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4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ản nháp" id="{D9EBCB79-3ED1-49C2-830E-8D702220E5BA}">
          <p14:sldIdLst/>
        </p14:section>
        <p14:section name="Bản chính" id="{B9178D2D-2A57-4A69-9F35-749A80B4B333}">
          <p14:sldIdLst>
            <p14:sldId id="258"/>
            <p14:sldId id="259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6F5"/>
    <a:srgbClr val="0B00CF"/>
    <a:srgbClr val="8D3529"/>
    <a:srgbClr val="FFC709"/>
    <a:srgbClr val="C10A28"/>
    <a:srgbClr val="F0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43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3C3C-4D55-4105-9D4D-E3E2A9B31B4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5931-7A52-4241-86BC-2760A3D2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75931-7A52-4241-86BC-2760A3D23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75931-7A52-4241-86BC-2760A3D23F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75931-7A52-4241-86BC-2760A3D23F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75931-7A52-4241-86BC-2760A3D23F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1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75931-7A52-4241-86BC-2760A3D23F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75931-7A52-4241-86BC-2760A3D23F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75931-7A52-4241-86BC-2760A3D23F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75931-7A52-4241-86BC-2760A3D23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2D1F-B232-1686-2ADC-A9C86BD4F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7978-94CE-D958-8851-F65BB5161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0E11-F0A0-07AA-008D-D93FAE22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8846-C7C6-E55A-2A83-41785192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D98A-91F3-4DA2-6C6F-90393C04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1ADA-2402-AE1F-054C-1041BF2E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26EEA-FE76-EDAD-C2BE-74BD4E8F1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76CF-BE89-4FAC-A9A6-5C279848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51B7-0FDC-8063-ACCF-AB0C9DFC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A352-B9AA-9583-7869-BA1179C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903BF-C574-9D77-6741-DD2791659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7211D-BC5A-36B3-7D38-75DA23C31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B368-1BAD-BECB-0439-80F53420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AC73-834A-661F-89BB-73BE1287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51EC-B1C7-D7D7-E2A2-B632EF9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D120-96A8-A3CD-925D-18CD2BB1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3711-6558-F235-37F0-56320CA8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8928-5698-3142-22ED-C02E666B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FE21-16AE-9BC4-FA06-46AEFD5D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107B-7E91-C276-FD8B-12DFDF3A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E967-5C61-23AD-358F-45FD676B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1389-68A3-FBC4-5792-553DDDF1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BED2-DB2C-AAFC-3E32-5AC04506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A462-3464-4107-82A0-733B62B2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DBC0-4FCB-7B8B-35B2-159C8978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EF99-93B4-8A65-F754-0453C138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955E-F8A7-CCA0-C132-E2566022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866E-2192-37BF-B633-901F1C8E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AB76C-5172-D6F8-883A-F8845E9B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AF6F-25DA-BAFA-A162-5BBA2D6F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D273E-2243-D616-D014-CDC1670A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24A2-13F2-3717-64CA-75B0C6D7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76EF7-B1D3-57F6-5747-19245D7B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F6AFF-C733-7CAE-E127-B5489BB16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96AC8-9EAE-9F97-961C-1FB4586D7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B3413-D0B9-CD2C-0544-A4BD9F5E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342D7-4098-71E4-178B-D96D0D0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5D213-D08E-DF3E-1DDD-AF68B885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B7824-0736-D024-57A3-EE588127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0671-4CAF-0233-DAD0-E8138D12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F79C1-67E1-10CC-6068-41F27E80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5189D-ECC2-4773-F3AF-15A79769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CF086-95F6-74B0-C56E-158BEA51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EC085-8D36-77AC-E5C0-888894C5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204BB-15C9-3219-5CFF-E858E5A1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B6F4A-3D28-C091-32E4-283ABB4F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3FF4-BA90-36AD-F0F0-3C47A62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9EEC-5654-FE7E-918E-905EB1B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88A06-5FD0-D479-CF89-8E7631180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3A70-A817-4CF9-44F4-1CEBCB49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4A08-19BC-2DE2-0522-BE5D12D8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549E5-5684-3B22-08AC-48ED403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C64C-54FF-1C70-4FC5-85BDE3F4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60293-A6E4-986E-1B4E-F4E7F5092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E5C24-C101-A4DC-DABD-02C818F6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2B870-8383-F23B-C975-6C39C68B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7145D-C735-16AD-9C56-571C1858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0B76D-D9BD-6B7E-0495-287910B9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C538D-0214-867E-C6C5-5DEC429D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153C5-3452-7EE8-D178-8695AA6C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496B-7A0F-AA8B-4015-C04AF78DC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E971-7FAB-44ED-B60E-0576D6709B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2CC5-05D1-4C5A-C5A0-79AB2A265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B5E7-6320-1FC4-CDBB-4C4064E64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EABB-7B58-4D0E-B292-94A886A8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B71CCD-AF6F-20E2-13C2-894B4706083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B59F32-7B43-82ED-BDFC-8E5067336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51"/>
            <a:stretch/>
          </p:blipFill>
          <p:spPr>
            <a:xfrm>
              <a:off x="10354234" y="0"/>
              <a:ext cx="1837766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B1665D-589E-EF08-9394-6BA285485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0"/>
              <a:ext cx="10354235" cy="6858000"/>
            </a:xfrm>
            <a:prstGeom prst="rect">
              <a:avLst/>
            </a:prstGeom>
          </p:spPr>
        </p:pic>
      </p:grpSp>
      <p:sp>
        <p:nvSpPr>
          <p:cNvPr id="2" name="Hộp Văn bản 10">
            <a:extLst>
              <a:ext uri="{FF2B5EF4-FFF2-40B4-BE49-F238E27FC236}">
                <a16:creationId xmlns:a16="http://schemas.microsoft.com/office/drawing/2014/main" id="{EB7DF353-9C9E-6301-C69D-0B06822C3E92}"/>
              </a:ext>
            </a:extLst>
          </p:cNvPr>
          <p:cNvSpPr txBox="1"/>
          <p:nvPr/>
        </p:nvSpPr>
        <p:spPr>
          <a:xfrm>
            <a:off x="6389225" y="1869305"/>
            <a:ext cx="341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yriad Pro Black Cond" panose="020B0806030403020204" pitchFamily="34" charset="0"/>
              </a:rPr>
              <a:t>NỘI DUNG CHÍNH</a:t>
            </a:r>
          </a:p>
        </p:txBody>
      </p:sp>
      <p:sp>
        <p:nvSpPr>
          <p:cNvPr id="3" name="Hộp Văn bản 13">
            <a:extLst>
              <a:ext uri="{FF2B5EF4-FFF2-40B4-BE49-F238E27FC236}">
                <a16:creationId xmlns:a16="http://schemas.microsoft.com/office/drawing/2014/main" id="{423B4298-2C34-F4AA-A0AB-A424C9C45FEA}"/>
              </a:ext>
            </a:extLst>
          </p:cNvPr>
          <p:cNvSpPr txBox="1"/>
          <p:nvPr/>
        </p:nvSpPr>
        <p:spPr>
          <a:xfrm>
            <a:off x="7070162" y="2949559"/>
            <a:ext cx="21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Myriad Pro Cond" panose="020B0506030403020204" pitchFamily="34" charset="0"/>
              </a:rPr>
              <a:t>GIỚI THIỆU</a:t>
            </a:r>
            <a:endParaRPr lang="vi-VN" sz="2000" b="1" i="1">
              <a:latin typeface="Myriad Pro Cond" panose="020B0506030403020204" pitchFamily="34" charset="0"/>
            </a:endParaRPr>
          </a:p>
        </p:txBody>
      </p:sp>
      <p:sp>
        <p:nvSpPr>
          <p:cNvPr id="4" name="Hộp Văn bản 14">
            <a:extLst>
              <a:ext uri="{FF2B5EF4-FFF2-40B4-BE49-F238E27FC236}">
                <a16:creationId xmlns:a16="http://schemas.microsoft.com/office/drawing/2014/main" id="{44F5B150-A514-9BDA-DFB1-4F8D82E1A7D9}"/>
              </a:ext>
            </a:extLst>
          </p:cNvPr>
          <p:cNvSpPr txBox="1"/>
          <p:nvPr/>
        </p:nvSpPr>
        <p:spPr>
          <a:xfrm>
            <a:off x="7070162" y="3525386"/>
            <a:ext cx="22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Myriad Pro Cond" panose="020B0506030403020204" pitchFamily="34" charset="0"/>
              </a:rPr>
              <a:t>MỤC TIÊU CỦA DỰ ÁN</a:t>
            </a:r>
            <a:endParaRPr lang="vi-VN" sz="2000" b="1" i="1">
              <a:latin typeface="Myriad Pro Cond" panose="020B0506030403020204" pitchFamily="34" charset="0"/>
            </a:endParaRPr>
          </a:p>
        </p:txBody>
      </p:sp>
      <p:cxnSp>
        <p:nvCxnSpPr>
          <p:cNvPr id="14" name="Đường nối Thẳng 20">
            <a:extLst>
              <a:ext uri="{FF2B5EF4-FFF2-40B4-BE49-F238E27FC236}">
                <a16:creationId xmlns:a16="http://schemas.microsoft.com/office/drawing/2014/main" id="{24E152E4-AFA8-CF2C-DB3C-A15D0EDC8558}"/>
              </a:ext>
            </a:extLst>
          </p:cNvPr>
          <p:cNvCxnSpPr>
            <a:cxnSpLocks/>
          </p:cNvCxnSpPr>
          <p:nvPr/>
        </p:nvCxnSpPr>
        <p:spPr>
          <a:xfrm>
            <a:off x="6506122" y="3311338"/>
            <a:ext cx="2742050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2">
            <a:extLst>
              <a:ext uri="{FF2B5EF4-FFF2-40B4-BE49-F238E27FC236}">
                <a16:creationId xmlns:a16="http://schemas.microsoft.com/office/drawing/2014/main" id="{0E003A82-6C68-1B54-3285-C338E5A94C6D}"/>
              </a:ext>
            </a:extLst>
          </p:cNvPr>
          <p:cNvSpPr txBox="1"/>
          <p:nvPr/>
        </p:nvSpPr>
        <p:spPr>
          <a:xfrm>
            <a:off x="6441027" y="2761542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yriad Pro Black" panose="020B0903030403020204" pitchFamily="34" charset="0"/>
              </a:rPr>
              <a:t>01</a:t>
            </a:r>
            <a:endParaRPr lang="vi-VN" sz="3600">
              <a:latin typeface="Myriad Pro Black" panose="020B0903030403020204" pitchFamily="34" charset="0"/>
            </a:endParaRPr>
          </a:p>
        </p:txBody>
      </p:sp>
      <p:cxnSp>
        <p:nvCxnSpPr>
          <p:cNvPr id="22" name="Đường nối Thẳng 23">
            <a:extLst>
              <a:ext uri="{FF2B5EF4-FFF2-40B4-BE49-F238E27FC236}">
                <a16:creationId xmlns:a16="http://schemas.microsoft.com/office/drawing/2014/main" id="{C3CC96FE-E8E0-3B0F-1883-9BF6FED18409}"/>
              </a:ext>
            </a:extLst>
          </p:cNvPr>
          <p:cNvCxnSpPr>
            <a:cxnSpLocks/>
          </p:cNvCxnSpPr>
          <p:nvPr/>
        </p:nvCxnSpPr>
        <p:spPr>
          <a:xfrm>
            <a:off x="6506122" y="3876162"/>
            <a:ext cx="2743200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4">
            <a:extLst>
              <a:ext uri="{FF2B5EF4-FFF2-40B4-BE49-F238E27FC236}">
                <a16:creationId xmlns:a16="http://schemas.microsoft.com/office/drawing/2014/main" id="{DECE4981-95A1-96A7-4E87-D4EAC1B5BA59}"/>
              </a:ext>
            </a:extLst>
          </p:cNvPr>
          <p:cNvSpPr txBox="1"/>
          <p:nvPr/>
        </p:nvSpPr>
        <p:spPr>
          <a:xfrm>
            <a:off x="6441027" y="3326366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yriad Pro Black" panose="020B0903030403020204" pitchFamily="34" charset="0"/>
              </a:rPr>
              <a:t>02</a:t>
            </a:r>
            <a:endParaRPr lang="vi-VN" sz="3600">
              <a:latin typeface="Myriad Pro Black" panose="020B0903030403020204" pitchFamily="34" charset="0"/>
            </a:endParaRPr>
          </a:p>
        </p:txBody>
      </p:sp>
      <p:sp>
        <p:nvSpPr>
          <p:cNvPr id="36" name="Hộp Văn bản 15">
            <a:extLst>
              <a:ext uri="{FF2B5EF4-FFF2-40B4-BE49-F238E27FC236}">
                <a16:creationId xmlns:a16="http://schemas.microsoft.com/office/drawing/2014/main" id="{21AD87F3-25CC-B30F-F8D7-0CE3FACD34CD}"/>
              </a:ext>
            </a:extLst>
          </p:cNvPr>
          <p:cNvSpPr txBox="1"/>
          <p:nvPr/>
        </p:nvSpPr>
        <p:spPr>
          <a:xfrm>
            <a:off x="7070163" y="4086701"/>
            <a:ext cx="3179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Myriad Pro Cond" panose="020B0506030403020204" pitchFamily="34" charset="0"/>
              </a:rPr>
              <a:t>CÁC KẾT QUẢ CỦA DỰ ÁN</a:t>
            </a:r>
            <a:endParaRPr lang="vi-VN" sz="2000" b="1" i="1">
              <a:latin typeface="Myriad Pro Cond" panose="020B0506030403020204" pitchFamily="34" charset="0"/>
            </a:endParaRPr>
          </a:p>
        </p:txBody>
      </p:sp>
      <p:cxnSp>
        <p:nvCxnSpPr>
          <p:cNvPr id="37" name="Đường nối Thẳng 31">
            <a:extLst>
              <a:ext uri="{FF2B5EF4-FFF2-40B4-BE49-F238E27FC236}">
                <a16:creationId xmlns:a16="http://schemas.microsoft.com/office/drawing/2014/main" id="{9B54B70E-3B69-F1D2-5B7F-7A08ECA5017E}"/>
              </a:ext>
            </a:extLst>
          </p:cNvPr>
          <p:cNvCxnSpPr>
            <a:cxnSpLocks/>
          </p:cNvCxnSpPr>
          <p:nvPr/>
        </p:nvCxnSpPr>
        <p:spPr>
          <a:xfrm>
            <a:off x="6506122" y="4440986"/>
            <a:ext cx="2743200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32">
            <a:extLst>
              <a:ext uri="{FF2B5EF4-FFF2-40B4-BE49-F238E27FC236}">
                <a16:creationId xmlns:a16="http://schemas.microsoft.com/office/drawing/2014/main" id="{2264ABBD-2A36-BB82-0983-BCAF48D6AD3D}"/>
              </a:ext>
            </a:extLst>
          </p:cNvPr>
          <p:cNvSpPr txBox="1"/>
          <p:nvPr/>
        </p:nvSpPr>
        <p:spPr>
          <a:xfrm>
            <a:off x="6441028" y="3891190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yriad Pro Black" panose="020B0903030403020204" pitchFamily="34" charset="0"/>
              </a:rPr>
              <a:t>03</a:t>
            </a:r>
            <a:endParaRPr lang="vi-VN" sz="3600">
              <a:latin typeface="Myriad Pro Black" panose="020B09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5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10">
            <a:extLst>
              <a:ext uri="{FF2B5EF4-FFF2-40B4-BE49-F238E27FC236}">
                <a16:creationId xmlns:a16="http://schemas.microsoft.com/office/drawing/2014/main" id="{D7A94CF7-70DA-C00A-3013-96D43C37EC9A}"/>
              </a:ext>
            </a:extLst>
          </p:cNvPr>
          <p:cNvSpPr txBox="1"/>
          <p:nvPr/>
        </p:nvSpPr>
        <p:spPr>
          <a:xfrm>
            <a:off x="4229100" y="319527"/>
            <a:ext cx="373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THIẾT KẾ HỆ THỐNG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D26DF-76CA-DE82-3448-BBB14EB2C95C}"/>
              </a:ext>
            </a:extLst>
          </p:cNvPr>
          <p:cNvSpPr txBox="1"/>
          <p:nvPr/>
        </p:nvSpPr>
        <p:spPr>
          <a:xfrm>
            <a:off x="3825240" y="6076808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 dirty="0" err="1">
                <a:latin typeface="Myriad Pro Cond" panose="020B0506030403020204" pitchFamily="34" charset="0"/>
              </a:rPr>
              <a:t>Database</a:t>
            </a:r>
            <a:endParaRPr lang="en-US" sz="2400" i="1" dirty="0">
              <a:latin typeface="Myriad Pro Cond" panose="020B05060304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215B6-CEAB-3685-EB3F-31545E764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5" b="3158"/>
          <a:stretch/>
        </p:blipFill>
        <p:spPr>
          <a:xfrm>
            <a:off x="2270760" y="1029593"/>
            <a:ext cx="804672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F321368D-F25F-4C3E-B8CF-F3D2F2B9E38D}"/>
              </a:ext>
            </a:extLst>
          </p:cNvPr>
          <p:cNvSpPr/>
          <p:nvPr/>
        </p:nvSpPr>
        <p:spPr>
          <a:xfrm rot="1133815">
            <a:off x="1717041" y="1612568"/>
            <a:ext cx="3332480" cy="3332480"/>
          </a:xfrm>
          <a:prstGeom prst="arc">
            <a:avLst>
              <a:gd name="adj1" fmla="val 16200000"/>
              <a:gd name="adj2" fmla="val 248184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855539-3AF9-81BE-E667-F02400FA1709}"/>
              </a:ext>
            </a:extLst>
          </p:cNvPr>
          <p:cNvSpPr/>
          <p:nvPr/>
        </p:nvSpPr>
        <p:spPr>
          <a:xfrm>
            <a:off x="1762981" y="1758122"/>
            <a:ext cx="3041374" cy="3041374"/>
          </a:xfrm>
          <a:prstGeom prst="ellipse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0BA14EE-7FD3-15A6-DC70-EDE792D45A71}"/>
              </a:ext>
            </a:extLst>
          </p:cNvPr>
          <p:cNvSpPr/>
          <p:nvPr/>
        </p:nvSpPr>
        <p:spPr>
          <a:xfrm rot="2803572">
            <a:off x="1156694" y="1151835"/>
            <a:ext cx="4253948" cy="4253948"/>
          </a:xfrm>
          <a:prstGeom prst="arc">
            <a:avLst>
              <a:gd name="adj1" fmla="val 15137985"/>
              <a:gd name="adj2" fmla="val 953335"/>
            </a:avLst>
          </a:prstGeom>
          <a:ln w="25400" cap="rnd">
            <a:solidFill>
              <a:schemeClr val="bg2">
                <a:lumMod val="50000"/>
              </a:schemeClr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10">
            <a:extLst>
              <a:ext uri="{FF2B5EF4-FFF2-40B4-BE49-F238E27FC236}">
                <a16:creationId xmlns:a16="http://schemas.microsoft.com/office/drawing/2014/main" id="{CB87FAE1-47CA-D1E5-CE92-B75BDE951C49}"/>
              </a:ext>
            </a:extLst>
          </p:cNvPr>
          <p:cNvSpPr txBox="1"/>
          <p:nvPr/>
        </p:nvSpPr>
        <p:spPr>
          <a:xfrm>
            <a:off x="1835743" y="2965491"/>
            <a:ext cx="304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TICKETSHOP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D933B4-518D-165F-FBAA-EE125D9A2145}"/>
              </a:ext>
            </a:extLst>
          </p:cNvPr>
          <p:cNvSpPr>
            <a:spLocks noChangeAspect="1"/>
          </p:cNvSpPr>
          <p:nvPr/>
        </p:nvSpPr>
        <p:spPr>
          <a:xfrm>
            <a:off x="4445687" y="1447620"/>
            <a:ext cx="178422" cy="1784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yriad Pro Black Cond" panose="020B0806030403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C431A9-D12B-A8CB-2D4F-D57FAACB1319}"/>
              </a:ext>
            </a:extLst>
          </p:cNvPr>
          <p:cNvSpPr>
            <a:spLocks noChangeAspect="1"/>
          </p:cNvSpPr>
          <p:nvPr/>
        </p:nvSpPr>
        <p:spPr>
          <a:xfrm>
            <a:off x="5151437" y="2346036"/>
            <a:ext cx="178422" cy="1784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yriad Pro Black Cond" panose="020B0806030403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FED508-3C36-7409-BE5B-A997CA7042A8}"/>
              </a:ext>
            </a:extLst>
          </p:cNvPr>
          <p:cNvSpPr>
            <a:spLocks noChangeAspect="1"/>
          </p:cNvSpPr>
          <p:nvPr/>
        </p:nvSpPr>
        <p:spPr>
          <a:xfrm>
            <a:off x="5232717" y="3796488"/>
            <a:ext cx="178422" cy="1784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yriad Pro Black Cond" panose="020B0806030403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EB4451-325B-82A6-B22B-5D6C7B7A7DE6}"/>
              </a:ext>
            </a:extLst>
          </p:cNvPr>
          <p:cNvSpPr>
            <a:spLocks noChangeAspect="1"/>
          </p:cNvSpPr>
          <p:nvPr/>
        </p:nvSpPr>
        <p:spPr>
          <a:xfrm>
            <a:off x="4445687" y="4918767"/>
            <a:ext cx="178422" cy="1784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yriad Pro Black Cond" panose="020B08060304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40EE18-2F36-9587-FAC1-68A87B7ABC0B}"/>
              </a:ext>
            </a:extLst>
          </p:cNvPr>
          <p:cNvCxnSpPr/>
          <p:nvPr/>
        </p:nvCxnSpPr>
        <p:spPr>
          <a:xfrm>
            <a:off x="5842000" y="874202"/>
            <a:ext cx="0" cy="741680"/>
          </a:xfrm>
          <a:prstGeom prst="line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E5C194-8FB6-4459-9339-2BCF5D83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37" y="924831"/>
            <a:ext cx="612000" cy="612000"/>
          </a:xfrm>
          <a:prstGeom prst="rect">
            <a:avLst/>
          </a:prstGeom>
        </p:spPr>
      </p:pic>
      <p:sp>
        <p:nvSpPr>
          <p:cNvPr id="13" name="Hộp Văn bản 10">
            <a:extLst>
              <a:ext uri="{FF2B5EF4-FFF2-40B4-BE49-F238E27FC236}">
                <a16:creationId xmlns:a16="http://schemas.microsoft.com/office/drawing/2014/main" id="{6B563EE4-D93C-0E9A-73FE-214CC9C4721C}"/>
              </a:ext>
            </a:extLst>
          </p:cNvPr>
          <p:cNvSpPr txBox="1"/>
          <p:nvPr/>
        </p:nvSpPr>
        <p:spPr>
          <a:xfrm>
            <a:off x="5818964" y="999998"/>
            <a:ext cx="20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6D2A2-2D23-5716-79B9-45D08E797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079647"/>
            <a:ext cx="711200" cy="7112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3E4FB3-5328-EB5E-B61B-1B3438B6D060}"/>
              </a:ext>
            </a:extLst>
          </p:cNvPr>
          <p:cNvCxnSpPr/>
          <p:nvPr/>
        </p:nvCxnSpPr>
        <p:spPr>
          <a:xfrm>
            <a:off x="6748956" y="2063687"/>
            <a:ext cx="0" cy="741680"/>
          </a:xfrm>
          <a:prstGeom prst="line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0">
            <a:extLst>
              <a:ext uri="{FF2B5EF4-FFF2-40B4-BE49-F238E27FC236}">
                <a16:creationId xmlns:a16="http://schemas.microsoft.com/office/drawing/2014/main" id="{CDB2906F-3E7C-F481-653D-3089A26A2748}"/>
              </a:ext>
            </a:extLst>
          </p:cNvPr>
          <p:cNvSpPr txBox="1"/>
          <p:nvPr/>
        </p:nvSpPr>
        <p:spPr>
          <a:xfrm>
            <a:off x="6725920" y="2189483"/>
            <a:ext cx="20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IMAGE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712D93-9D53-7A42-24D4-3C7A6DCEB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319" y="3530099"/>
            <a:ext cx="711200" cy="7112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CBD315-27A9-368A-829C-713DBC3FF0AC}"/>
              </a:ext>
            </a:extLst>
          </p:cNvPr>
          <p:cNvCxnSpPr/>
          <p:nvPr/>
        </p:nvCxnSpPr>
        <p:spPr>
          <a:xfrm>
            <a:off x="6748956" y="3618281"/>
            <a:ext cx="0" cy="741680"/>
          </a:xfrm>
          <a:prstGeom prst="line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0">
            <a:extLst>
              <a:ext uri="{FF2B5EF4-FFF2-40B4-BE49-F238E27FC236}">
                <a16:creationId xmlns:a16="http://schemas.microsoft.com/office/drawing/2014/main" id="{ED8793D4-EF04-8D52-4DD7-380058F878F9}"/>
              </a:ext>
            </a:extLst>
          </p:cNvPr>
          <p:cNvSpPr txBox="1"/>
          <p:nvPr/>
        </p:nvSpPr>
        <p:spPr>
          <a:xfrm>
            <a:off x="6725920" y="3744077"/>
            <a:ext cx="80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PAGE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1020BA-C556-B244-039F-E61B2157F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755" y="4802129"/>
            <a:ext cx="711200" cy="7112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2D38C2-5C17-640C-B340-A28CDF231E3B}"/>
              </a:ext>
            </a:extLst>
          </p:cNvPr>
          <p:cNvCxnSpPr/>
          <p:nvPr/>
        </p:nvCxnSpPr>
        <p:spPr>
          <a:xfrm>
            <a:off x="6042037" y="4854755"/>
            <a:ext cx="0" cy="741680"/>
          </a:xfrm>
          <a:prstGeom prst="line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10">
            <a:extLst>
              <a:ext uri="{FF2B5EF4-FFF2-40B4-BE49-F238E27FC236}">
                <a16:creationId xmlns:a16="http://schemas.microsoft.com/office/drawing/2014/main" id="{93314209-F859-B31E-D9E8-96A5D5BCB8CA}"/>
              </a:ext>
            </a:extLst>
          </p:cNvPr>
          <p:cNvSpPr txBox="1"/>
          <p:nvPr/>
        </p:nvSpPr>
        <p:spPr>
          <a:xfrm>
            <a:off x="6019001" y="4980551"/>
            <a:ext cx="20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INDEX.PHP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B49EBE9-4CE7-7FDD-C0A8-1B8D3B1F1463}"/>
              </a:ext>
            </a:extLst>
          </p:cNvPr>
          <p:cNvSpPr>
            <a:spLocks noChangeAspect="1"/>
          </p:cNvSpPr>
          <p:nvPr/>
        </p:nvSpPr>
        <p:spPr>
          <a:xfrm rot="2764321">
            <a:off x="5706467" y="2944035"/>
            <a:ext cx="1980000" cy="1980000"/>
          </a:xfrm>
          <a:prstGeom prst="arc">
            <a:avLst>
              <a:gd name="adj1" fmla="val 16319978"/>
              <a:gd name="adj2" fmla="val 21529729"/>
            </a:avLst>
          </a:prstGeom>
          <a:ln w="25400" cap="rnd">
            <a:solidFill>
              <a:schemeClr val="accent1">
                <a:lumMod val="75000"/>
              </a:schemeClr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3B99E6-93E2-AF96-356C-6CAB3D6A7CF5}"/>
              </a:ext>
            </a:extLst>
          </p:cNvPr>
          <p:cNvCxnSpPr>
            <a:cxnSpLocks/>
          </p:cNvCxnSpPr>
          <p:nvPr/>
        </p:nvCxnSpPr>
        <p:spPr>
          <a:xfrm flipV="1">
            <a:off x="7664223" y="3586690"/>
            <a:ext cx="473395" cy="1927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3B05AE-83AC-2A33-0FAC-DBBED78BE46C}"/>
              </a:ext>
            </a:extLst>
          </p:cNvPr>
          <p:cNvCxnSpPr>
            <a:cxnSpLocks/>
          </p:cNvCxnSpPr>
          <p:nvPr/>
        </p:nvCxnSpPr>
        <p:spPr>
          <a:xfrm>
            <a:off x="7661900" y="4124184"/>
            <a:ext cx="473395" cy="1927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ộp Văn bản 10">
            <a:extLst>
              <a:ext uri="{FF2B5EF4-FFF2-40B4-BE49-F238E27FC236}">
                <a16:creationId xmlns:a16="http://schemas.microsoft.com/office/drawing/2014/main" id="{CE34A6E1-4141-2BEF-558F-D5F87799E4C1}"/>
              </a:ext>
            </a:extLst>
          </p:cNvPr>
          <p:cNvSpPr txBox="1"/>
          <p:nvPr/>
        </p:nvSpPr>
        <p:spPr>
          <a:xfrm>
            <a:off x="8135294" y="3354184"/>
            <a:ext cx="144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“page”.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php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yriad Pro Black Cond" panose="020B0806030403020204" pitchFamily="34" charset="0"/>
            </a:endParaRPr>
          </a:p>
        </p:txBody>
      </p:sp>
      <p:sp>
        <p:nvSpPr>
          <p:cNvPr id="30" name="Hộp Văn bản 10">
            <a:extLst>
              <a:ext uri="{FF2B5EF4-FFF2-40B4-BE49-F238E27FC236}">
                <a16:creationId xmlns:a16="http://schemas.microsoft.com/office/drawing/2014/main" id="{EEA8A90E-68B9-D059-97FC-B3DB23963E1C}"/>
              </a:ext>
            </a:extLst>
          </p:cNvPr>
          <p:cNvSpPr txBox="1"/>
          <p:nvPr/>
        </p:nvSpPr>
        <p:spPr>
          <a:xfrm>
            <a:off x="8135294" y="4057220"/>
            <a:ext cx="144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81983-57B2-486A-FEB6-0C7C8981B5A2}"/>
              </a:ext>
            </a:extLst>
          </p:cNvPr>
          <p:cNvSpPr txBox="1"/>
          <p:nvPr/>
        </p:nvSpPr>
        <p:spPr>
          <a:xfrm>
            <a:off x="3350084" y="5798368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 dirty="0">
                <a:latin typeface="Myriad Pro Cond" panose="020B0506030403020204" pitchFamily="34" charset="0"/>
              </a:rPr>
              <a:t>Cấu trúc thư mục của dự án</a:t>
            </a:r>
            <a:endParaRPr lang="en-US" sz="2400" i="1" dirty="0">
              <a:latin typeface="Myriad Pro Cond" panose="020B0506030403020204" pitchFamily="34" charset="0"/>
            </a:endParaRPr>
          </a:p>
        </p:txBody>
      </p:sp>
      <p:sp>
        <p:nvSpPr>
          <p:cNvPr id="32" name="Hộp Văn bản 10">
            <a:extLst>
              <a:ext uri="{FF2B5EF4-FFF2-40B4-BE49-F238E27FC236}">
                <a16:creationId xmlns:a16="http://schemas.microsoft.com/office/drawing/2014/main" id="{12C579DD-ADBD-385E-D050-E94466A52CEE}"/>
              </a:ext>
            </a:extLst>
          </p:cNvPr>
          <p:cNvSpPr txBox="1"/>
          <p:nvPr/>
        </p:nvSpPr>
        <p:spPr>
          <a:xfrm>
            <a:off x="3988055" y="105759"/>
            <a:ext cx="373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2594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B71CCD-AF6F-20E2-13C2-894B4706083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B59F32-7B43-82ED-BDFC-8E5067336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51"/>
            <a:stretch/>
          </p:blipFill>
          <p:spPr>
            <a:xfrm>
              <a:off x="10354234" y="0"/>
              <a:ext cx="1837766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B1665D-589E-EF08-9394-6BA285485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0"/>
              <a:ext cx="10354235" cy="6858000"/>
            </a:xfrm>
            <a:prstGeom prst="rect">
              <a:avLst/>
            </a:prstGeom>
          </p:spPr>
        </p:pic>
      </p:grpSp>
      <p:sp>
        <p:nvSpPr>
          <p:cNvPr id="2" name="Hộp Văn bản 10">
            <a:extLst>
              <a:ext uri="{FF2B5EF4-FFF2-40B4-BE49-F238E27FC236}">
                <a16:creationId xmlns:a16="http://schemas.microsoft.com/office/drawing/2014/main" id="{EB7DF353-9C9E-6301-C69D-0B06822C3E92}"/>
              </a:ext>
            </a:extLst>
          </p:cNvPr>
          <p:cNvSpPr txBox="1"/>
          <p:nvPr/>
        </p:nvSpPr>
        <p:spPr>
          <a:xfrm>
            <a:off x="6389225" y="1869305"/>
            <a:ext cx="341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yriad Pro Black Cond" panose="020B0806030403020204" pitchFamily="34" charset="0"/>
              </a:rPr>
              <a:t>NỘI DUNG CHÍNH</a:t>
            </a:r>
          </a:p>
        </p:txBody>
      </p:sp>
      <p:sp>
        <p:nvSpPr>
          <p:cNvPr id="3" name="Hộp Văn bản 13">
            <a:extLst>
              <a:ext uri="{FF2B5EF4-FFF2-40B4-BE49-F238E27FC236}">
                <a16:creationId xmlns:a16="http://schemas.microsoft.com/office/drawing/2014/main" id="{423B4298-2C34-F4AA-A0AB-A424C9C45FEA}"/>
              </a:ext>
            </a:extLst>
          </p:cNvPr>
          <p:cNvSpPr txBox="1"/>
          <p:nvPr/>
        </p:nvSpPr>
        <p:spPr>
          <a:xfrm>
            <a:off x="7070162" y="2949559"/>
            <a:ext cx="21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Myriad Pro Cond" panose="020B0506030403020204" pitchFamily="34" charset="0"/>
              </a:rPr>
              <a:t>GIỚI THIỆU</a:t>
            </a:r>
            <a:endParaRPr lang="vi-VN" sz="2000" b="1" i="1">
              <a:latin typeface="Myriad Pro Cond" panose="020B0506030403020204" pitchFamily="34" charset="0"/>
            </a:endParaRPr>
          </a:p>
        </p:txBody>
      </p:sp>
      <p:sp>
        <p:nvSpPr>
          <p:cNvPr id="4" name="Hộp Văn bản 14">
            <a:extLst>
              <a:ext uri="{FF2B5EF4-FFF2-40B4-BE49-F238E27FC236}">
                <a16:creationId xmlns:a16="http://schemas.microsoft.com/office/drawing/2014/main" id="{44F5B150-A514-9BDA-DFB1-4F8D82E1A7D9}"/>
              </a:ext>
            </a:extLst>
          </p:cNvPr>
          <p:cNvSpPr txBox="1"/>
          <p:nvPr/>
        </p:nvSpPr>
        <p:spPr>
          <a:xfrm>
            <a:off x="7070162" y="3525386"/>
            <a:ext cx="22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bg1">
                    <a:lumMod val="85000"/>
                  </a:schemeClr>
                </a:solidFill>
                <a:latin typeface="Myriad Pro Cond" panose="020B0506030403020204" pitchFamily="34" charset="0"/>
              </a:rPr>
              <a:t>MỤC TIÊU CỦA DỰ ÁN</a:t>
            </a:r>
            <a:endParaRPr lang="vi-VN" sz="2000" b="1" i="1">
              <a:solidFill>
                <a:schemeClr val="bg1">
                  <a:lumMod val="85000"/>
                </a:schemeClr>
              </a:solidFill>
              <a:latin typeface="Myriad Pro Cond" panose="020B0506030403020204" pitchFamily="34" charset="0"/>
            </a:endParaRPr>
          </a:p>
        </p:txBody>
      </p:sp>
      <p:cxnSp>
        <p:nvCxnSpPr>
          <p:cNvPr id="14" name="Đường nối Thẳng 20">
            <a:extLst>
              <a:ext uri="{FF2B5EF4-FFF2-40B4-BE49-F238E27FC236}">
                <a16:creationId xmlns:a16="http://schemas.microsoft.com/office/drawing/2014/main" id="{24E152E4-AFA8-CF2C-DB3C-A15D0EDC8558}"/>
              </a:ext>
            </a:extLst>
          </p:cNvPr>
          <p:cNvCxnSpPr>
            <a:cxnSpLocks/>
          </p:cNvCxnSpPr>
          <p:nvPr/>
        </p:nvCxnSpPr>
        <p:spPr>
          <a:xfrm>
            <a:off x="6506122" y="3311338"/>
            <a:ext cx="2742050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2">
            <a:extLst>
              <a:ext uri="{FF2B5EF4-FFF2-40B4-BE49-F238E27FC236}">
                <a16:creationId xmlns:a16="http://schemas.microsoft.com/office/drawing/2014/main" id="{0E003A82-6C68-1B54-3285-C338E5A94C6D}"/>
              </a:ext>
            </a:extLst>
          </p:cNvPr>
          <p:cNvSpPr txBox="1"/>
          <p:nvPr/>
        </p:nvSpPr>
        <p:spPr>
          <a:xfrm>
            <a:off x="6441027" y="2761542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yriad Pro Black" panose="020B0903030403020204" pitchFamily="34" charset="0"/>
              </a:rPr>
              <a:t>01</a:t>
            </a:r>
            <a:endParaRPr lang="vi-VN" sz="3600">
              <a:latin typeface="Myriad Pro Black" panose="020B0903030403020204" pitchFamily="34" charset="0"/>
            </a:endParaRPr>
          </a:p>
        </p:txBody>
      </p:sp>
      <p:cxnSp>
        <p:nvCxnSpPr>
          <p:cNvPr id="22" name="Đường nối Thẳng 23">
            <a:extLst>
              <a:ext uri="{FF2B5EF4-FFF2-40B4-BE49-F238E27FC236}">
                <a16:creationId xmlns:a16="http://schemas.microsoft.com/office/drawing/2014/main" id="{C3CC96FE-E8E0-3B0F-1883-9BF6FED18409}"/>
              </a:ext>
            </a:extLst>
          </p:cNvPr>
          <p:cNvCxnSpPr>
            <a:cxnSpLocks/>
          </p:cNvCxnSpPr>
          <p:nvPr/>
        </p:nvCxnSpPr>
        <p:spPr>
          <a:xfrm>
            <a:off x="6506122" y="3876162"/>
            <a:ext cx="27432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4">
            <a:extLst>
              <a:ext uri="{FF2B5EF4-FFF2-40B4-BE49-F238E27FC236}">
                <a16:creationId xmlns:a16="http://schemas.microsoft.com/office/drawing/2014/main" id="{DECE4981-95A1-96A7-4E87-D4EAC1B5BA59}"/>
              </a:ext>
            </a:extLst>
          </p:cNvPr>
          <p:cNvSpPr txBox="1"/>
          <p:nvPr/>
        </p:nvSpPr>
        <p:spPr>
          <a:xfrm>
            <a:off x="6441027" y="3326366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Myriad Pro Black" panose="020B0903030403020204" pitchFamily="34" charset="0"/>
              </a:rPr>
              <a:t>02</a:t>
            </a:r>
            <a:endParaRPr lang="vi-VN" sz="3600">
              <a:solidFill>
                <a:schemeClr val="bg1">
                  <a:lumMod val="85000"/>
                </a:schemeClr>
              </a:solidFill>
              <a:latin typeface="Myriad Pro Black" panose="020B0903030403020204" pitchFamily="34" charset="0"/>
            </a:endParaRPr>
          </a:p>
        </p:txBody>
      </p:sp>
      <p:sp>
        <p:nvSpPr>
          <p:cNvPr id="36" name="Hộp Văn bản 15">
            <a:extLst>
              <a:ext uri="{FF2B5EF4-FFF2-40B4-BE49-F238E27FC236}">
                <a16:creationId xmlns:a16="http://schemas.microsoft.com/office/drawing/2014/main" id="{21AD87F3-25CC-B30F-F8D7-0CE3FACD34CD}"/>
              </a:ext>
            </a:extLst>
          </p:cNvPr>
          <p:cNvSpPr txBox="1"/>
          <p:nvPr/>
        </p:nvSpPr>
        <p:spPr>
          <a:xfrm>
            <a:off x="7070163" y="4086701"/>
            <a:ext cx="3179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bg1">
                    <a:lumMod val="85000"/>
                  </a:schemeClr>
                </a:solidFill>
                <a:latin typeface="Myriad Pro Cond" panose="020B0506030403020204" pitchFamily="34" charset="0"/>
              </a:rPr>
              <a:t>CÁC KẾT QUẢ CỦA DỰ ÁN</a:t>
            </a:r>
            <a:endParaRPr lang="vi-VN" sz="2000" b="1" i="1">
              <a:solidFill>
                <a:schemeClr val="bg1">
                  <a:lumMod val="85000"/>
                </a:schemeClr>
              </a:solidFill>
              <a:latin typeface="Myriad Pro Cond" panose="020B0506030403020204" pitchFamily="34" charset="0"/>
            </a:endParaRPr>
          </a:p>
        </p:txBody>
      </p:sp>
      <p:cxnSp>
        <p:nvCxnSpPr>
          <p:cNvPr id="37" name="Đường nối Thẳng 31">
            <a:extLst>
              <a:ext uri="{FF2B5EF4-FFF2-40B4-BE49-F238E27FC236}">
                <a16:creationId xmlns:a16="http://schemas.microsoft.com/office/drawing/2014/main" id="{9B54B70E-3B69-F1D2-5B7F-7A08ECA5017E}"/>
              </a:ext>
            </a:extLst>
          </p:cNvPr>
          <p:cNvCxnSpPr>
            <a:cxnSpLocks/>
          </p:cNvCxnSpPr>
          <p:nvPr/>
        </p:nvCxnSpPr>
        <p:spPr>
          <a:xfrm>
            <a:off x="6506122" y="4440986"/>
            <a:ext cx="27432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32">
            <a:extLst>
              <a:ext uri="{FF2B5EF4-FFF2-40B4-BE49-F238E27FC236}">
                <a16:creationId xmlns:a16="http://schemas.microsoft.com/office/drawing/2014/main" id="{2264ABBD-2A36-BB82-0983-BCAF48D6AD3D}"/>
              </a:ext>
            </a:extLst>
          </p:cNvPr>
          <p:cNvSpPr txBox="1"/>
          <p:nvPr/>
        </p:nvSpPr>
        <p:spPr>
          <a:xfrm>
            <a:off x="6441028" y="3891190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Myriad Pro Black" panose="020B0903030403020204" pitchFamily="34" charset="0"/>
              </a:rPr>
              <a:t>03</a:t>
            </a:r>
            <a:endParaRPr lang="vi-VN" sz="3600">
              <a:solidFill>
                <a:schemeClr val="bg1">
                  <a:lumMod val="85000"/>
                </a:schemeClr>
              </a:solidFill>
              <a:latin typeface="Myriad Pro Black" panose="020B09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2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048F9-6B46-A079-B861-1DB1597B4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" t="37299" r="6999" b="22889"/>
          <a:stretch/>
        </p:blipFill>
        <p:spPr>
          <a:xfrm>
            <a:off x="594360" y="2549988"/>
            <a:ext cx="10744200" cy="2727960"/>
          </a:xfrm>
          <a:prstGeom prst="rect">
            <a:avLst/>
          </a:prstGeom>
          <a:effectLst/>
        </p:spPr>
      </p:pic>
      <p:sp>
        <p:nvSpPr>
          <p:cNvPr id="21" name="Hình chữ nhật 9">
            <a:extLst>
              <a:ext uri="{FF2B5EF4-FFF2-40B4-BE49-F238E27FC236}">
                <a16:creationId xmlns:a16="http://schemas.microsoft.com/office/drawing/2014/main" id="{969A74CF-D98F-7956-4E6E-50DC17849E67}"/>
              </a:ext>
            </a:extLst>
          </p:cNvPr>
          <p:cNvSpPr/>
          <p:nvPr/>
        </p:nvSpPr>
        <p:spPr>
          <a:xfrm rot="16200000">
            <a:off x="4602481" y="-1033544"/>
            <a:ext cx="2727960" cy="9997440"/>
          </a:xfrm>
          <a:prstGeom prst="rect">
            <a:avLst/>
          </a:prstGeom>
          <a:gradFill flip="none" rotWithShape="1">
            <a:gsLst>
              <a:gs pos="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12483-AEC6-4C85-399A-BF07CB30C01E}"/>
              </a:ext>
            </a:extLst>
          </p:cNvPr>
          <p:cNvSpPr txBox="1"/>
          <p:nvPr/>
        </p:nvSpPr>
        <p:spPr>
          <a:xfrm>
            <a:off x="4304475" y="485939"/>
            <a:ext cx="358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yriad Pro Black Cond" panose="020B0806030403020204" pitchFamily="34" charset="0"/>
              </a:rPr>
              <a:t>HỌC PHẦN THỰC TẬP CƠ SỞ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5E50-D0B5-9434-1155-FA331D06E58E}"/>
              </a:ext>
            </a:extLst>
          </p:cNvPr>
          <p:cNvSpPr txBox="1"/>
          <p:nvPr/>
        </p:nvSpPr>
        <p:spPr>
          <a:xfrm>
            <a:off x="4304475" y="1643075"/>
            <a:ext cx="358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latin typeface="Myriad Pro Light Cond" panose="020B0406030403020204" pitchFamily="34" charset="0"/>
              </a:rPr>
              <a:t>Tên dự án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C918C-923D-A253-5D94-79CF7B095E49}"/>
              </a:ext>
            </a:extLst>
          </p:cNvPr>
          <p:cNvSpPr txBox="1"/>
          <p:nvPr/>
        </p:nvSpPr>
        <p:spPr>
          <a:xfrm>
            <a:off x="1097280" y="2012407"/>
            <a:ext cx="999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yriad Pro Black" panose="020B0903030403020204" pitchFamily="34" charset="0"/>
              </a:rPr>
              <a:t>XÂY DỰNG WEBSITE ĐẶT VÉ XEM LIVESHOW CA NHẠC</a:t>
            </a:r>
          </a:p>
        </p:txBody>
      </p:sp>
      <p:sp>
        <p:nvSpPr>
          <p:cNvPr id="16" name="Hộp Văn bản 7">
            <a:extLst>
              <a:ext uri="{FF2B5EF4-FFF2-40B4-BE49-F238E27FC236}">
                <a16:creationId xmlns:a16="http://schemas.microsoft.com/office/drawing/2014/main" id="{F91FC264-CE19-7A96-767A-C7E2803DA229}"/>
              </a:ext>
            </a:extLst>
          </p:cNvPr>
          <p:cNvSpPr txBox="1"/>
          <p:nvPr/>
        </p:nvSpPr>
        <p:spPr>
          <a:xfrm>
            <a:off x="4726327" y="5004207"/>
            <a:ext cx="273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i="1">
                <a:latin typeface="Myriad Pro Cond" panose="020B0506030403020204" pitchFamily="34" charset="0"/>
              </a:rPr>
              <a:t>Người hướng dẫn</a:t>
            </a:r>
          </a:p>
        </p:txBody>
      </p:sp>
      <p:sp>
        <p:nvSpPr>
          <p:cNvPr id="17" name="Hộp Văn bản 8">
            <a:extLst>
              <a:ext uri="{FF2B5EF4-FFF2-40B4-BE49-F238E27FC236}">
                <a16:creationId xmlns:a16="http://schemas.microsoft.com/office/drawing/2014/main" id="{34ABE5DD-1C89-CE0E-3FB2-075DC44ADEB2}"/>
              </a:ext>
            </a:extLst>
          </p:cNvPr>
          <p:cNvSpPr txBox="1"/>
          <p:nvPr/>
        </p:nvSpPr>
        <p:spPr>
          <a:xfrm>
            <a:off x="4267200" y="5257567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>
                <a:latin typeface="Myriad Pro Black Cond" panose="020B0806030403020204" pitchFamily="34" charset="0"/>
              </a:rPr>
              <a:t>TS. VŨ VĂN THỎA</a:t>
            </a:r>
          </a:p>
        </p:txBody>
      </p:sp>
      <p:sp>
        <p:nvSpPr>
          <p:cNvPr id="18" name="Hộp Văn bản 7">
            <a:extLst>
              <a:ext uri="{FF2B5EF4-FFF2-40B4-BE49-F238E27FC236}">
                <a16:creationId xmlns:a16="http://schemas.microsoft.com/office/drawing/2014/main" id="{1A1EB4E1-9B93-CF34-DA31-4C60A04D64DD}"/>
              </a:ext>
            </a:extLst>
          </p:cNvPr>
          <p:cNvSpPr txBox="1"/>
          <p:nvPr/>
        </p:nvSpPr>
        <p:spPr>
          <a:xfrm>
            <a:off x="4726327" y="5627760"/>
            <a:ext cx="273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i="1">
                <a:latin typeface="Myriad Pro Cond" panose="020B0506030403020204" pitchFamily="34" charset="0"/>
              </a:rPr>
              <a:t>Người </a:t>
            </a:r>
            <a:r>
              <a:rPr lang="en-US" sz="1600" i="1">
                <a:latin typeface="Myriad Pro Cond" panose="020B0506030403020204" pitchFamily="34" charset="0"/>
              </a:rPr>
              <a:t>thực hiện đề tài</a:t>
            </a:r>
            <a:endParaRPr lang="vi-VN" sz="1600" i="1">
              <a:latin typeface="Myriad Pro Cond" panose="020B0506030403020204" pitchFamily="34" charset="0"/>
            </a:endParaRPr>
          </a:p>
        </p:txBody>
      </p:sp>
      <p:sp>
        <p:nvSpPr>
          <p:cNvPr id="19" name="Hộp Văn bản 8">
            <a:extLst>
              <a:ext uri="{FF2B5EF4-FFF2-40B4-BE49-F238E27FC236}">
                <a16:creationId xmlns:a16="http://schemas.microsoft.com/office/drawing/2014/main" id="{94BF7F84-5264-F035-BCB8-AF6C6D8C3B00}"/>
              </a:ext>
            </a:extLst>
          </p:cNvPr>
          <p:cNvSpPr txBox="1"/>
          <p:nvPr/>
        </p:nvSpPr>
        <p:spPr>
          <a:xfrm>
            <a:off x="3757125" y="5881120"/>
            <a:ext cx="467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yriad Pro Black Cond" panose="020B0806030403020204" pitchFamily="34" charset="0"/>
              </a:rPr>
              <a:t>NGUYỄN TIẾN HIỆP - B21DCCN344</a:t>
            </a:r>
            <a:endParaRPr lang="vi-VN" sz="2000">
              <a:latin typeface="Myriad Pro Black Cond" panose="020B08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1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B71CCD-AF6F-20E2-13C2-894B4706083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B59F32-7B43-82ED-BDFC-8E5067336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51"/>
            <a:stretch/>
          </p:blipFill>
          <p:spPr>
            <a:xfrm>
              <a:off x="10354234" y="0"/>
              <a:ext cx="1837766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B1665D-589E-EF08-9394-6BA285485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0"/>
              <a:ext cx="10354235" cy="6858000"/>
            </a:xfrm>
            <a:prstGeom prst="rect">
              <a:avLst/>
            </a:prstGeom>
          </p:spPr>
        </p:pic>
      </p:grpSp>
      <p:sp>
        <p:nvSpPr>
          <p:cNvPr id="2" name="Hộp Văn bản 10">
            <a:extLst>
              <a:ext uri="{FF2B5EF4-FFF2-40B4-BE49-F238E27FC236}">
                <a16:creationId xmlns:a16="http://schemas.microsoft.com/office/drawing/2014/main" id="{EB7DF353-9C9E-6301-C69D-0B06822C3E92}"/>
              </a:ext>
            </a:extLst>
          </p:cNvPr>
          <p:cNvSpPr txBox="1"/>
          <p:nvPr/>
        </p:nvSpPr>
        <p:spPr>
          <a:xfrm>
            <a:off x="6389225" y="1869305"/>
            <a:ext cx="341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yriad Pro Black Cond" panose="020B0806030403020204" pitchFamily="34" charset="0"/>
              </a:rPr>
              <a:t>NỘI DUNG CHÍNH</a:t>
            </a:r>
          </a:p>
        </p:txBody>
      </p:sp>
      <p:sp>
        <p:nvSpPr>
          <p:cNvPr id="3" name="Hộp Văn bản 13">
            <a:extLst>
              <a:ext uri="{FF2B5EF4-FFF2-40B4-BE49-F238E27FC236}">
                <a16:creationId xmlns:a16="http://schemas.microsoft.com/office/drawing/2014/main" id="{423B4298-2C34-F4AA-A0AB-A424C9C45FEA}"/>
              </a:ext>
            </a:extLst>
          </p:cNvPr>
          <p:cNvSpPr txBox="1"/>
          <p:nvPr/>
        </p:nvSpPr>
        <p:spPr>
          <a:xfrm>
            <a:off x="7070162" y="2949559"/>
            <a:ext cx="21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bg1">
                    <a:lumMod val="85000"/>
                  </a:schemeClr>
                </a:solidFill>
                <a:latin typeface="Myriad Pro Cond" panose="020B0506030403020204" pitchFamily="34" charset="0"/>
              </a:rPr>
              <a:t>GIỚI THIỆU</a:t>
            </a:r>
            <a:endParaRPr lang="vi-VN" sz="2000" b="1" i="1">
              <a:solidFill>
                <a:schemeClr val="bg1">
                  <a:lumMod val="85000"/>
                </a:schemeClr>
              </a:solidFill>
              <a:latin typeface="Myriad Pro Cond" panose="020B0506030403020204" pitchFamily="34" charset="0"/>
            </a:endParaRPr>
          </a:p>
        </p:txBody>
      </p:sp>
      <p:sp>
        <p:nvSpPr>
          <p:cNvPr id="4" name="Hộp Văn bản 14">
            <a:extLst>
              <a:ext uri="{FF2B5EF4-FFF2-40B4-BE49-F238E27FC236}">
                <a16:creationId xmlns:a16="http://schemas.microsoft.com/office/drawing/2014/main" id="{44F5B150-A514-9BDA-DFB1-4F8D82E1A7D9}"/>
              </a:ext>
            </a:extLst>
          </p:cNvPr>
          <p:cNvSpPr txBox="1"/>
          <p:nvPr/>
        </p:nvSpPr>
        <p:spPr>
          <a:xfrm>
            <a:off x="7070162" y="3525386"/>
            <a:ext cx="22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Myriad Pro Cond" panose="020B0506030403020204" pitchFamily="34" charset="0"/>
              </a:rPr>
              <a:t>MỤC TIÊU CỦA DỰ ÁN</a:t>
            </a:r>
            <a:endParaRPr lang="vi-VN" sz="2000" b="1" i="1">
              <a:latin typeface="Myriad Pro Cond" panose="020B0506030403020204" pitchFamily="34" charset="0"/>
            </a:endParaRPr>
          </a:p>
        </p:txBody>
      </p:sp>
      <p:cxnSp>
        <p:nvCxnSpPr>
          <p:cNvPr id="14" name="Đường nối Thẳng 20">
            <a:extLst>
              <a:ext uri="{FF2B5EF4-FFF2-40B4-BE49-F238E27FC236}">
                <a16:creationId xmlns:a16="http://schemas.microsoft.com/office/drawing/2014/main" id="{24E152E4-AFA8-CF2C-DB3C-A15D0EDC8558}"/>
              </a:ext>
            </a:extLst>
          </p:cNvPr>
          <p:cNvCxnSpPr>
            <a:cxnSpLocks/>
          </p:cNvCxnSpPr>
          <p:nvPr/>
        </p:nvCxnSpPr>
        <p:spPr>
          <a:xfrm>
            <a:off x="6506122" y="3311338"/>
            <a:ext cx="274205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2">
            <a:extLst>
              <a:ext uri="{FF2B5EF4-FFF2-40B4-BE49-F238E27FC236}">
                <a16:creationId xmlns:a16="http://schemas.microsoft.com/office/drawing/2014/main" id="{0E003A82-6C68-1B54-3285-C338E5A94C6D}"/>
              </a:ext>
            </a:extLst>
          </p:cNvPr>
          <p:cNvSpPr txBox="1"/>
          <p:nvPr/>
        </p:nvSpPr>
        <p:spPr>
          <a:xfrm>
            <a:off x="6441027" y="2761542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Myriad Pro Black" panose="020B0903030403020204" pitchFamily="34" charset="0"/>
              </a:rPr>
              <a:t>01</a:t>
            </a:r>
            <a:endParaRPr lang="vi-VN" sz="3600">
              <a:solidFill>
                <a:schemeClr val="bg1">
                  <a:lumMod val="85000"/>
                </a:schemeClr>
              </a:solidFill>
              <a:latin typeface="Myriad Pro Black" panose="020B0903030403020204" pitchFamily="34" charset="0"/>
            </a:endParaRPr>
          </a:p>
        </p:txBody>
      </p:sp>
      <p:cxnSp>
        <p:nvCxnSpPr>
          <p:cNvPr id="22" name="Đường nối Thẳng 23">
            <a:extLst>
              <a:ext uri="{FF2B5EF4-FFF2-40B4-BE49-F238E27FC236}">
                <a16:creationId xmlns:a16="http://schemas.microsoft.com/office/drawing/2014/main" id="{C3CC96FE-E8E0-3B0F-1883-9BF6FED18409}"/>
              </a:ext>
            </a:extLst>
          </p:cNvPr>
          <p:cNvCxnSpPr>
            <a:cxnSpLocks/>
          </p:cNvCxnSpPr>
          <p:nvPr/>
        </p:nvCxnSpPr>
        <p:spPr>
          <a:xfrm>
            <a:off x="6506122" y="3876162"/>
            <a:ext cx="2743200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4">
            <a:extLst>
              <a:ext uri="{FF2B5EF4-FFF2-40B4-BE49-F238E27FC236}">
                <a16:creationId xmlns:a16="http://schemas.microsoft.com/office/drawing/2014/main" id="{DECE4981-95A1-96A7-4E87-D4EAC1B5BA59}"/>
              </a:ext>
            </a:extLst>
          </p:cNvPr>
          <p:cNvSpPr txBox="1"/>
          <p:nvPr/>
        </p:nvSpPr>
        <p:spPr>
          <a:xfrm>
            <a:off x="6441027" y="3326366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yriad Pro Black" panose="020B0903030403020204" pitchFamily="34" charset="0"/>
              </a:rPr>
              <a:t>02</a:t>
            </a:r>
            <a:endParaRPr lang="vi-VN" sz="3600">
              <a:latin typeface="Myriad Pro Black" panose="020B0903030403020204" pitchFamily="34" charset="0"/>
            </a:endParaRPr>
          </a:p>
        </p:txBody>
      </p:sp>
      <p:sp>
        <p:nvSpPr>
          <p:cNvPr id="36" name="Hộp Văn bản 15">
            <a:extLst>
              <a:ext uri="{FF2B5EF4-FFF2-40B4-BE49-F238E27FC236}">
                <a16:creationId xmlns:a16="http://schemas.microsoft.com/office/drawing/2014/main" id="{21AD87F3-25CC-B30F-F8D7-0CE3FACD34CD}"/>
              </a:ext>
            </a:extLst>
          </p:cNvPr>
          <p:cNvSpPr txBox="1"/>
          <p:nvPr/>
        </p:nvSpPr>
        <p:spPr>
          <a:xfrm>
            <a:off x="7070163" y="4086701"/>
            <a:ext cx="3179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bg1">
                    <a:lumMod val="85000"/>
                  </a:schemeClr>
                </a:solidFill>
                <a:latin typeface="Myriad Pro Cond" panose="020B0506030403020204" pitchFamily="34" charset="0"/>
              </a:rPr>
              <a:t>CÁC KẾT QUẢ CỦA DỰ ÁN</a:t>
            </a:r>
            <a:endParaRPr lang="vi-VN" sz="2000" b="1" i="1">
              <a:solidFill>
                <a:schemeClr val="bg1">
                  <a:lumMod val="85000"/>
                </a:schemeClr>
              </a:solidFill>
              <a:latin typeface="Myriad Pro Cond" panose="020B0506030403020204" pitchFamily="34" charset="0"/>
            </a:endParaRPr>
          </a:p>
        </p:txBody>
      </p:sp>
      <p:cxnSp>
        <p:nvCxnSpPr>
          <p:cNvPr id="37" name="Đường nối Thẳng 31">
            <a:extLst>
              <a:ext uri="{FF2B5EF4-FFF2-40B4-BE49-F238E27FC236}">
                <a16:creationId xmlns:a16="http://schemas.microsoft.com/office/drawing/2014/main" id="{9B54B70E-3B69-F1D2-5B7F-7A08ECA5017E}"/>
              </a:ext>
            </a:extLst>
          </p:cNvPr>
          <p:cNvCxnSpPr>
            <a:cxnSpLocks/>
          </p:cNvCxnSpPr>
          <p:nvPr/>
        </p:nvCxnSpPr>
        <p:spPr>
          <a:xfrm>
            <a:off x="6506122" y="4440986"/>
            <a:ext cx="27432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32">
            <a:extLst>
              <a:ext uri="{FF2B5EF4-FFF2-40B4-BE49-F238E27FC236}">
                <a16:creationId xmlns:a16="http://schemas.microsoft.com/office/drawing/2014/main" id="{2264ABBD-2A36-BB82-0983-BCAF48D6AD3D}"/>
              </a:ext>
            </a:extLst>
          </p:cNvPr>
          <p:cNvSpPr txBox="1"/>
          <p:nvPr/>
        </p:nvSpPr>
        <p:spPr>
          <a:xfrm>
            <a:off x="6441028" y="3891190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Myriad Pro Black" panose="020B0903030403020204" pitchFamily="34" charset="0"/>
              </a:rPr>
              <a:t>03</a:t>
            </a:r>
            <a:endParaRPr lang="vi-VN" sz="3600">
              <a:solidFill>
                <a:schemeClr val="bg1">
                  <a:lumMod val="85000"/>
                </a:schemeClr>
              </a:solidFill>
              <a:latin typeface="Myriad Pro Black" panose="020B09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7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3">
            <a:extLst>
              <a:ext uri="{FF2B5EF4-FFF2-40B4-BE49-F238E27FC236}">
                <a16:creationId xmlns:a16="http://schemas.microsoft.com/office/drawing/2014/main" id="{EF9F7AB1-1438-8A12-F676-E600C9BC2996}"/>
              </a:ext>
            </a:extLst>
          </p:cNvPr>
          <p:cNvSpPr txBox="1"/>
          <p:nvPr/>
        </p:nvSpPr>
        <p:spPr>
          <a:xfrm>
            <a:off x="1367225" y="848492"/>
            <a:ext cx="39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>
                <a:latin typeface="Myriad Pro Cond" panose="020B0506030403020204" pitchFamily="34" charset="0"/>
              </a:rPr>
              <a:t>CÓ GIAO DIỆN DỄ HIỂU, DỄ TƯƠNG TÁC</a:t>
            </a:r>
          </a:p>
        </p:txBody>
      </p:sp>
      <p:cxnSp>
        <p:nvCxnSpPr>
          <p:cNvPr id="3" name="Đường nối Thẳng 20">
            <a:extLst>
              <a:ext uri="{FF2B5EF4-FFF2-40B4-BE49-F238E27FC236}">
                <a16:creationId xmlns:a16="http://schemas.microsoft.com/office/drawing/2014/main" id="{A69C5046-B81D-9D85-B51E-16E35353950A}"/>
              </a:ext>
            </a:extLst>
          </p:cNvPr>
          <p:cNvCxnSpPr>
            <a:cxnSpLocks/>
          </p:cNvCxnSpPr>
          <p:nvPr/>
        </p:nvCxnSpPr>
        <p:spPr>
          <a:xfrm>
            <a:off x="572708" y="1281092"/>
            <a:ext cx="5299200" cy="0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 Văn bản 22">
            <a:extLst>
              <a:ext uri="{FF2B5EF4-FFF2-40B4-BE49-F238E27FC236}">
                <a16:creationId xmlns:a16="http://schemas.microsoft.com/office/drawing/2014/main" id="{DEC78C3E-9E19-2C16-6F80-AAAB52A271B0}"/>
              </a:ext>
            </a:extLst>
          </p:cNvPr>
          <p:cNvSpPr txBox="1"/>
          <p:nvPr/>
        </p:nvSpPr>
        <p:spPr>
          <a:xfrm>
            <a:off x="435659" y="476611"/>
            <a:ext cx="97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B00CF"/>
                </a:solidFill>
                <a:latin typeface="Myriad Pro Black" panose="020B0903030403020204" pitchFamily="34" charset="0"/>
              </a:rPr>
              <a:t>01</a:t>
            </a:r>
            <a:endParaRPr lang="vi-VN" sz="5400">
              <a:solidFill>
                <a:srgbClr val="0B00CF"/>
              </a:solidFill>
              <a:latin typeface="Myriad Pro Black" panose="020B0903030403020204" pitchFamily="34" charset="0"/>
            </a:endParaRPr>
          </a:p>
        </p:txBody>
      </p:sp>
      <p:sp>
        <p:nvSpPr>
          <p:cNvPr id="15" name="Hộp Văn bản 13">
            <a:extLst>
              <a:ext uri="{FF2B5EF4-FFF2-40B4-BE49-F238E27FC236}">
                <a16:creationId xmlns:a16="http://schemas.microsoft.com/office/drawing/2014/main" id="{670CDF45-3BC5-2213-2AA6-F25CAFA603F7}"/>
              </a:ext>
            </a:extLst>
          </p:cNvPr>
          <p:cNvSpPr txBox="1"/>
          <p:nvPr/>
        </p:nvSpPr>
        <p:spPr>
          <a:xfrm>
            <a:off x="1367225" y="1881198"/>
            <a:ext cx="459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1">
                <a:latin typeface="Myriad Pro Cond" panose="020B0506030403020204" pitchFamily="34" charset="0"/>
              </a:rPr>
              <a:t>ĐÁP ỨNG </a:t>
            </a:r>
            <a:r>
              <a:rPr lang="en-US" sz="2000" b="1" i="1">
                <a:latin typeface="Myriad Pro Cond" panose="020B0506030403020204" pitchFamily="34" charset="0"/>
              </a:rPr>
              <a:t>YÊU</a:t>
            </a:r>
            <a:r>
              <a:rPr lang="vi-VN" sz="2000" b="1" i="1">
                <a:latin typeface="Myriad Pro Cond" panose="020B0506030403020204" pitchFamily="34" charset="0"/>
              </a:rPr>
              <a:t> CẦU CƠ BẢN CỦA MỘT WEBSITE ĐẶT VÉ</a:t>
            </a:r>
          </a:p>
        </p:txBody>
      </p:sp>
      <p:cxnSp>
        <p:nvCxnSpPr>
          <p:cNvPr id="16" name="Đường nối Thẳng 20">
            <a:extLst>
              <a:ext uri="{FF2B5EF4-FFF2-40B4-BE49-F238E27FC236}">
                <a16:creationId xmlns:a16="http://schemas.microsoft.com/office/drawing/2014/main" id="{F8993EDC-1893-6A43-369B-2874D2F088CD}"/>
              </a:ext>
            </a:extLst>
          </p:cNvPr>
          <p:cNvCxnSpPr>
            <a:cxnSpLocks/>
          </p:cNvCxnSpPr>
          <p:nvPr/>
        </p:nvCxnSpPr>
        <p:spPr>
          <a:xfrm>
            <a:off x="561054" y="2288997"/>
            <a:ext cx="5298726" cy="0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22">
            <a:extLst>
              <a:ext uri="{FF2B5EF4-FFF2-40B4-BE49-F238E27FC236}">
                <a16:creationId xmlns:a16="http://schemas.microsoft.com/office/drawing/2014/main" id="{8B02FF4E-C175-9396-D69F-37E44F94CC64}"/>
              </a:ext>
            </a:extLst>
          </p:cNvPr>
          <p:cNvSpPr txBox="1"/>
          <p:nvPr/>
        </p:nvSpPr>
        <p:spPr>
          <a:xfrm>
            <a:off x="435659" y="1468240"/>
            <a:ext cx="139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B00CF"/>
                </a:solidFill>
                <a:latin typeface="Myriad Pro Black" panose="020B0903030403020204" pitchFamily="34" charset="0"/>
              </a:rPr>
              <a:t>02</a:t>
            </a:r>
            <a:endParaRPr lang="vi-VN" sz="5400">
              <a:solidFill>
                <a:srgbClr val="0B00CF"/>
              </a:solidFill>
              <a:latin typeface="Myriad Pro Black" panose="020B09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2C4E0-6930-AE91-9552-A40A38E4915E}"/>
              </a:ext>
            </a:extLst>
          </p:cNvPr>
          <p:cNvSpPr txBox="1"/>
          <p:nvPr/>
        </p:nvSpPr>
        <p:spPr>
          <a:xfrm>
            <a:off x="622834" y="2414257"/>
            <a:ext cx="49378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i="1">
                <a:latin typeface="Myriad Pro Cond" panose="020B0506030403020204" pitchFamily="34" charset="0"/>
              </a:rPr>
              <a:t>Đăng nhập/đăng ký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i="1">
                <a:latin typeface="Myriad Pro Cond" panose="020B0506030403020204" pitchFamily="34" charset="0"/>
              </a:rPr>
              <a:t>Xem chi tiết liveshow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i="1">
                <a:latin typeface="Myriad Pro Cond" panose="020B0506030403020204" pitchFamily="34" charset="0"/>
              </a:rPr>
              <a:t>Tìm kiếm liveshow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i="1">
                <a:latin typeface="Myriad Pro Cond" panose="020B0506030403020204" pitchFamily="34" charset="0"/>
              </a:rPr>
              <a:t>Đặt vé trực tuyến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i="1">
                <a:latin typeface="Myriad Pro Cond" panose="020B0506030403020204" pitchFamily="34" charset="0"/>
              </a:rPr>
              <a:t>Xem lịch sử đặt vé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i="1">
                <a:latin typeface="Myriad Pro Cond" panose="020B0506030403020204" pitchFamily="34" charset="0"/>
              </a:rPr>
              <a:t>Thêm sửa xóa liveshow, duyệt đơn hàng(đối với admin)</a:t>
            </a:r>
          </a:p>
        </p:txBody>
      </p:sp>
      <p:sp>
        <p:nvSpPr>
          <p:cNvPr id="19" name="Hộp Văn bản 13">
            <a:extLst>
              <a:ext uri="{FF2B5EF4-FFF2-40B4-BE49-F238E27FC236}">
                <a16:creationId xmlns:a16="http://schemas.microsoft.com/office/drawing/2014/main" id="{D5B5A4DC-4FE5-3738-02D3-4588C8758B2D}"/>
              </a:ext>
            </a:extLst>
          </p:cNvPr>
          <p:cNvSpPr txBox="1"/>
          <p:nvPr/>
        </p:nvSpPr>
        <p:spPr>
          <a:xfrm>
            <a:off x="1367225" y="5574299"/>
            <a:ext cx="450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1">
                <a:latin typeface="Myriad Pro Cond" panose="020B0506030403020204" pitchFamily="34" charset="0"/>
              </a:rPr>
              <a:t>CÓ LỚP BẢO MẬT BẢO VỆ NGƯỜI DÙNG VÀ WEBSITE</a:t>
            </a:r>
          </a:p>
        </p:txBody>
      </p:sp>
      <p:cxnSp>
        <p:nvCxnSpPr>
          <p:cNvPr id="20" name="Đường nối Thẳng 20">
            <a:extLst>
              <a:ext uri="{FF2B5EF4-FFF2-40B4-BE49-F238E27FC236}">
                <a16:creationId xmlns:a16="http://schemas.microsoft.com/office/drawing/2014/main" id="{ADE61C0C-187D-0B6A-54E7-97D47E5CAA71}"/>
              </a:ext>
            </a:extLst>
          </p:cNvPr>
          <p:cNvCxnSpPr>
            <a:cxnSpLocks/>
          </p:cNvCxnSpPr>
          <p:nvPr/>
        </p:nvCxnSpPr>
        <p:spPr>
          <a:xfrm>
            <a:off x="575655" y="6006899"/>
            <a:ext cx="5299200" cy="0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2">
            <a:extLst>
              <a:ext uri="{FF2B5EF4-FFF2-40B4-BE49-F238E27FC236}">
                <a16:creationId xmlns:a16="http://schemas.microsoft.com/office/drawing/2014/main" id="{61C9F501-28F0-BE99-CB33-1BD6816268AF}"/>
              </a:ext>
            </a:extLst>
          </p:cNvPr>
          <p:cNvSpPr txBox="1"/>
          <p:nvPr/>
        </p:nvSpPr>
        <p:spPr>
          <a:xfrm>
            <a:off x="438369" y="5211022"/>
            <a:ext cx="113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B00CF"/>
                </a:solidFill>
                <a:latin typeface="Myriad Pro Black" panose="020B0903030403020204" pitchFamily="34" charset="0"/>
              </a:rPr>
              <a:t>03</a:t>
            </a:r>
            <a:endParaRPr lang="vi-VN" sz="5400">
              <a:solidFill>
                <a:srgbClr val="0B00CF"/>
              </a:solidFill>
              <a:latin typeface="Myriad Pro Black" panose="020B0903030403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E6DE495-CB60-C381-CDDD-B989B6E6493D}"/>
              </a:ext>
            </a:extLst>
          </p:cNvPr>
          <p:cNvSpPr>
            <a:spLocks noChangeAspect="1"/>
          </p:cNvSpPr>
          <p:nvPr/>
        </p:nvSpPr>
        <p:spPr>
          <a:xfrm>
            <a:off x="7262854" y="-762437"/>
            <a:ext cx="4212000" cy="2368441"/>
          </a:xfrm>
          <a:prstGeom prst="roundRect">
            <a:avLst>
              <a:gd name="adj" fmla="val 82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AEED0D3-9D27-5514-FBFC-E218610B5114}"/>
              </a:ext>
            </a:extLst>
          </p:cNvPr>
          <p:cNvSpPr/>
          <p:nvPr/>
        </p:nvSpPr>
        <p:spPr>
          <a:xfrm>
            <a:off x="6574102" y="1947434"/>
            <a:ext cx="4874912" cy="2741200"/>
          </a:xfrm>
          <a:prstGeom prst="roundRect">
            <a:avLst>
              <a:gd name="adj" fmla="val 94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E63CCA-81FA-0421-B733-16EB970098C1}"/>
              </a:ext>
            </a:extLst>
          </p:cNvPr>
          <p:cNvSpPr>
            <a:spLocks noChangeAspect="1"/>
          </p:cNvSpPr>
          <p:nvPr/>
        </p:nvSpPr>
        <p:spPr>
          <a:xfrm>
            <a:off x="7262854" y="5080937"/>
            <a:ext cx="4212000" cy="2368441"/>
          </a:xfrm>
          <a:prstGeom prst="roundRect">
            <a:avLst>
              <a:gd name="adj" fmla="val 1137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9">
            <a:extLst>
              <a:ext uri="{FF2B5EF4-FFF2-40B4-BE49-F238E27FC236}">
                <a16:creationId xmlns:a16="http://schemas.microsoft.com/office/drawing/2014/main" id="{EF7009FB-228E-9C38-CEDD-33F225D8C44D}"/>
              </a:ext>
            </a:extLst>
          </p:cNvPr>
          <p:cNvSpPr/>
          <p:nvPr/>
        </p:nvSpPr>
        <p:spPr>
          <a:xfrm rot="5400000" flipV="1">
            <a:off x="8137146" y="-1625970"/>
            <a:ext cx="1932084" cy="5058172"/>
          </a:xfrm>
          <a:prstGeom prst="rect">
            <a:avLst/>
          </a:prstGeom>
          <a:gradFill flip="none" rotWithShape="1">
            <a:gsLst>
              <a:gs pos="1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ình chữ nhật 9">
            <a:extLst>
              <a:ext uri="{FF2B5EF4-FFF2-40B4-BE49-F238E27FC236}">
                <a16:creationId xmlns:a16="http://schemas.microsoft.com/office/drawing/2014/main" id="{E77D778C-CFF2-0AF1-F8DB-DDE067A70623}"/>
              </a:ext>
            </a:extLst>
          </p:cNvPr>
          <p:cNvSpPr/>
          <p:nvPr/>
        </p:nvSpPr>
        <p:spPr>
          <a:xfrm rot="5400000" flipH="1">
            <a:off x="8138546" y="3319104"/>
            <a:ext cx="1932084" cy="5299198"/>
          </a:xfrm>
          <a:prstGeom prst="rect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B71CCD-AF6F-20E2-13C2-894B4706083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B59F32-7B43-82ED-BDFC-8E5067336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51"/>
            <a:stretch/>
          </p:blipFill>
          <p:spPr>
            <a:xfrm>
              <a:off x="10354234" y="0"/>
              <a:ext cx="1837766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B1665D-589E-EF08-9394-6BA285485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0"/>
              <a:ext cx="10354235" cy="6858000"/>
            </a:xfrm>
            <a:prstGeom prst="rect">
              <a:avLst/>
            </a:prstGeom>
          </p:spPr>
        </p:pic>
      </p:grpSp>
      <p:sp>
        <p:nvSpPr>
          <p:cNvPr id="2" name="Hộp Văn bản 10">
            <a:extLst>
              <a:ext uri="{FF2B5EF4-FFF2-40B4-BE49-F238E27FC236}">
                <a16:creationId xmlns:a16="http://schemas.microsoft.com/office/drawing/2014/main" id="{EB7DF353-9C9E-6301-C69D-0B06822C3E92}"/>
              </a:ext>
            </a:extLst>
          </p:cNvPr>
          <p:cNvSpPr txBox="1"/>
          <p:nvPr/>
        </p:nvSpPr>
        <p:spPr>
          <a:xfrm>
            <a:off x="6389225" y="1869305"/>
            <a:ext cx="341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yriad Pro Black Cond" panose="020B0806030403020204" pitchFamily="34" charset="0"/>
              </a:rPr>
              <a:t>NỘI DUNG CHÍNH</a:t>
            </a:r>
          </a:p>
        </p:txBody>
      </p:sp>
      <p:sp>
        <p:nvSpPr>
          <p:cNvPr id="3" name="Hộp Văn bản 13">
            <a:extLst>
              <a:ext uri="{FF2B5EF4-FFF2-40B4-BE49-F238E27FC236}">
                <a16:creationId xmlns:a16="http://schemas.microsoft.com/office/drawing/2014/main" id="{423B4298-2C34-F4AA-A0AB-A424C9C45FEA}"/>
              </a:ext>
            </a:extLst>
          </p:cNvPr>
          <p:cNvSpPr txBox="1"/>
          <p:nvPr/>
        </p:nvSpPr>
        <p:spPr>
          <a:xfrm>
            <a:off x="7070162" y="2949559"/>
            <a:ext cx="21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bg1">
                    <a:lumMod val="85000"/>
                  </a:schemeClr>
                </a:solidFill>
                <a:latin typeface="Myriad Pro Cond" panose="020B0506030403020204" pitchFamily="34" charset="0"/>
              </a:rPr>
              <a:t>GIỚI THIỆU</a:t>
            </a:r>
            <a:endParaRPr lang="vi-VN" sz="2000" b="1" i="1">
              <a:solidFill>
                <a:schemeClr val="bg1">
                  <a:lumMod val="85000"/>
                </a:schemeClr>
              </a:solidFill>
              <a:latin typeface="Myriad Pro Cond" panose="020B0506030403020204" pitchFamily="34" charset="0"/>
            </a:endParaRPr>
          </a:p>
        </p:txBody>
      </p:sp>
      <p:sp>
        <p:nvSpPr>
          <p:cNvPr id="4" name="Hộp Văn bản 14">
            <a:extLst>
              <a:ext uri="{FF2B5EF4-FFF2-40B4-BE49-F238E27FC236}">
                <a16:creationId xmlns:a16="http://schemas.microsoft.com/office/drawing/2014/main" id="{44F5B150-A514-9BDA-DFB1-4F8D82E1A7D9}"/>
              </a:ext>
            </a:extLst>
          </p:cNvPr>
          <p:cNvSpPr txBox="1"/>
          <p:nvPr/>
        </p:nvSpPr>
        <p:spPr>
          <a:xfrm>
            <a:off x="7070162" y="3525386"/>
            <a:ext cx="22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bg1">
                    <a:lumMod val="85000"/>
                  </a:schemeClr>
                </a:solidFill>
                <a:latin typeface="Myriad Pro Cond" panose="020B0506030403020204" pitchFamily="34" charset="0"/>
              </a:rPr>
              <a:t>MỤC TIÊU CỦA DỰ ÁN</a:t>
            </a:r>
            <a:endParaRPr lang="vi-VN" sz="2000" b="1" i="1">
              <a:solidFill>
                <a:schemeClr val="bg1">
                  <a:lumMod val="85000"/>
                </a:schemeClr>
              </a:solidFill>
              <a:latin typeface="Myriad Pro Cond" panose="020B0506030403020204" pitchFamily="34" charset="0"/>
            </a:endParaRPr>
          </a:p>
        </p:txBody>
      </p:sp>
      <p:cxnSp>
        <p:nvCxnSpPr>
          <p:cNvPr id="14" name="Đường nối Thẳng 20">
            <a:extLst>
              <a:ext uri="{FF2B5EF4-FFF2-40B4-BE49-F238E27FC236}">
                <a16:creationId xmlns:a16="http://schemas.microsoft.com/office/drawing/2014/main" id="{24E152E4-AFA8-CF2C-DB3C-A15D0EDC8558}"/>
              </a:ext>
            </a:extLst>
          </p:cNvPr>
          <p:cNvCxnSpPr>
            <a:cxnSpLocks/>
          </p:cNvCxnSpPr>
          <p:nvPr/>
        </p:nvCxnSpPr>
        <p:spPr>
          <a:xfrm>
            <a:off x="6506122" y="3311338"/>
            <a:ext cx="274205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2">
            <a:extLst>
              <a:ext uri="{FF2B5EF4-FFF2-40B4-BE49-F238E27FC236}">
                <a16:creationId xmlns:a16="http://schemas.microsoft.com/office/drawing/2014/main" id="{0E003A82-6C68-1B54-3285-C338E5A94C6D}"/>
              </a:ext>
            </a:extLst>
          </p:cNvPr>
          <p:cNvSpPr txBox="1"/>
          <p:nvPr/>
        </p:nvSpPr>
        <p:spPr>
          <a:xfrm>
            <a:off x="6441027" y="2761542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Myriad Pro Black" panose="020B0903030403020204" pitchFamily="34" charset="0"/>
              </a:rPr>
              <a:t>01</a:t>
            </a:r>
            <a:endParaRPr lang="vi-VN" sz="3600">
              <a:solidFill>
                <a:schemeClr val="bg1">
                  <a:lumMod val="85000"/>
                </a:schemeClr>
              </a:solidFill>
              <a:latin typeface="Myriad Pro Black" panose="020B0903030403020204" pitchFamily="34" charset="0"/>
            </a:endParaRPr>
          </a:p>
        </p:txBody>
      </p:sp>
      <p:cxnSp>
        <p:nvCxnSpPr>
          <p:cNvPr id="22" name="Đường nối Thẳng 23">
            <a:extLst>
              <a:ext uri="{FF2B5EF4-FFF2-40B4-BE49-F238E27FC236}">
                <a16:creationId xmlns:a16="http://schemas.microsoft.com/office/drawing/2014/main" id="{C3CC96FE-E8E0-3B0F-1883-9BF6FED18409}"/>
              </a:ext>
            </a:extLst>
          </p:cNvPr>
          <p:cNvCxnSpPr>
            <a:cxnSpLocks/>
          </p:cNvCxnSpPr>
          <p:nvPr/>
        </p:nvCxnSpPr>
        <p:spPr>
          <a:xfrm>
            <a:off x="6506122" y="3876162"/>
            <a:ext cx="27432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4">
            <a:extLst>
              <a:ext uri="{FF2B5EF4-FFF2-40B4-BE49-F238E27FC236}">
                <a16:creationId xmlns:a16="http://schemas.microsoft.com/office/drawing/2014/main" id="{DECE4981-95A1-96A7-4E87-D4EAC1B5BA59}"/>
              </a:ext>
            </a:extLst>
          </p:cNvPr>
          <p:cNvSpPr txBox="1"/>
          <p:nvPr/>
        </p:nvSpPr>
        <p:spPr>
          <a:xfrm>
            <a:off x="6441027" y="3326366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Myriad Pro Black" panose="020B0903030403020204" pitchFamily="34" charset="0"/>
              </a:rPr>
              <a:t>02</a:t>
            </a:r>
            <a:endParaRPr lang="vi-VN" sz="3600">
              <a:solidFill>
                <a:schemeClr val="bg1">
                  <a:lumMod val="85000"/>
                </a:schemeClr>
              </a:solidFill>
              <a:latin typeface="Myriad Pro Black" panose="020B0903030403020204" pitchFamily="34" charset="0"/>
            </a:endParaRPr>
          </a:p>
        </p:txBody>
      </p:sp>
      <p:sp>
        <p:nvSpPr>
          <p:cNvPr id="36" name="Hộp Văn bản 15">
            <a:extLst>
              <a:ext uri="{FF2B5EF4-FFF2-40B4-BE49-F238E27FC236}">
                <a16:creationId xmlns:a16="http://schemas.microsoft.com/office/drawing/2014/main" id="{21AD87F3-25CC-B30F-F8D7-0CE3FACD34CD}"/>
              </a:ext>
            </a:extLst>
          </p:cNvPr>
          <p:cNvSpPr txBox="1"/>
          <p:nvPr/>
        </p:nvSpPr>
        <p:spPr>
          <a:xfrm>
            <a:off x="7070163" y="4086701"/>
            <a:ext cx="3179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Myriad Pro Cond" panose="020B0506030403020204" pitchFamily="34" charset="0"/>
              </a:rPr>
              <a:t>CÁC KẾT QUẢ CỦA DỰ ÁN</a:t>
            </a:r>
            <a:endParaRPr lang="vi-VN" sz="2000" b="1" i="1">
              <a:latin typeface="Myriad Pro Cond" panose="020B0506030403020204" pitchFamily="34" charset="0"/>
            </a:endParaRPr>
          </a:p>
        </p:txBody>
      </p:sp>
      <p:cxnSp>
        <p:nvCxnSpPr>
          <p:cNvPr id="37" name="Đường nối Thẳng 31">
            <a:extLst>
              <a:ext uri="{FF2B5EF4-FFF2-40B4-BE49-F238E27FC236}">
                <a16:creationId xmlns:a16="http://schemas.microsoft.com/office/drawing/2014/main" id="{9B54B70E-3B69-F1D2-5B7F-7A08ECA5017E}"/>
              </a:ext>
            </a:extLst>
          </p:cNvPr>
          <p:cNvCxnSpPr>
            <a:cxnSpLocks/>
          </p:cNvCxnSpPr>
          <p:nvPr/>
        </p:nvCxnSpPr>
        <p:spPr>
          <a:xfrm>
            <a:off x="6506122" y="4440986"/>
            <a:ext cx="2743200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32">
            <a:extLst>
              <a:ext uri="{FF2B5EF4-FFF2-40B4-BE49-F238E27FC236}">
                <a16:creationId xmlns:a16="http://schemas.microsoft.com/office/drawing/2014/main" id="{2264ABBD-2A36-BB82-0983-BCAF48D6AD3D}"/>
              </a:ext>
            </a:extLst>
          </p:cNvPr>
          <p:cNvSpPr txBox="1"/>
          <p:nvPr/>
        </p:nvSpPr>
        <p:spPr>
          <a:xfrm>
            <a:off x="6441028" y="3891190"/>
            <a:ext cx="8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yriad Pro Black" panose="020B0903030403020204" pitchFamily="34" charset="0"/>
              </a:rPr>
              <a:t>03</a:t>
            </a:r>
            <a:endParaRPr lang="vi-VN" sz="3600">
              <a:latin typeface="Myriad Pro Black" panose="020B09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9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464090-1191-328E-AB97-290E4CFAE07E}"/>
              </a:ext>
            </a:extLst>
          </p:cNvPr>
          <p:cNvSpPr/>
          <p:nvPr/>
        </p:nvSpPr>
        <p:spPr>
          <a:xfrm>
            <a:off x="2177461" y="1037883"/>
            <a:ext cx="1506860" cy="1506860"/>
          </a:xfrm>
          <a:prstGeom prst="ellipse">
            <a:avLst/>
          </a:prstGeom>
          <a:solidFill>
            <a:srgbClr val="8D3529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Myriad Pro Black Cond" panose="020B0806030403020204" pitchFamily="34" charset="0"/>
              </a:rPr>
              <a:t>View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8364E9C-43E0-8234-6BD1-6A7D428010DD}"/>
              </a:ext>
            </a:extLst>
          </p:cNvPr>
          <p:cNvSpPr>
            <a:spLocks noChangeAspect="1"/>
          </p:cNvSpPr>
          <p:nvPr/>
        </p:nvSpPr>
        <p:spPr>
          <a:xfrm rot="1753860">
            <a:off x="1022891" y="1460039"/>
            <a:ext cx="3816000" cy="3816000"/>
          </a:xfrm>
          <a:prstGeom prst="arc">
            <a:avLst>
              <a:gd name="adj1" fmla="val 16200000"/>
              <a:gd name="adj2" fmla="val 20036185"/>
            </a:avLst>
          </a:prstGeom>
          <a:ln w="101600" cap="rnd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63C2757-6779-D83D-3220-5DEB2F0C4332}"/>
              </a:ext>
            </a:extLst>
          </p:cNvPr>
          <p:cNvSpPr>
            <a:spLocks noChangeAspect="1"/>
          </p:cNvSpPr>
          <p:nvPr/>
        </p:nvSpPr>
        <p:spPr>
          <a:xfrm rot="8889449">
            <a:off x="1022891" y="1460040"/>
            <a:ext cx="3816000" cy="3816000"/>
          </a:xfrm>
          <a:prstGeom prst="arc">
            <a:avLst>
              <a:gd name="adj1" fmla="val 16200000"/>
              <a:gd name="adj2" fmla="val 19818162"/>
            </a:avLst>
          </a:prstGeom>
          <a:ln w="101600" cap="rnd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A269E39-E118-F19F-E535-EFCDF6B3AD3F}"/>
              </a:ext>
            </a:extLst>
          </p:cNvPr>
          <p:cNvSpPr>
            <a:spLocks noChangeAspect="1"/>
          </p:cNvSpPr>
          <p:nvPr/>
        </p:nvSpPr>
        <p:spPr>
          <a:xfrm rot="15787061">
            <a:off x="1022892" y="1460039"/>
            <a:ext cx="3816000" cy="3816000"/>
          </a:xfrm>
          <a:prstGeom prst="arc">
            <a:avLst>
              <a:gd name="adj1" fmla="val 16200000"/>
              <a:gd name="adj2" fmla="val 19923955"/>
            </a:avLst>
          </a:prstGeom>
          <a:ln w="101600" cap="rnd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76AEB-DA9B-7645-1EF1-D296034A9F08}"/>
              </a:ext>
            </a:extLst>
          </p:cNvPr>
          <p:cNvSpPr/>
          <p:nvPr/>
        </p:nvSpPr>
        <p:spPr>
          <a:xfrm>
            <a:off x="3792096" y="3586622"/>
            <a:ext cx="1474956" cy="1474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Myriad Pro Black Cond" panose="020B0806030403020204" pitchFamily="34" charset="0"/>
              </a:rPr>
              <a:t>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A1EE0-1ADD-0692-E2F9-414C34C3346D}"/>
              </a:ext>
            </a:extLst>
          </p:cNvPr>
          <p:cNvSpPr>
            <a:spLocks noChangeAspect="1"/>
          </p:cNvSpPr>
          <p:nvPr/>
        </p:nvSpPr>
        <p:spPr>
          <a:xfrm>
            <a:off x="579492" y="3687816"/>
            <a:ext cx="1476000" cy="147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Myriad Pro Black Cond" panose="020B0806030403020204" pitchFamily="34" charset="0"/>
              </a:rPr>
              <a:t>Controller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ED6843E-EE51-9E27-B11A-8D1BB7BF682D}"/>
              </a:ext>
            </a:extLst>
          </p:cNvPr>
          <p:cNvSpPr txBox="1"/>
          <p:nvPr/>
        </p:nvSpPr>
        <p:spPr>
          <a:xfrm>
            <a:off x="5943600" y="613680"/>
            <a:ext cx="373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MÔ HÌNH KIẾN TRÚC </a:t>
            </a:r>
          </a:p>
        </p:txBody>
      </p:sp>
      <p:sp>
        <p:nvSpPr>
          <p:cNvPr id="12" name="Hộp Văn bản 13">
            <a:extLst>
              <a:ext uri="{FF2B5EF4-FFF2-40B4-BE49-F238E27FC236}">
                <a16:creationId xmlns:a16="http://schemas.microsoft.com/office/drawing/2014/main" id="{C7EE1FC1-FA5A-1CD0-67E1-B74163F6E6E4}"/>
              </a:ext>
            </a:extLst>
          </p:cNvPr>
          <p:cNvSpPr txBox="1"/>
          <p:nvPr/>
        </p:nvSpPr>
        <p:spPr>
          <a:xfrm>
            <a:off x="5943600" y="1406318"/>
            <a:ext cx="106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accent1">
                    <a:lumMod val="75000"/>
                  </a:schemeClr>
                </a:solidFill>
                <a:latin typeface="Myriad Pro Cond" panose="020B0506030403020204" pitchFamily="34" charset="0"/>
              </a:rPr>
              <a:t>MODEL</a:t>
            </a:r>
            <a:endParaRPr lang="vi-VN" sz="2800" b="1" i="1">
              <a:solidFill>
                <a:schemeClr val="accent1">
                  <a:lumMod val="75000"/>
                </a:schemeClr>
              </a:solidFill>
              <a:latin typeface="Myriad Pro Cond" panose="020B0506030403020204" pitchFamily="34" charset="0"/>
            </a:endParaRPr>
          </a:p>
        </p:txBody>
      </p:sp>
      <p:cxnSp>
        <p:nvCxnSpPr>
          <p:cNvPr id="13" name="Đường nối Thẳng 20">
            <a:extLst>
              <a:ext uri="{FF2B5EF4-FFF2-40B4-BE49-F238E27FC236}">
                <a16:creationId xmlns:a16="http://schemas.microsoft.com/office/drawing/2014/main" id="{4842EA6F-9DF1-059C-DF2C-368EAC678BAD}"/>
              </a:ext>
            </a:extLst>
          </p:cNvPr>
          <p:cNvCxnSpPr>
            <a:cxnSpLocks/>
          </p:cNvCxnSpPr>
          <p:nvPr/>
        </p:nvCxnSpPr>
        <p:spPr>
          <a:xfrm>
            <a:off x="6054142" y="1897204"/>
            <a:ext cx="846241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3">
            <a:extLst>
              <a:ext uri="{FF2B5EF4-FFF2-40B4-BE49-F238E27FC236}">
                <a16:creationId xmlns:a16="http://schemas.microsoft.com/office/drawing/2014/main" id="{9770FC8F-8C7B-0F26-46B9-57204B32A1C8}"/>
              </a:ext>
            </a:extLst>
          </p:cNvPr>
          <p:cNvSpPr txBox="1"/>
          <p:nvPr/>
        </p:nvSpPr>
        <p:spPr>
          <a:xfrm>
            <a:off x="5938689" y="2655278"/>
            <a:ext cx="106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rgbClr val="8D3529"/>
                </a:solidFill>
                <a:latin typeface="Myriad Pro Cond" panose="020B0506030403020204" pitchFamily="34" charset="0"/>
              </a:rPr>
              <a:t>VIEW</a:t>
            </a:r>
            <a:endParaRPr lang="vi-VN" sz="2800" b="1" i="1">
              <a:solidFill>
                <a:srgbClr val="8D3529"/>
              </a:solidFill>
              <a:latin typeface="Myriad Pro Cond" panose="020B0506030403020204" pitchFamily="34" charset="0"/>
            </a:endParaRPr>
          </a:p>
        </p:txBody>
      </p:sp>
      <p:cxnSp>
        <p:nvCxnSpPr>
          <p:cNvPr id="17" name="Đường nối Thẳng 20">
            <a:extLst>
              <a:ext uri="{FF2B5EF4-FFF2-40B4-BE49-F238E27FC236}">
                <a16:creationId xmlns:a16="http://schemas.microsoft.com/office/drawing/2014/main" id="{37FE1071-F68C-6922-F178-55315B9B7A4F}"/>
              </a:ext>
            </a:extLst>
          </p:cNvPr>
          <p:cNvCxnSpPr>
            <a:cxnSpLocks/>
          </p:cNvCxnSpPr>
          <p:nvPr/>
        </p:nvCxnSpPr>
        <p:spPr>
          <a:xfrm>
            <a:off x="6049231" y="3146164"/>
            <a:ext cx="595091" cy="0"/>
          </a:xfrm>
          <a:prstGeom prst="line">
            <a:avLst/>
          </a:prstGeom>
          <a:ln w="19050" cap="rnd">
            <a:solidFill>
              <a:srgbClr val="8D35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3">
            <a:extLst>
              <a:ext uri="{FF2B5EF4-FFF2-40B4-BE49-F238E27FC236}">
                <a16:creationId xmlns:a16="http://schemas.microsoft.com/office/drawing/2014/main" id="{E4DC21D7-FA80-5A72-D959-DCD28209EACB}"/>
              </a:ext>
            </a:extLst>
          </p:cNvPr>
          <p:cNvSpPr txBox="1"/>
          <p:nvPr/>
        </p:nvSpPr>
        <p:spPr>
          <a:xfrm>
            <a:off x="5924937" y="3987842"/>
            <a:ext cx="174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Myriad Pro Cond" panose="020B0506030403020204" pitchFamily="34" charset="0"/>
              </a:rPr>
              <a:t>CONTROLLER</a:t>
            </a:r>
            <a:endParaRPr lang="vi-VN" sz="2800" b="1" i="1" dirty="0">
              <a:solidFill>
                <a:schemeClr val="accent6">
                  <a:lumMod val="75000"/>
                </a:schemeClr>
              </a:solidFill>
              <a:latin typeface="Myriad Pro Cond" panose="020B0506030403020204" pitchFamily="34" charset="0"/>
            </a:endParaRPr>
          </a:p>
        </p:txBody>
      </p:sp>
      <p:cxnSp>
        <p:nvCxnSpPr>
          <p:cNvPr id="19" name="Đường nối Thẳng 20">
            <a:extLst>
              <a:ext uri="{FF2B5EF4-FFF2-40B4-BE49-F238E27FC236}">
                <a16:creationId xmlns:a16="http://schemas.microsoft.com/office/drawing/2014/main" id="{0396990E-6C3F-2AB4-14DA-552B1E58B362}"/>
              </a:ext>
            </a:extLst>
          </p:cNvPr>
          <p:cNvCxnSpPr>
            <a:cxnSpLocks/>
          </p:cNvCxnSpPr>
          <p:nvPr/>
        </p:nvCxnSpPr>
        <p:spPr>
          <a:xfrm>
            <a:off x="6049101" y="4509791"/>
            <a:ext cx="1496965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0C2A19-0523-74D2-1A49-4CA33DB56FFE}"/>
              </a:ext>
            </a:extLst>
          </p:cNvPr>
          <p:cNvSpPr txBox="1"/>
          <p:nvPr/>
        </p:nvSpPr>
        <p:spPr>
          <a:xfrm>
            <a:off x="5938688" y="1923280"/>
            <a:ext cx="5607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1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Model</a:t>
            </a:r>
            <a:r>
              <a:rPr lang="vi-VN" sz="2100" b="1" dirty="0">
                <a:solidFill>
                  <a:srgbClr val="222222"/>
                </a:solidFill>
                <a:highlight>
                  <a:srgbClr val="FFFFFF"/>
                </a:highlight>
                <a:latin typeface="Myriad Pro Light Cond" panose="020B0406030403020204" pitchFamily="34" charset="0"/>
              </a:rPr>
              <a:t> là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 </a:t>
            </a:r>
            <a:r>
              <a:rPr lang="vi-VN" sz="2100" b="1" dirty="0">
                <a:solidFill>
                  <a:srgbClr val="222222"/>
                </a:solidFill>
                <a:highlight>
                  <a:srgbClr val="FFFFFF"/>
                </a:highlight>
                <a:latin typeface="Myriad Pro Light Cond" panose="020B0406030403020204" pitchFamily="34" charset="0"/>
              </a:rPr>
              <a:t>l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ớp chịu trách nhiệm quản lí dữ liệu: giao tiếp với cơ sở dữ liệu, chịu trách nhiệm lưu trữ hoặc truy vấn dữ liệu.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4414A-2F6B-7144-FDB2-0C2DDD9EDA46}"/>
              </a:ext>
            </a:extLst>
          </p:cNvPr>
          <p:cNvSpPr txBox="1"/>
          <p:nvPr/>
        </p:nvSpPr>
        <p:spPr>
          <a:xfrm>
            <a:off x="5938688" y="3155359"/>
            <a:ext cx="5521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1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View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 chính là giao diện của ứng dụng, chịu trách nhiệm biểu diễn dữ liệu của ứng dụng thành các dạng nhìn thấy được.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60D0A8-B1E4-C5D0-0CC7-05D4F1980DCE}"/>
              </a:ext>
            </a:extLst>
          </p:cNvPr>
          <p:cNvSpPr txBox="1"/>
          <p:nvPr/>
        </p:nvSpPr>
        <p:spPr>
          <a:xfrm>
            <a:off x="5933948" y="4641369"/>
            <a:ext cx="5645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1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Controller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 đóng vai trò quản lí và điều phối luồng hoạt động của ứng dụng. Tầng này sẽ nhận </a:t>
            </a:r>
            <a:r>
              <a:rPr lang="vi-VN" sz="21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request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 từ </a:t>
            </a:r>
            <a:r>
              <a:rPr lang="vi-VN" sz="21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client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, điều phối các </a:t>
            </a:r>
            <a:r>
              <a:rPr lang="vi-VN" sz="21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Model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 và </a:t>
            </a:r>
            <a:r>
              <a:rPr lang="vi-VN" sz="21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View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 để có thể cho ra </a:t>
            </a:r>
            <a:r>
              <a:rPr lang="vi-VN" sz="21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output</a:t>
            </a:r>
            <a:r>
              <a:rPr lang="vi-VN" sz="2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yriad Pro Light Cond" panose="020B0406030403020204" pitchFamily="34" charset="0"/>
              </a:rPr>
              <a:t> thích hợp và trả kết quả về cho người dung.</a:t>
            </a:r>
          </a:p>
        </p:txBody>
      </p:sp>
      <p:sp>
        <p:nvSpPr>
          <p:cNvPr id="25" name="Hộp Văn bản 10">
            <a:extLst>
              <a:ext uri="{FF2B5EF4-FFF2-40B4-BE49-F238E27FC236}">
                <a16:creationId xmlns:a16="http://schemas.microsoft.com/office/drawing/2014/main" id="{13256C03-B56E-9E0E-A908-F86317D8CFBE}"/>
              </a:ext>
            </a:extLst>
          </p:cNvPr>
          <p:cNvSpPr txBox="1"/>
          <p:nvPr/>
        </p:nvSpPr>
        <p:spPr>
          <a:xfrm>
            <a:off x="987995" y="5655779"/>
            <a:ext cx="408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MÔ HÌNH MVC</a:t>
            </a:r>
          </a:p>
        </p:txBody>
      </p:sp>
      <p:sp>
        <p:nvSpPr>
          <p:cNvPr id="26" name="Hộp Văn bản 10">
            <a:extLst>
              <a:ext uri="{FF2B5EF4-FFF2-40B4-BE49-F238E27FC236}">
                <a16:creationId xmlns:a16="http://schemas.microsoft.com/office/drawing/2014/main" id="{C20630D8-0483-00C5-CB72-8C7954607345}"/>
              </a:ext>
            </a:extLst>
          </p:cNvPr>
          <p:cNvSpPr txBox="1"/>
          <p:nvPr/>
        </p:nvSpPr>
        <p:spPr>
          <a:xfrm>
            <a:off x="2177461" y="3078290"/>
            <a:ext cx="1551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PHP</a:t>
            </a:r>
          </a:p>
        </p:txBody>
      </p:sp>
      <p:sp>
        <p:nvSpPr>
          <p:cNvPr id="27" name="Hộp Văn bản 10">
            <a:extLst>
              <a:ext uri="{FF2B5EF4-FFF2-40B4-BE49-F238E27FC236}">
                <a16:creationId xmlns:a16="http://schemas.microsoft.com/office/drawing/2014/main" id="{82974CB5-F419-474F-F7BC-EEF6B7DC09D0}"/>
              </a:ext>
            </a:extLst>
          </p:cNvPr>
          <p:cNvSpPr txBox="1"/>
          <p:nvPr/>
        </p:nvSpPr>
        <p:spPr>
          <a:xfrm>
            <a:off x="2155051" y="4653301"/>
            <a:ext cx="15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Myriad Pro Cond" panose="020B0506030403020204" pitchFamily="34" charset="0"/>
              </a:rPr>
              <a:t>Processing</a:t>
            </a:r>
          </a:p>
        </p:txBody>
      </p:sp>
      <p:sp>
        <p:nvSpPr>
          <p:cNvPr id="28" name="Hộp Văn bản 10">
            <a:extLst>
              <a:ext uri="{FF2B5EF4-FFF2-40B4-BE49-F238E27FC236}">
                <a16:creationId xmlns:a16="http://schemas.microsoft.com/office/drawing/2014/main" id="{D670C0B7-6282-7E0F-9BB1-AD61B00D9564}"/>
              </a:ext>
            </a:extLst>
          </p:cNvPr>
          <p:cNvSpPr txBox="1"/>
          <p:nvPr/>
        </p:nvSpPr>
        <p:spPr>
          <a:xfrm rot="4267939">
            <a:off x="4179398" y="2269318"/>
            <a:ext cx="15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Myriad Pro Cond" panose="020B0506030403020204" pitchFamily="34" charset="0"/>
              </a:rPr>
              <a:t>Updates</a:t>
            </a:r>
          </a:p>
        </p:txBody>
      </p:sp>
      <p:sp>
        <p:nvSpPr>
          <p:cNvPr id="29" name="Hộp Văn bản 10">
            <a:extLst>
              <a:ext uri="{FF2B5EF4-FFF2-40B4-BE49-F238E27FC236}">
                <a16:creationId xmlns:a16="http://schemas.microsoft.com/office/drawing/2014/main" id="{33AED57D-2573-87A5-BF4D-26D4B1682DEC}"/>
              </a:ext>
            </a:extLst>
          </p:cNvPr>
          <p:cNvSpPr txBox="1"/>
          <p:nvPr/>
        </p:nvSpPr>
        <p:spPr>
          <a:xfrm rot="17613676">
            <a:off x="206517" y="2202557"/>
            <a:ext cx="15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Myriad Pro Cond" panose="020B0506030403020204" pitchFamily="34" charset="0"/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412174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BD976-CBAF-FD03-9D9E-16392E94C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7" b="2240"/>
          <a:stretch/>
        </p:blipFill>
        <p:spPr>
          <a:xfrm>
            <a:off x="0" y="-723026"/>
            <a:ext cx="12192000" cy="58964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DF91DA-6229-4290-B45B-2D453C669170}"/>
              </a:ext>
            </a:extLst>
          </p:cNvPr>
          <p:cNvSpPr/>
          <p:nvPr/>
        </p:nvSpPr>
        <p:spPr>
          <a:xfrm>
            <a:off x="520862" y="2718149"/>
            <a:ext cx="11150276" cy="3833124"/>
          </a:xfrm>
          <a:prstGeom prst="roundRect">
            <a:avLst>
              <a:gd name="adj" fmla="val 3338"/>
            </a:avLst>
          </a:prstGeom>
          <a:solidFill>
            <a:schemeClr val="bg1"/>
          </a:solidFill>
          <a:ln>
            <a:solidFill>
              <a:srgbClr val="00217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: Góc Tròn 13">
            <a:extLst>
              <a:ext uri="{FF2B5EF4-FFF2-40B4-BE49-F238E27FC236}">
                <a16:creationId xmlns:a16="http://schemas.microsoft.com/office/drawing/2014/main" id="{30C132B5-618F-1EDB-1479-DC630D00798B}"/>
              </a:ext>
            </a:extLst>
          </p:cNvPr>
          <p:cNvSpPr/>
          <p:nvPr/>
        </p:nvSpPr>
        <p:spPr>
          <a:xfrm>
            <a:off x="4567920" y="3482236"/>
            <a:ext cx="3056161" cy="2768252"/>
          </a:xfrm>
          <a:prstGeom prst="roundRect">
            <a:avLst>
              <a:gd name="adj" fmla="val 2995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75000">
                  <a:srgbClr val="0B00CF"/>
                </a:gs>
              </a:gsLst>
              <a:lin ang="2700000" scaled="1"/>
              <a:tileRect/>
            </a:gradFill>
          </a:ln>
          <a:effectLst>
            <a:outerShdw dist="50800" dir="2700000" algn="tl" rotWithShape="0">
              <a:srgbClr val="0B00C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>
              <a:solidFill>
                <a:schemeClr val="tx1">
                  <a:lumMod val="85000"/>
                  <a:lumOff val="15000"/>
                </a:schemeClr>
              </a:solidFill>
              <a:latin typeface="Myriad Pro Cond" panose="020B0506030403020204" pitchFamily="34" charset="0"/>
            </a:endParaRPr>
          </a:p>
        </p:txBody>
      </p:sp>
      <p:sp>
        <p:nvSpPr>
          <p:cNvPr id="9" name="Hình chữ nhật: Góc Tròn 13">
            <a:extLst>
              <a:ext uri="{FF2B5EF4-FFF2-40B4-BE49-F238E27FC236}">
                <a16:creationId xmlns:a16="http://schemas.microsoft.com/office/drawing/2014/main" id="{E640A11A-E8E6-2BCA-4799-3D92878868D0}"/>
              </a:ext>
            </a:extLst>
          </p:cNvPr>
          <p:cNvSpPr/>
          <p:nvPr/>
        </p:nvSpPr>
        <p:spPr>
          <a:xfrm>
            <a:off x="8104964" y="3482236"/>
            <a:ext cx="3056161" cy="2768252"/>
          </a:xfrm>
          <a:prstGeom prst="roundRect">
            <a:avLst>
              <a:gd name="adj" fmla="val 2995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77000">
                  <a:srgbClr val="0B00CF"/>
                </a:gs>
              </a:gsLst>
              <a:lin ang="2700000" scaled="1"/>
              <a:tileRect/>
            </a:gradFill>
          </a:ln>
          <a:effectLst>
            <a:outerShdw dist="50800" dir="2700000" algn="tl" rotWithShape="0">
              <a:srgbClr val="0B00C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>
              <a:solidFill>
                <a:schemeClr val="tx1">
                  <a:lumMod val="85000"/>
                  <a:lumOff val="15000"/>
                </a:schemeClr>
              </a:solidFill>
              <a:latin typeface="Myriad Pro Cond" panose="020B0506030403020204" pitchFamily="34" charset="0"/>
            </a:endParaRPr>
          </a:p>
        </p:txBody>
      </p:sp>
      <p:sp>
        <p:nvSpPr>
          <p:cNvPr id="10" name="Hình chữ nhật: Góc Tròn 13">
            <a:extLst>
              <a:ext uri="{FF2B5EF4-FFF2-40B4-BE49-F238E27FC236}">
                <a16:creationId xmlns:a16="http://schemas.microsoft.com/office/drawing/2014/main" id="{23516357-7CC7-3E3F-518C-C5C8D404C870}"/>
              </a:ext>
            </a:extLst>
          </p:cNvPr>
          <p:cNvSpPr/>
          <p:nvPr/>
        </p:nvSpPr>
        <p:spPr>
          <a:xfrm>
            <a:off x="1030876" y="3482236"/>
            <a:ext cx="3056161" cy="2768252"/>
          </a:xfrm>
          <a:prstGeom prst="roundRect">
            <a:avLst>
              <a:gd name="adj" fmla="val 2995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77000">
                  <a:srgbClr val="0B00CF"/>
                </a:gs>
              </a:gsLst>
              <a:lin ang="2700000" scaled="1"/>
              <a:tileRect/>
            </a:gradFill>
          </a:ln>
          <a:effectLst>
            <a:outerShdw dist="50800" dir="2700000" algn="tl" rotWithShape="0">
              <a:srgbClr val="0B00C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>
              <a:solidFill>
                <a:schemeClr val="tx1">
                  <a:lumMod val="85000"/>
                  <a:lumOff val="15000"/>
                </a:schemeClr>
              </a:solidFill>
              <a:latin typeface="Myriad Pro Cond" panose="020B0506030403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A99BA8-E44C-6C39-D942-927A3295BA39}"/>
              </a:ext>
            </a:extLst>
          </p:cNvPr>
          <p:cNvSpPr/>
          <p:nvPr/>
        </p:nvSpPr>
        <p:spPr>
          <a:xfrm>
            <a:off x="4803202" y="2516875"/>
            <a:ext cx="2585596" cy="588709"/>
          </a:xfrm>
          <a:prstGeom prst="roundRect">
            <a:avLst>
              <a:gd name="adj" fmla="val 10511"/>
            </a:avLst>
          </a:prstGeom>
          <a:solidFill>
            <a:srgbClr val="000C3B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Myriad Pro Black Cond" panose="020B0806030403020204" pitchFamily="34" charset="0"/>
              </a:rPr>
              <a:t>CÁC CÔNG NGHỆ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590652-9207-A1FD-6012-1F62900D2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24" y="3654096"/>
            <a:ext cx="612000" cy="61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5858-DB34-6281-0607-5A824CB68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10" y="3654096"/>
            <a:ext cx="612000" cy="61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7BC4B5-AB24-E0A8-3497-4E3C44529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6" y="3654096"/>
            <a:ext cx="612000" cy="61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5EDCD6-16B2-3107-0156-306A88357398}"/>
              </a:ext>
            </a:extLst>
          </p:cNvPr>
          <p:cNvSpPr txBox="1"/>
          <p:nvPr/>
        </p:nvSpPr>
        <p:spPr>
          <a:xfrm>
            <a:off x="1383346" y="4393655"/>
            <a:ext cx="24263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i="1">
                <a:latin typeface="Myriad Pro Cond" panose="020B0506030403020204" pitchFamily="34" charset="0"/>
              </a:rPr>
              <a:t>HTML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i="1">
                <a:latin typeface="Myriad Pro Cond" panose="020B0506030403020204" pitchFamily="34" charset="0"/>
              </a:rPr>
              <a:t>CSS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i="1">
                <a:latin typeface="Myriad Pro Cond" panose="020B0506030403020204" pitchFamily="34" charset="0"/>
              </a:rPr>
              <a:t>JavaScript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i="1">
                <a:latin typeface="Myriad Pro Cond" panose="020B0506030403020204" pitchFamily="34" charset="0"/>
              </a:rPr>
              <a:t>Framework Boostrap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6912A-B7C8-7C06-78A9-7C078EC5E6F4}"/>
              </a:ext>
            </a:extLst>
          </p:cNvPr>
          <p:cNvSpPr txBox="1"/>
          <p:nvPr/>
        </p:nvSpPr>
        <p:spPr>
          <a:xfrm>
            <a:off x="5344717" y="4772513"/>
            <a:ext cx="150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200" b="1" i="1">
                <a:latin typeface="Myriad Pro Black" panose="020B0903030403020204" pitchFamily="34" charset="0"/>
              </a:rPr>
              <a:t>PHP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1AD1D-43C2-4EF5-987B-E68D35BE70AC}"/>
              </a:ext>
            </a:extLst>
          </p:cNvPr>
          <p:cNvSpPr txBox="1"/>
          <p:nvPr/>
        </p:nvSpPr>
        <p:spPr>
          <a:xfrm>
            <a:off x="2119084" y="3712800"/>
            <a:ext cx="151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Myriad Pro Light Cond" panose="020B0406030403020204" pitchFamily="34" charset="0"/>
              </a:rPr>
              <a:t>FONT-END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065D9-6E56-47D8-62DB-D97A66779FE6}"/>
              </a:ext>
            </a:extLst>
          </p:cNvPr>
          <p:cNvSpPr txBox="1"/>
          <p:nvPr/>
        </p:nvSpPr>
        <p:spPr>
          <a:xfrm>
            <a:off x="5803320" y="3712800"/>
            <a:ext cx="151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Myriad Pro Light Cond" panose="020B0406030403020204" pitchFamily="34" charset="0"/>
              </a:rPr>
              <a:t>BACK-END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D035DD-5276-9183-C90B-27ACAC7461ED}"/>
              </a:ext>
            </a:extLst>
          </p:cNvPr>
          <p:cNvSpPr txBox="1"/>
          <p:nvPr/>
        </p:nvSpPr>
        <p:spPr>
          <a:xfrm>
            <a:off x="9279699" y="3712800"/>
            <a:ext cx="151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Myriad Pro Light Cond" panose="020B0406030403020204" pitchFamily="34" charset="0"/>
              </a:rPr>
              <a:t>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670F9-24A0-DCC6-DA8B-8A136DDB1839}"/>
              </a:ext>
            </a:extLst>
          </p:cNvPr>
          <p:cNvSpPr txBox="1"/>
          <p:nvPr/>
        </p:nvSpPr>
        <p:spPr>
          <a:xfrm>
            <a:off x="8881761" y="4757198"/>
            <a:ext cx="150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200" b="1" i="1">
                <a:latin typeface="Myriad Pro Black" panose="020B0903030403020204" pitchFamily="34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03421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10">
            <a:extLst>
              <a:ext uri="{FF2B5EF4-FFF2-40B4-BE49-F238E27FC236}">
                <a16:creationId xmlns:a16="http://schemas.microsoft.com/office/drawing/2014/main" id="{D7A94CF7-70DA-C00A-3013-96D43C37EC9A}"/>
              </a:ext>
            </a:extLst>
          </p:cNvPr>
          <p:cNvSpPr txBox="1"/>
          <p:nvPr/>
        </p:nvSpPr>
        <p:spPr>
          <a:xfrm>
            <a:off x="4229100" y="319527"/>
            <a:ext cx="373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Black Cond" panose="020B0806030403020204" pitchFamily="34" charset="0"/>
              </a:rPr>
              <a:t>THIẾT KẾ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2C577-0267-E08F-7590-9C9A8BAD7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" t="3296"/>
          <a:stretch/>
        </p:blipFill>
        <p:spPr>
          <a:xfrm>
            <a:off x="1114816" y="1273688"/>
            <a:ext cx="10164926" cy="4560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D26DF-76CA-DE82-3448-BBB14EB2C95C}"/>
              </a:ext>
            </a:extLst>
          </p:cNvPr>
          <p:cNvSpPr txBox="1"/>
          <p:nvPr/>
        </p:nvSpPr>
        <p:spPr>
          <a:xfrm>
            <a:off x="3825240" y="5640807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>
                <a:latin typeface="Myriad Pro Cond" panose="020B0506030403020204" pitchFamily="34" charset="0"/>
              </a:rPr>
              <a:t>Sơ đồ use-case</a:t>
            </a:r>
            <a:endParaRPr lang="en-US" sz="2400" i="1"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8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356</Words>
  <Application>Microsoft Office PowerPoint</Application>
  <PresentationFormat>Widescreen</PresentationFormat>
  <Paragraphs>93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Myriad Pro Black</vt:lpstr>
      <vt:lpstr>Myriad Pro Black Cond</vt:lpstr>
      <vt:lpstr>Myriad Pro Cond</vt:lpstr>
      <vt:lpstr>Myriad Pro Light Cond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Cường</dc:creator>
  <cp:lastModifiedBy>Nguyễn Tiến Hiệp</cp:lastModifiedBy>
  <cp:revision>17</cp:revision>
  <dcterms:created xsi:type="dcterms:W3CDTF">2024-05-27T05:34:49Z</dcterms:created>
  <dcterms:modified xsi:type="dcterms:W3CDTF">2024-05-27T16:33:11Z</dcterms:modified>
</cp:coreProperties>
</file>