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2" r:id="rId2"/>
    <p:sldId id="2558" r:id="rId3"/>
    <p:sldId id="2560" r:id="rId4"/>
    <p:sldId id="2561" r:id="rId5"/>
    <p:sldId id="2562" r:id="rId6"/>
    <p:sldId id="2563" r:id="rId7"/>
    <p:sldId id="2564" r:id="rId8"/>
    <p:sldId id="291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3D4"/>
    <a:srgbClr val="FFCC99"/>
    <a:srgbClr val="CCE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1492" autoAdjust="0"/>
  </p:normalViewPr>
  <p:slideViewPr>
    <p:cSldViewPr>
      <p:cViewPr varScale="1">
        <p:scale>
          <a:sx n="75" d="100"/>
          <a:sy n="75" d="100"/>
        </p:scale>
        <p:origin x="18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644711-246A-7325-ED4E-D0A0062EA9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EBE2F-E247-BD3E-84F5-8B20C037C5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74F507-7D89-455A-A7A6-25D9A7468912}" type="datetimeFigureOut">
              <a:rPr lang="zh-CN" altLang="en-US"/>
              <a:pPr>
                <a:defRPr/>
              </a:pPr>
              <a:t>2023/5/25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F39AD16-CE4D-263A-616C-8C5E5231B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453922A-50C9-DC38-A88E-2D65DA9F3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16550-C941-E3B7-D422-11E1A319AE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07191-8361-5443-B9B5-DC0128AE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09B862-EF9D-49ED-B941-024A88E4BD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B7685DA-1DF0-5012-C915-F06F291EC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E6EF62C1-47FD-8D36-84E8-26B848CE4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02FC3686-7AFB-0843-AC8F-C8A95CAD9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17F29-2C18-4926-8C6F-7208B3357B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D5CB4-BEF6-9E18-EA52-B9A2892DD6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64480B-3C1A-A4D8-8143-8DCE7E94B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7E0816-89F9-F70C-01FC-8518FE1F0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B35B4-B333-4DA3-B1E5-3CD2265E7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6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603F3-CD77-F5C0-5F38-81CC09F1B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CDF25E-7404-1DF2-9C94-FD2CB6B8F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835E5D-EEA6-610C-10C3-693CB262F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F887-0CF8-4F50-9AA7-515C82290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6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C15BD7-D7D9-B2CA-D674-5B672D5C5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036D2-9005-F62E-F3E0-60F64F5C9D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EED3F0-C34C-4777-323D-43766E8D1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707F-D406-492F-B87D-E4FE70901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8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F7AF44-CC93-C6DE-968A-ABA7B8A00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BCC19-3ACD-A15E-02C2-4D4BF8F11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C342A9-4153-B279-C3A6-7ED9AE35E7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B2726-33A8-40F6-90B6-E5DF3135D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7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DFCDE9-7BDD-93F1-FF8C-B6025C5EE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E230A7-FF53-CFC2-ADB1-C1DC0667F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D98583-1B41-7372-43E3-F0F167799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2FB6-DC84-4C07-B4D7-F3B61CCB0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5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9E4B3-ECBE-5086-9CEF-38768A71B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866F2-AB13-27BE-8DF3-0147269AD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2CFFFE-5319-4FCD-A7C1-6430B7D82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B430A-6931-447B-A7AC-EC3A41258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4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02D3B9-9C3A-F986-E094-E3A7137B1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011361-7AC5-EE5C-384F-0CCB398F1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D5714C-A47F-A6AD-FBF6-6E3B852AB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F975-77DB-418B-A634-92B34E2A9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7721BD-8FC4-2703-724E-D32BC063C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663E9E-DF40-EBB7-398B-59CF9C9EB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D58FBA-2682-99E5-D098-E3D4208BC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FB91C-7792-407D-ABCA-4E5240B9D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46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A96C63-F647-ABEA-5BE1-3BA64994F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29CEDD-70A1-0ABF-3945-E0610BCB0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51628B-DE4D-DAF0-BF76-EBD17AFF0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AE3EC-D709-457F-9320-CFFBD481A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2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6CF2C-32AD-31F0-791F-0CFE7FD58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0039B-AE6B-D25E-5764-4E401A208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38921-7DA7-74C6-26AE-F99CB96CF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02267-ECBD-4994-B5A4-07AB0F69A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78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26382-1222-146B-61B2-D32AF3068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B54F9-3807-8EE8-F446-3D8BE62A4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74B9D-F99C-475C-6D53-0FBA22AAB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4F710-2A0F-47A1-B214-5D936A5E68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6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662318-4C2D-E16F-95F2-020677DDF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903149-89F9-FA14-33BE-74C720BC7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8A16FC-C86C-8209-0EFC-33A0D72ED6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BF39DBB-D338-AD38-3CFF-DF4145F883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1E6058-EE04-8283-1129-45CCC9D7EC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A258FA-CE5B-4644-BCD2-06F2A580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bs.am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ivitasv/AMapPo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71D86CA-B97B-FB09-ED21-5509FD10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7" y="4191000"/>
            <a:ext cx="746442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王宗旭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2600" b="1" dirty="0">
                <a:solidFill>
                  <a:srgbClr val="0D0D0D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高智能空间计算课题组</a:t>
            </a:r>
            <a:endParaRPr lang="en-US" altLang="zh-CN" sz="2600" b="1" dirty="0">
              <a:solidFill>
                <a:srgbClr val="0D0D0D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zh-CN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en-US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05</a:t>
            </a:r>
            <a:r>
              <a:rPr lang="zh-CN" altLang="en-US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600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2600" b="1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57F7FE26-885E-FA82-3519-8220DF71EE64}"/>
              </a:ext>
            </a:extLst>
          </p:cNvPr>
          <p:cNvSpPr/>
          <p:nvPr/>
        </p:nvSpPr>
        <p:spPr>
          <a:xfrm>
            <a:off x="0" y="1260394"/>
            <a:ext cx="9144000" cy="254860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6EDE59F6-C6CB-7E00-B6AC-07FB7E78F596}"/>
              </a:ext>
            </a:extLst>
          </p:cNvPr>
          <p:cNvSpPr txBox="1"/>
          <p:nvPr/>
        </p:nvSpPr>
        <p:spPr>
          <a:xfrm>
            <a:off x="-1" y="214997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</a:t>
            </a:r>
            <a:r>
              <a:rPr lang="en-US" altLang="zh-CN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打开官网</a:t>
            </a:r>
            <a:endParaRPr lang="en-US" altLang="zh-CN" sz="24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首先，打开</a:t>
            </a:r>
            <a:r>
              <a:rPr lang="zh-CN" altLang="en-US" sz="1800" dirty="0">
                <a:solidFill>
                  <a:srgbClr val="FF0000"/>
                </a:solidFill>
                <a:ea typeface="PingFang SC" panose="020B0400000000000000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高德开放平台官网</a:t>
            </a:r>
            <a:r>
              <a:rPr lang="zh-CN" altLang="en-US" sz="1800" dirty="0">
                <a:solidFill>
                  <a:srgbClr val="FF0000"/>
                </a:solidFill>
                <a:ea typeface="PingFang SC" panose="020B0400000000000000" pitchFamily="34" charset="-122"/>
              </a:rPr>
              <a:t>；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然后，点击“右上角的注册按钮”，进行注册账号。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2590800"/>
            <a:ext cx="8092952" cy="3759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394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注册账户页面</a:t>
            </a:r>
            <a:endParaRPr lang="en-US" altLang="zh-CN" sz="24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根据提示填写相关信息并点击下一步即可。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2514600"/>
            <a:ext cx="8092950" cy="3759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选择认证方式界面</a:t>
            </a:r>
            <a:endParaRPr lang="en-US" altLang="zh-CN" sz="24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在选择认证方式界面选择“个人认证开发者”方式即可。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2590800"/>
            <a:ext cx="8092950" cy="3759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191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完善信息页面</a:t>
            </a:r>
            <a:endParaRPr lang="en-US" altLang="zh-CN" sz="24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在完善信息页面根据提示填写相关信息，注意“</a:t>
            </a:r>
            <a:r>
              <a:rPr lang="zh-CN" altLang="en-US" sz="1800" dirty="0">
                <a:solidFill>
                  <a:srgbClr val="FF0000"/>
                </a:solidFill>
                <a:ea typeface="PingFang SC" panose="020B0400000000000000" pitchFamily="34" charset="-122"/>
              </a:rPr>
              <a:t>不要忘记图片步骤</a:t>
            </a:r>
            <a:r>
              <a:rPr lang="en-US" altLang="zh-CN" sz="1800" dirty="0">
                <a:solidFill>
                  <a:srgbClr val="FF0000"/>
                </a:solidFill>
                <a:ea typeface="PingFang SC" panose="020B0400000000000000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ea typeface="PingFang SC" panose="020B0400000000000000" pitchFamily="34" charset="-122"/>
              </a:rPr>
              <a:t>中的支付宝认证选项</a:t>
            </a:r>
            <a:r>
              <a:rPr lang="zh-CN" altLang="en-US" sz="1800" dirty="0">
                <a:ea typeface="PingFang SC" panose="020B0400000000000000" pitchFamily="34" charset="-122"/>
              </a:rPr>
              <a:t>”。填写完成之后，点击提交材料即可进入控制台。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525" y="2574053"/>
            <a:ext cx="8092950" cy="3759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49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创建新应用（名称自定义）</a:t>
            </a:r>
            <a:endParaRPr lang="en-US" altLang="zh-CN" sz="24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依据下图所示流程，填写相关信息，创建应用即可。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525" y="2514600"/>
            <a:ext cx="8092950" cy="3759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00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>
            <a:extLst>
              <a:ext uri="{FF2B5EF4-FFF2-40B4-BE49-F238E27FC236}">
                <a16:creationId xmlns:a16="http://schemas.microsoft.com/office/drawing/2014/main" id="{C210CDAF-770F-C63D-BEB7-B179E38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" y="1447800"/>
            <a:ext cx="9101137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PingFang SC" panose="020B0400000000000000" pitchFamily="34" charset="-122"/>
              </a:rPr>
              <a:t>保存</a:t>
            </a:r>
            <a:r>
              <a:rPr lang="en-US" altLang="zh-CN" sz="2400" dirty="0">
                <a:ea typeface="PingFang SC" panose="020B0400000000000000" pitchFamily="34" charset="-122"/>
              </a:rPr>
              <a:t>Key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提交</a:t>
            </a:r>
            <a:r>
              <a:rPr lang="en-US" altLang="zh-CN" sz="1800" dirty="0">
                <a:ea typeface="PingFang SC" panose="020B0400000000000000" pitchFamily="34" charset="-122"/>
              </a:rPr>
              <a:t>Key</a:t>
            </a:r>
            <a:r>
              <a:rPr lang="zh-CN" altLang="en-US" sz="1800" dirty="0">
                <a:ea typeface="PingFang SC" panose="020B0400000000000000" pitchFamily="34" charset="-122"/>
              </a:rPr>
              <a:t>申请之后可以依据下图流程获得“高德</a:t>
            </a:r>
            <a:r>
              <a:rPr lang="en-US" altLang="zh-CN" sz="1800" dirty="0">
                <a:ea typeface="PingFang SC" panose="020B0400000000000000" pitchFamily="34" charset="-122"/>
              </a:rPr>
              <a:t>API</a:t>
            </a:r>
            <a:r>
              <a:rPr lang="zh-CN" altLang="en-US" sz="1800" dirty="0">
                <a:ea typeface="PingFang SC" panose="020B0400000000000000" pitchFamily="34" charset="-122"/>
              </a:rPr>
              <a:t>”；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PingFang SC" panose="020B0400000000000000" pitchFamily="34" charset="-122"/>
              </a:rPr>
              <a:t>然后进入</a:t>
            </a:r>
            <a:r>
              <a:rPr lang="en-US" altLang="zh-CN" sz="1800" dirty="0">
                <a:ea typeface="PingFang SC" panose="020B0400000000000000" pitchFamily="34" charset="-122"/>
              </a:rPr>
              <a:t>GitHub</a:t>
            </a:r>
            <a:r>
              <a:rPr lang="zh-CN" altLang="en-US" sz="1800" dirty="0">
                <a:ea typeface="PingFang SC" panose="020B0400000000000000" pitchFamily="34" charset="-122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ea typeface="PingFang SC" panose="020B0400000000000000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AMapPOI</a:t>
            </a:r>
            <a:r>
              <a:rPr lang="zh-CN" altLang="en-US" sz="1800" dirty="0">
                <a:solidFill>
                  <a:srgbClr val="FF0000"/>
                </a:solidFill>
                <a:ea typeface="PingFang SC" panose="020B0400000000000000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项目</a:t>
            </a:r>
            <a:r>
              <a:rPr lang="zh-CN" altLang="en-US" sz="1800" dirty="0">
                <a:ea typeface="PingFang SC" panose="020B0400000000000000" pitchFamily="34" charset="-122"/>
              </a:rPr>
              <a:t>，项目中有应用的具体使用方式，请自行查阅，之后便可以根据该应用自行获取相关</a:t>
            </a:r>
            <a:r>
              <a:rPr lang="en-US" altLang="zh-CN" sz="1800" dirty="0">
                <a:ea typeface="PingFang SC" panose="020B0400000000000000" pitchFamily="34" charset="-122"/>
              </a:rPr>
              <a:t>POI</a:t>
            </a:r>
            <a:r>
              <a:rPr lang="zh-CN" altLang="en-US" sz="1800" dirty="0">
                <a:ea typeface="PingFang SC" panose="020B0400000000000000" pitchFamily="34" charset="-122"/>
              </a:rPr>
              <a:t>数据。</a:t>
            </a: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ea typeface="PingFang SC" panose="020B0400000000000000" pitchFamily="34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  <a:p>
            <a:pPr>
              <a:spcBef>
                <a:spcPct val="30000"/>
              </a:spcBef>
            </a:pPr>
            <a:endParaRPr lang="en-US" altLang="zh-CN" sz="1800" dirty="0">
              <a:ea typeface="PingFang SC" panose="020B0400000000000000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5452950-5A67-C5B9-5EB1-DEF2E615511B}"/>
              </a:ext>
            </a:extLst>
          </p:cNvPr>
          <p:cNvSpPr/>
          <p:nvPr/>
        </p:nvSpPr>
        <p:spPr bwMode="auto">
          <a:xfrm>
            <a:off x="1371600" y="304800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9476E-8200-23F7-DBA4-B58CBB996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" b="-903"/>
          <a:stretch/>
        </p:blipFill>
        <p:spPr>
          <a:xfrm>
            <a:off x="525525" y="2895600"/>
            <a:ext cx="8092950" cy="37984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82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框 4"/>
          <p:cNvSpPr txBox="1"/>
          <p:nvPr/>
        </p:nvSpPr>
        <p:spPr>
          <a:xfrm>
            <a:off x="36163" y="152400"/>
            <a:ext cx="9144000" cy="1030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Verdana" panose="020B0604030504040204" pitchFamily="34" charset="0"/>
              </a:rPr>
              <a:t>Aerospace Information Research Institute(AIR)</a:t>
            </a:r>
          </a:p>
          <a:p>
            <a:pPr marL="0" lvl="0" indent="0" algn="ctr"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Verdana" panose="020B0604030504040204" pitchFamily="34" charset="0"/>
              </a:rPr>
              <a:t>Chinese Academy of Sciences(CAS)</a:t>
            </a:r>
            <a:endParaRPr lang="zh-CN" altLang="zh-CN" sz="1400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lvl="0" indent="0" algn="ctr" eaLnBrk="1" hangingPunct="1">
              <a:lnSpc>
                <a:spcPts val="1875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lvl="0" indent="0" algn="ctr" eaLnBrk="1" hangingPunct="1">
              <a:lnSpc>
                <a:spcPts val="1875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Verdana" panose="020B0604030504040204" pitchFamily="34" charset="0"/>
              </a:rPr>
              <a:t>www.aircas.ac.cn</a:t>
            </a:r>
            <a:endParaRPr lang="zh-CN" altLang="en-US" sz="1400" dirty="0">
              <a:solidFill>
                <a:srgbClr val="0070C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3FF993B6-4B3E-874B-921E-91B594EA9AD8}"/>
              </a:ext>
            </a:extLst>
          </p:cNvPr>
          <p:cNvSpPr/>
          <p:nvPr/>
        </p:nvSpPr>
        <p:spPr>
          <a:xfrm>
            <a:off x="6456" y="1371600"/>
            <a:ext cx="9144002" cy="116633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3200" b="1" dirty="0"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各位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F7EC6-27DD-CA4B-8342-A97D6493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" y="4572001"/>
            <a:ext cx="8989015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416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13558</TotalTime>
  <Words>235</Words>
  <Application>Microsoft Office PowerPoint</Application>
  <PresentationFormat>全屏显示(4:3)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SimHei</vt:lpstr>
      <vt:lpstr>微软雅黑</vt:lpstr>
      <vt:lpstr>Arial</vt:lpstr>
      <vt:lpstr>Verdana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928</cp:revision>
  <cp:lastPrinted>1601-01-01T00:00:00Z</cp:lastPrinted>
  <dcterms:created xsi:type="dcterms:W3CDTF">1601-01-01T00:00:00Z</dcterms:created>
  <dcterms:modified xsi:type="dcterms:W3CDTF">2023-05-25T02:56:21Z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2023-05-25T02:21:30Z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66678364-e594-4863-b1cd-f26aaebc279a</vt:lpwstr>
  </property>
  <property fmtid="{D5CDD505-2E9C-101B-9397-08002B2CF9AE}" pid="8" name="MSIP_Label_defa4170-0d19-0005-0004-bc88714345d2_ActionId">
    <vt:lpwstr>f4d2d653-646c-4144-8799-7fee455a7b35</vt:lpwstr>
  </property>
  <property fmtid="{D5CDD505-2E9C-101B-9397-08002B2CF9AE}" pid="9" name="MSIP_Label_defa4170-0d19-0005-0004-bc88714345d2_ContentBits">
    <vt:lpwstr>0</vt:lpwstr>
  </property>
</Properties>
</file>