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6" r:id="rId1"/>
  </p:sldMasterIdLst>
  <p:sldIdLst>
    <p:sldId id="257" r:id="rId2"/>
    <p:sldId id="264" r:id="rId3"/>
    <p:sldId id="263" r:id="rId4"/>
    <p:sldId id="258" r:id="rId5"/>
    <p:sldId id="266" r:id="rId6"/>
    <p:sldId id="260" r:id="rId7"/>
    <p:sldId id="272" r:id="rId8"/>
    <p:sldId id="261" r:id="rId9"/>
    <p:sldId id="269" r:id="rId10"/>
    <p:sldId id="267" r:id="rId11"/>
    <p:sldId id="268" r:id="rId12"/>
    <p:sldId id="273" r:id="rId13"/>
    <p:sldId id="271" r:id="rId14"/>
    <p:sldId id="274" r:id="rId15"/>
    <p:sldId id="275" r:id="rId16"/>
    <p:sldId id="27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466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39641-6DD9-4D28-88F9-C0C6F8A3C115}" v="104" dt="2022-12-02T05:43:3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용현" userId="9a51fa85-7343-4a59-b3c3-a4f10c1d6d4a" providerId="ADAL" clId="{23639641-6DD9-4D28-88F9-C0C6F8A3C115}"/>
    <pc:docChg chg="undo custSel addSld modSld sldOrd">
      <pc:chgData name="조용현" userId="9a51fa85-7343-4a59-b3c3-a4f10c1d6d4a" providerId="ADAL" clId="{23639641-6DD9-4D28-88F9-C0C6F8A3C115}" dt="2022-12-02T05:44:11.531" v="1850" actId="1076"/>
      <pc:docMkLst>
        <pc:docMk/>
      </pc:docMkLst>
      <pc:sldChg chg="modSp mod">
        <pc:chgData name="조용현" userId="9a51fa85-7343-4a59-b3c3-a4f10c1d6d4a" providerId="ADAL" clId="{23639641-6DD9-4D28-88F9-C0C6F8A3C115}" dt="2022-12-02T03:57:47.528" v="1" actId="1076"/>
        <pc:sldMkLst>
          <pc:docMk/>
          <pc:sldMk cId="3966496139" sldId="257"/>
        </pc:sldMkLst>
        <pc:spChg chg="mod">
          <ac:chgData name="조용현" userId="9a51fa85-7343-4a59-b3c3-a4f10c1d6d4a" providerId="ADAL" clId="{23639641-6DD9-4D28-88F9-C0C6F8A3C115}" dt="2022-12-02T03:57:47.528" v="1" actId="1076"/>
          <ac:spMkLst>
            <pc:docMk/>
            <pc:sldMk cId="3966496139" sldId="257"/>
            <ac:spMk id="52" creationId="{FEEF8FCD-1C96-B153-B573-CA1E9A5E1CEB}"/>
          </ac:spMkLst>
        </pc:spChg>
      </pc:sldChg>
      <pc:sldChg chg="modSp mod">
        <pc:chgData name="조용현" userId="9a51fa85-7343-4a59-b3c3-a4f10c1d6d4a" providerId="ADAL" clId="{23639641-6DD9-4D28-88F9-C0C6F8A3C115}" dt="2022-12-02T04:51:18.184" v="272" actId="20577"/>
        <pc:sldMkLst>
          <pc:docMk/>
          <pc:sldMk cId="1195109987" sldId="264"/>
        </pc:sldMkLst>
        <pc:spChg chg="mod">
          <ac:chgData name="조용현" userId="9a51fa85-7343-4a59-b3c3-a4f10c1d6d4a" providerId="ADAL" clId="{23639641-6DD9-4D28-88F9-C0C6F8A3C115}" dt="2022-12-02T04:51:18.184" v="272" actId="20577"/>
          <ac:spMkLst>
            <pc:docMk/>
            <pc:sldMk cId="1195109987" sldId="264"/>
            <ac:spMk id="54" creationId="{C2A2DF15-B699-1D63-884C-EC871F1B4C8B}"/>
          </ac:spMkLst>
        </pc:spChg>
      </pc:sldChg>
      <pc:sldChg chg="addSp delSp modSp mod">
        <pc:chgData name="조용현" userId="9a51fa85-7343-4a59-b3c3-a4f10c1d6d4a" providerId="ADAL" clId="{23639641-6DD9-4D28-88F9-C0C6F8A3C115}" dt="2022-12-02T05:26:26.450" v="1168" actId="478"/>
        <pc:sldMkLst>
          <pc:docMk/>
          <pc:sldMk cId="599895547" sldId="266"/>
        </pc:sldMkLst>
        <pc:spChg chg="del">
          <ac:chgData name="조용현" userId="9a51fa85-7343-4a59-b3c3-a4f10c1d6d4a" providerId="ADAL" clId="{23639641-6DD9-4D28-88F9-C0C6F8A3C115}" dt="2022-12-02T04:54:07.424" v="312" actId="478"/>
          <ac:spMkLst>
            <pc:docMk/>
            <pc:sldMk cId="599895547" sldId="266"/>
            <ac:spMk id="3" creationId="{BFDAE912-8681-D4B1-D586-4C6E4A608854}"/>
          </ac:spMkLst>
        </pc:spChg>
        <pc:spChg chg="add mod ord">
          <ac:chgData name="조용현" userId="9a51fa85-7343-4a59-b3c3-a4f10c1d6d4a" providerId="ADAL" clId="{23639641-6DD9-4D28-88F9-C0C6F8A3C115}" dt="2022-12-02T04:57:32.799" v="475" actId="14100"/>
          <ac:spMkLst>
            <pc:docMk/>
            <pc:sldMk cId="599895547" sldId="266"/>
            <ac:spMk id="14" creationId="{56952396-F71C-12F2-7368-9A32EB182481}"/>
          </ac:spMkLst>
        </pc:spChg>
        <pc:spChg chg="add del mod">
          <ac:chgData name="조용현" userId="9a51fa85-7343-4a59-b3c3-a4f10c1d6d4a" providerId="ADAL" clId="{23639641-6DD9-4D28-88F9-C0C6F8A3C115}" dt="2022-12-02T05:24:48.370" v="1102" actId="478"/>
          <ac:spMkLst>
            <pc:docMk/>
            <pc:sldMk cId="599895547" sldId="266"/>
            <ac:spMk id="15" creationId="{9D2396B0-4115-DF01-7BCD-6EA699ADD35B}"/>
          </ac:spMkLst>
        </pc:spChg>
        <pc:spChg chg="add del mod">
          <ac:chgData name="조용현" userId="9a51fa85-7343-4a59-b3c3-a4f10c1d6d4a" providerId="ADAL" clId="{23639641-6DD9-4D28-88F9-C0C6F8A3C115}" dt="2022-12-02T05:26:26.450" v="1168" actId="478"/>
          <ac:spMkLst>
            <pc:docMk/>
            <pc:sldMk cId="599895547" sldId="266"/>
            <ac:spMk id="16" creationId="{D8CEECEA-8A63-9042-2624-407B4EC829E0}"/>
          </ac:spMkLst>
        </pc:spChg>
        <pc:spChg chg="mod">
          <ac:chgData name="조용현" userId="9a51fa85-7343-4a59-b3c3-a4f10c1d6d4a" providerId="ADAL" clId="{23639641-6DD9-4D28-88F9-C0C6F8A3C115}" dt="2022-12-02T04:57:30.465" v="474"/>
          <ac:spMkLst>
            <pc:docMk/>
            <pc:sldMk cId="599895547" sldId="266"/>
            <ac:spMk id="19" creationId="{AA34BC3B-D225-62C7-1191-C593AC1354A5}"/>
          </ac:spMkLst>
        </pc:spChg>
        <pc:spChg chg="mod">
          <ac:chgData name="조용현" userId="9a51fa85-7343-4a59-b3c3-a4f10c1d6d4a" providerId="ADAL" clId="{23639641-6DD9-4D28-88F9-C0C6F8A3C115}" dt="2022-12-02T05:25:33.424" v="1165" actId="14100"/>
          <ac:spMkLst>
            <pc:docMk/>
            <pc:sldMk cId="599895547" sldId="266"/>
            <ac:spMk id="28" creationId="{5ADFDD5E-3FE3-D331-6303-6948352DBE8E}"/>
          </ac:spMkLst>
        </pc:spChg>
        <pc:spChg chg="mod">
          <ac:chgData name="조용현" userId="9a51fa85-7343-4a59-b3c3-a4f10c1d6d4a" providerId="ADAL" clId="{23639641-6DD9-4D28-88F9-C0C6F8A3C115}" dt="2022-12-02T04:55:04.541" v="326" actId="20577"/>
          <ac:spMkLst>
            <pc:docMk/>
            <pc:sldMk cId="599895547" sldId="266"/>
            <ac:spMk id="30" creationId="{D67855BE-7FB6-00F2-CEF7-6CC08C39571A}"/>
          </ac:spMkLst>
        </pc:spChg>
        <pc:picChg chg="del mod">
          <ac:chgData name="조용현" userId="9a51fa85-7343-4a59-b3c3-a4f10c1d6d4a" providerId="ADAL" clId="{23639641-6DD9-4D28-88F9-C0C6F8A3C115}" dt="2022-12-02T04:54:29.126" v="316" actId="478"/>
          <ac:picMkLst>
            <pc:docMk/>
            <pc:sldMk cId="599895547" sldId="266"/>
            <ac:picMk id="2" creationId="{A914318C-94B0-4CD0-BDE3-9A5B8A87BEFC}"/>
          </ac:picMkLst>
        </pc:picChg>
        <pc:picChg chg="add del mod">
          <ac:chgData name="조용현" userId="9a51fa85-7343-4a59-b3c3-a4f10c1d6d4a" providerId="ADAL" clId="{23639641-6DD9-4D28-88F9-C0C6F8A3C115}" dt="2022-12-02T04:54:27.773" v="315" actId="478"/>
          <ac:picMkLst>
            <pc:docMk/>
            <pc:sldMk cId="599895547" sldId="266"/>
            <ac:picMk id="5" creationId="{5ADC63B4-7C73-B16E-DEA9-CB85B54B8FD5}"/>
          </ac:picMkLst>
        </pc:picChg>
        <pc:picChg chg="add mod ord modCrop">
          <ac:chgData name="조용현" userId="9a51fa85-7343-4a59-b3c3-a4f10c1d6d4a" providerId="ADAL" clId="{23639641-6DD9-4D28-88F9-C0C6F8A3C115}" dt="2022-12-02T05:25:03.992" v="1107" actId="1076"/>
          <ac:picMkLst>
            <pc:docMk/>
            <pc:sldMk cId="599895547" sldId="266"/>
            <ac:picMk id="13" creationId="{58E4D1AE-69A3-7684-B677-7F307CEA6756}"/>
          </ac:picMkLst>
        </pc:picChg>
      </pc:sldChg>
      <pc:sldChg chg="addSp modSp mod">
        <pc:chgData name="조용현" userId="9a51fa85-7343-4a59-b3c3-a4f10c1d6d4a" providerId="ADAL" clId="{23639641-6DD9-4D28-88F9-C0C6F8A3C115}" dt="2022-12-02T04:31:25.482" v="211" actId="20577"/>
        <pc:sldMkLst>
          <pc:docMk/>
          <pc:sldMk cId="3617860954" sldId="267"/>
        </pc:sldMkLst>
        <pc:spChg chg="add mod">
          <ac:chgData name="조용현" userId="9a51fa85-7343-4a59-b3c3-a4f10c1d6d4a" providerId="ADAL" clId="{23639641-6DD9-4D28-88F9-C0C6F8A3C115}" dt="2022-12-02T04:24:20.507" v="109" actId="20577"/>
          <ac:spMkLst>
            <pc:docMk/>
            <pc:sldMk cId="3617860954" sldId="267"/>
            <ac:spMk id="3" creationId="{AEEF2AF9-632C-888D-9A99-1ECBDA10ECE0}"/>
          </ac:spMkLst>
        </pc:spChg>
        <pc:spChg chg="add mod">
          <ac:chgData name="조용현" userId="9a51fa85-7343-4a59-b3c3-a4f10c1d6d4a" providerId="ADAL" clId="{23639641-6DD9-4D28-88F9-C0C6F8A3C115}" dt="2022-12-02T04:26:48.101" v="193"/>
          <ac:spMkLst>
            <pc:docMk/>
            <pc:sldMk cId="3617860954" sldId="267"/>
            <ac:spMk id="4" creationId="{2D4636E9-80CE-B56A-2975-261583A8BF83}"/>
          </ac:spMkLst>
        </pc:spChg>
        <pc:spChg chg="mod">
          <ac:chgData name="조용현" userId="9a51fa85-7343-4a59-b3c3-a4f10c1d6d4a" providerId="ADAL" clId="{23639641-6DD9-4D28-88F9-C0C6F8A3C115}" dt="2022-12-02T04:31:25.482" v="211" actId="20577"/>
          <ac:spMkLst>
            <pc:docMk/>
            <pc:sldMk cId="3617860954" sldId="267"/>
            <ac:spMk id="15" creationId="{DFD5BCED-AA7C-1CAF-2598-5D97D514A560}"/>
          </ac:spMkLst>
        </pc:spChg>
        <pc:spChg chg="mod">
          <ac:chgData name="조용현" userId="9a51fa85-7343-4a59-b3c3-a4f10c1d6d4a" providerId="ADAL" clId="{23639641-6DD9-4D28-88F9-C0C6F8A3C115}" dt="2022-12-02T04:22:37.221" v="3" actId="14100"/>
          <ac:spMkLst>
            <pc:docMk/>
            <pc:sldMk cId="3617860954" sldId="267"/>
            <ac:spMk id="24" creationId="{4EB5E9A2-831C-BFE4-38C4-6BFEC045BDC5}"/>
          </ac:spMkLst>
        </pc:spChg>
        <pc:spChg chg="mod">
          <ac:chgData name="조용현" userId="9a51fa85-7343-4a59-b3c3-a4f10c1d6d4a" providerId="ADAL" clId="{23639641-6DD9-4D28-88F9-C0C6F8A3C115}" dt="2022-12-02T04:22:37.221" v="3" actId="14100"/>
          <ac:spMkLst>
            <pc:docMk/>
            <pc:sldMk cId="3617860954" sldId="267"/>
            <ac:spMk id="27" creationId="{AEF11FBA-3F49-0295-2C18-7E7236CA6A94}"/>
          </ac:spMkLst>
        </pc:spChg>
        <pc:spChg chg="mod">
          <ac:chgData name="조용현" userId="9a51fa85-7343-4a59-b3c3-a4f10c1d6d4a" providerId="ADAL" clId="{23639641-6DD9-4D28-88F9-C0C6F8A3C115}" dt="2022-12-02T04:22:37.221" v="3" actId="14100"/>
          <ac:spMkLst>
            <pc:docMk/>
            <pc:sldMk cId="3617860954" sldId="267"/>
            <ac:spMk id="28" creationId="{2B0D81BD-7828-FC09-1048-DE70A52E5D1C}"/>
          </ac:spMkLst>
        </pc:spChg>
        <pc:spChg chg="mod">
          <ac:chgData name="조용현" userId="9a51fa85-7343-4a59-b3c3-a4f10c1d6d4a" providerId="ADAL" clId="{23639641-6DD9-4D28-88F9-C0C6F8A3C115}" dt="2022-12-02T04:22:46.960" v="6" actId="14100"/>
          <ac:spMkLst>
            <pc:docMk/>
            <pc:sldMk cId="3617860954" sldId="267"/>
            <ac:spMk id="30" creationId="{2BB68A66-157F-5530-1992-3D7649FB0874}"/>
          </ac:spMkLst>
        </pc:spChg>
        <pc:grpChg chg="mod">
          <ac:chgData name="조용현" userId="9a51fa85-7343-4a59-b3c3-a4f10c1d6d4a" providerId="ADAL" clId="{23639641-6DD9-4D28-88F9-C0C6F8A3C115}" dt="2022-12-02T04:22:30.115" v="2" actId="1076"/>
          <ac:grpSpMkLst>
            <pc:docMk/>
            <pc:sldMk cId="3617860954" sldId="267"/>
            <ac:grpSpMk id="29" creationId="{C7BE55C2-A364-C02B-4AFD-31D7F174A037}"/>
          </ac:grpSpMkLst>
        </pc:grpChg>
      </pc:sldChg>
      <pc:sldChg chg="addSp delSp modSp mod">
        <pc:chgData name="조용현" userId="9a51fa85-7343-4a59-b3c3-a4f10c1d6d4a" providerId="ADAL" clId="{23639641-6DD9-4D28-88F9-C0C6F8A3C115}" dt="2022-12-02T05:21:46.870" v="1051" actId="21"/>
        <pc:sldMkLst>
          <pc:docMk/>
          <pc:sldMk cId="743439330" sldId="268"/>
        </pc:sldMkLst>
        <pc:spChg chg="add del mod">
          <ac:chgData name="조용현" userId="9a51fa85-7343-4a59-b3c3-a4f10c1d6d4a" providerId="ADAL" clId="{23639641-6DD9-4D28-88F9-C0C6F8A3C115}" dt="2022-12-02T05:21:46.870" v="1051" actId="21"/>
          <ac:spMkLst>
            <pc:docMk/>
            <pc:sldMk cId="743439330" sldId="268"/>
            <ac:spMk id="2" creationId="{3D575F10-576E-BE41-CB90-BC91783B1CC1}"/>
          </ac:spMkLst>
        </pc:spChg>
        <pc:spChg chg="mod">
          <ac:chgData name="조용현" userId="9a51fa85-7343-4a59-b3c3-a4f10c1d6d4a" providerId="ADAL" clId="{23639641-6DD9-4D28-88F9-C0C6F8A3C115}" dt="2022-12-02T04:25:09.340" v="123"/>
          <ac:spMkLst>
            <pc:docMk/>
            <pc:sldMk cId="743439330" sldId="268"/>
            <ac:spMk id="6" creationId="{5565BC21-76B2-0BB1-0A9F-92074D8E2471}"/>
          </ac:spMkLst>
        </pc:spChg>
      </pc:sldChg>
      <pc:sldChg chg="modSp mod">
        <pc:chgData name="조용현" userId="9a51fa85-7343-4a59-b3c3-a4f10c1d6d4a" providerId="ADAL" clId="{23639641-6DD9-4D28-88F9-C0C6F8A3C115}" dt="2022-12-02T04:52:16.297" v="308"/>
        <pc:sldMkLst>
          <pc:docMk/>
          <pc:sldMk cId="2845283546" sldId="269"/>
        </pc:sldMkLst>
        <pc:spChg chg="mod">
          <ac:chgData name="조용현" userId="9a51fa85-7343-4a59-b3c3-a4f10c1d6d4a" providerId="ADAL" clId="{23639641-6DD9-4D28-88F9-C0C6F8A3C115}" dt="2022-12-02T04:52:16.297" v="308"/>
          <ac:spMkLst>
            <pc:docMk/>
            <pc:sldMk cId="2845283546" sldId="269"/>
            <ac:spMk id="31" creationId="{4A7991BA-DB76-8334-E3A8-1D87BBED2132}"/>
          </ac:spMkLst>
        </pc:spChg>
      </pc:sldChg>
      <pc:sldChg chg="delSp modSp add mod">
        <pc:chgData name="조용현" userId="9a51fa85-7343-4a59-b3c3-a4f10c1d6d4a" providerId="ADAL" clId="{23639641-6DD9-4D28-88F9-C0C6F8A3C115}" dt="2022-12-02T04:34:37.455" v="232" actId="207"/>
        <pc:sldMkLst>
          <pc:docMk/>
          <pc:sldMk cId="1148864073" sldId="270"/>
        </pc:sldMkLst>
        <pc:spChg chg="del">
          <ac:chgData name="조용현" userId="9a51fa85-7343-4a59-b3c3-a4f10c1d6d4a" providerId="ADAL" clId="{23639641-6DD9-4D28-88F9-C0C6F8A3C115}" dt="2022-12-02T04:34:05.298" v="214" actId="478"/>
          <ac:spMkLst>
            <pc:docMk/>
            <pc:sldMk cId="1148864073" sldId="270"/>
            <ac:spMk id="6" creationId="{5565BC21-76B2-0BB1-0A9F-92074D8E2471}"/>
          </ac:spMkLst>
        </pc:spChg>
        <pc:spChg chg="del">
          <ac:chgData name="조용현" userId="9a51fa85-7343-4a59-b3c3-a4f10c1d6d4a" providerId="ADAL" clId="{23639641-6DD9-4D28-88F9-C0C6F8A3C115}" dt="2022-12-02T04:34:04.293" v="213" actId="478"/>
          <ac:spMkLst>
            <pc:docMk/>
            <pc:sldMk cId="1148864073" sldId="270"/>
            <ac:spMk id="8" creationId="{8E0A970A-D526-03FD-6886-88ECCBB633BB}"/>
          </ac:spMkLst>
        </pc:spChg>
        <pc:spChg chg="mod">
          <ac:chgData name="조용현" userId="9a51fa85-7343-4a59-b3c3-a4f10c1d6d4a" providerId="ADAL" clId="{23639641-6DD9-4D28-88F9-C0C6F8A3C115}" dt="2022-12-02T04:34:37.455" v="232" actId="207"/>
          <ac:spMkLst>
            <pc:docMk/>
            <pc:sldMk cId="1148864073" sldId="270"/>
            <ac:spMk id="12" creationId="{F7B14C85-3C6B-5AFD-C481-FCDF56FE7652}"/>
          </ac:spMkLst>
        </pc:spChg>
        <pc:spChg chg="mod">
          <ac:chgData name="조용현" userId="9a51fa85-7343-4a59-b3c3-a4f10c1d6d4a" providerId="ADAL" clId="{23639641-6DD9-4D28-88F9-C0C6F8A3C115}" dt="2022-12-02T04:34:32.353" v="231" actId="208"/>
          <ac:spMkLst>
            <pc:docMk/>
            <pc:sldMk cId="1148864073" sldId="270"/>
            <ac:spMk id="13" creationId="{E24E1575-23CB-9B6F-67F4-FA91A5AEEC7D}"/>
          </ac:spMkLst>
        </pc:spChg>
        <pc:spChg chg="del">
          <ac:chgData name="조용현" userId="9a51fa85-7343-4a59-b3c3-a4f10c1d6d4a" providerId="ADAL" clId="{23639641-6DD9-4D28-88F9-C0C6F8A3C115}" dt="2022-12-02T04:34:06.580" v="215" actId="478"/>
          <ac:spMkLst>
            <pc:docMk/>
            <pc:sldMk cId="1148864073" sldId="270"/>
            <ac:spMk id="14" creationId="{79983A64-4943-D080-44B7-D20841192421}"/>
          </ac:spMkLst>
        </pc:spChg>
        <pc:grpChg chg="mod">
          <ac:chgData name="조용현" userId="9a51fa85-7343-4a59-b3c3-a4f10c1d6d4a" providerId="ADAL" clId="{23639641-6DD9-4D28-88F9-C0C6F8A3C115}" dt="2022-12-02T04:34:20.559" v="230" actId="1076"/>
          <ac:grpSpMkLst>
            <pc:docMk/>
            <pc:sldMk cId="1148864073" sldId="270"/>
            <ac:grpSpMk id="11" creationId="{01BF474C-0BF4-5BAB-6336-6C4A5860BC28}"/>
          </ac:grpSpMkLst>
        </pc:grpChg>
        <pc:picChg chg="del">
          <ac:chgData name="조용현" userId="9a51fa85-7343-4a59-b3c3-a4f10c1d6d4a" providerId="ADAL" clId="{23639641-6DD9-4D28-88F9-C0C6F8A3C115}" dt="2022-12-02T04:34:05.298" v="214" actId="478"/>
          <ac:picMkLst>
            <pc:docMk/>
            <pc:sldMk cId="1148864073" sldId="270"/>
            <ac:picMk id="5" creationId="{03A8FE77-9EAA-3F16-C21B-32F4B485EB80}"/>
          </ac:picMkLst>
        </pc:picChg>
        <pc:picChg chg="del">
          <ac:chgData name="조용현" userId="9a51fa85-7343-4a59-b3c3-a4f10c1d6d4a" providerId="ADAL" clId="{23639641-6DD9-4D28-88F9-C0C6F8A3C115}" dt="2022-12-02T04:34:05.298" v="214" actId="478"/>
          <ac:picMkLst>
            <pc:docMk/>
            <pc:sldMk cId="1148864073" sldId="270"/>
            <ac:picMk id="17" creationId="{D28851EC-83B6-2398-31F3-6A7B27A76B11}"/>
          </ac:picMkLst>
        </pc:picChg>
      </pc:sldChg>
      <pc:sldChg chg="addSp delSp modSp add mod">
        <pc:chgData name="조용현" userId="9a51fa85-7343-4a59-b3c3-a4f10c1d6d4a" providerId="ADAL" clId="{23639641-6DD9-4D28-88F9-C0C6F8A3C115}" dt="2022-12-02T05:15:31.912" v="792" actId="1076"/>
        <pc:sldMkLst>
          <pc:docMk/>
          <pc:sldMk cId="2435064774" sldId="271"/>
        </pc:sldMkLst>
        <pc:spChg chg="add mod">
          <ac:chgData name="조용현" userId="9a51fa85-7343-4a59-b3c3-a4f10c1d6d4a" providerId="ADAL" clId="{23639641-6DD9-4D28-88F9-C0C6F8A3C115}" dt="2022-12-02T05:15:31.912" v="792" actId="1076"/>
          <ac:spMkLst>
            <pc:docMk/>
            <pc:sldMk cId="2435064774" sldId="271"/>
            <ac:spMk id="4" creationId="{6BE645DB-FEA8-563D-402F-9B237193FA04}"/>
          </ac:spMkLst>
        </pc:spChg>
        <pc:spChg chg="del">
          <ac:chgData name="조용현" userId="9a51fa85-7343-4a59-b3c3-a4f10c1d6d4a" providerId="ADAL" clId="{23639641-6DD9-4D28-88F9-C0C6F8A3C115}" dt="2022-12-02T04:40:14.828" v="236" actId="478"/>
          <ac:spMkLst>
            <pc:docMk/>
            <pc:sldMk cId="2435064774" sldId="271"/>
            <ac:spMk id="6" creationId="{5565BC21-76B2-0BB1-0A9F-92074D8E2471}"/>
          </ac:spMkLst>
        </pc:spChg>
        <pc:spChg chg="del">
          <ac:chgData name="조용현" userId="9a51fa85-7343-4a59-b3c3-a4f10c1d6d4a" providerId="ADAL" clId="{23639641-6DD9-4D28-88F9-C0C6F8A3C115}" dt="2022-12-02T04:40:14.828" v="236" actId="478"/>
          <ac:spMkLst>
            <pc:docMk/>
            <pc:sldMk cId="2435064774" sldId="271"/>
            <ac:spMk id="8" creationId="{8E0A970A-D526-03FD-6886-88ECCBB633BB}"/>
          </ac:spMkLst>
        </pc:spChg>
        <pc:spChg chg="mod">
          <ac:chgData name="조용현" userId="9a51fa85-7343-4a59-b3c3-a4f10c1d6d4a" providerId="ADAL" clId="{23639641-6DD9-4D28-88F9-C0C6F8A3C115}" dt="2022-12-02T04:35:14.286" v="235" actId="20577"/>
          <ac:spMkLst>
            <pc:docMk/>
            <pc:sldMk cId="2435064774" sldId="271"/>
            <ac:spMk id="12" creationId="{F7B14C85-3C6B-5AFD-C481-FCDF56FE7652}"/>
          </ac:spMkLst>
        </pc:spChg>
        <pc:spChg chg="mod">
          <ac:chgData name="조용현" userId="9a51fa85-7343-4a59-b3c3-a4f10c1d6d4a" providerId="ADAL" clId="{23639641-6DD9-4D28-88F9-C0C6F8A3C115}" dt="2022-12-02T05:13:58.615" v="618" actId="20577"/>
          <ac:spMkLst>
            <pc:docMk/>
            <pc:sldMk cId="2435064774" sldId="271"/>
            <ac:spMk id="14" creationId="{79983A64-4943-D080-44B7-D20841192421}"/>
          </ac:spMkLst>
        </pc:spChg>
        <pc:picChg chg="add mod">
          <ac:chgData name="조용현" userId="9a51fa85-7343-4a59-b3c3-a4f10c1d6d4a" providerId="ADAL" clId="{23639641-6DD9-4D28-88F9-C0C6F8A3C115}" dt="2022-12-02T05:15:28.892" v="791" actId="1076"/>
          <ac:picMkLst>
            <pc:docMk/>
            <pc:sldMk cId="2435064774" sldId="271"/>
            <ac:picMk id="3" creationId="{A4576EDA-79FC-1C46-3FD7-BBB4674F8F9F}"/>
          </ac:picMkLst>
        </pc:picChg>
        <pc:picChg chg="del">
          <ac:chgData name="조용현" userId="9a51fa85-7343-4a59-b3c3-a4f10c1d6d4a" providerId="ADAL" clId="{23639641-6DD9-4D28-88F9-C0C6F8A3C115}" dt="2022-12-02T04:40:14.828" v="236" actId="478"/>
          <ac:picMkLst>
            <pc:docMk/>
            <pc:sldMk cId="2435064774" sldId="271"/>
            <ac:picMk id="5" creationId="{03A8FE77-9EAA-3F16-C21B-32F4B485EB80}"/>
          </ac:picMkLst>
        </pc:picChg>
        <pc:picChg chg="del">
          <ac:chgData name="조용현" userId="9a51fa85-7343-4a59-b3c3-a4f10c1d6d4a" providerId="ADAL" clId="{23639641-6DD9-4D28-88F9-C0C6F8A3C115}" dt="2022-12-02T04:40:14.828" v="236" actId="478"/>
          <ac:picMkLst>
            <pc:docMk/>
            <pc:sldMk cId="2435064774" sldId="271"/>
            <ac:picMk id="17" creationId="{D28851EC-83B6-2398-31F3-6A7B27A76B11}"/>
          </ac:picMkLst>
        </pc:picChg>
      </pc:sldChg>
      <pc:sldChg chg="addSp delSp modSp add mod ord">
        <pc:chgData name="조용현" userId="9a51fa85-7343-4a59-b3c3-a4f10c1d6d4a" providerId="ADAL" clId="{23639641-6DD9-4D28-88F9-C0C6F8A3C115}" dt="2022-12-02T05:11:17.300" v="611" actId="20577"/>
        <pc:sldMkLst>
          <pc:docMk/>
          <pc:sldMk cId="4032552466" sldId="272"/>
        </pc:sldMkLst>
        <pc:spChg chg="mod">
          <ac:chgData name="조용현" userId="9a51fa85-7343-4a59-b3c3-a4f10c1d6d4a" providerId="ADAL" clId="{23639641-6DD9-4D28-88F9-C0C6F8A3C115}" dt="2022-12-02T05:10:59.957" v="598" actId="207"/>
          <ac:spMkLst>
            <pc:docMk/>
            <pc:sldMk cId="4032552466" sldId="272"/>
            <ac:spMk id="3" creationId="{BFDAE912-8681-D4B1-D586-4C6E4A608854}"/>
          </ac:spMkLst>
        </pc:spChg>
        <pc:spChg chg="mod">
          <ac:chgData name="조용현" userId="9a51fa85-7343-4a59-b3c3-a4f10c1d6d4a" providerId="ADAL" clId="{23639641-6DD9-4D28-88F9-C0C6F8A3C115}" dt="2022-12-02T05:11:17.300" v="611" actId="20577"/>
          <ac:spMkLst>
            <pc:docMk/>
            <pc:sldMk cId="4032552466" sldId="272"/>
            <ac:spMk id="12" creationId="{CC42E79B-5506-8C5A-01A6-920D47B39AA2}"/>
          </ac:spMkLst>
        </pc:spChg>
        <pc:spChg chg="add mod">
          <ac:chgData name="조용현" userId="9a51fa85-7343-4a59-b3c3-a4f10c1d6d4a" providerId="ADAL" clId="{23639641-6DD9-4D28-88F9-C0C6F8A3C115}" dt="2022-12-02T05:10:48.491" v="596" actId="1076"/>
          <ac:spMkLst>
            <pc:docMk/>
            <pc:sldMk cId="4032552466" sldId="272"/>
            <ac:spMk id="15" creationId="{5CC149E3-4ADE-0DA8-9116-206EBC4C697A}"/>
          </ac:spMkLst>
        </pc:spChg>
        <pc:spChg chg="del mod">
          <ac:chgData name="조용현" userId="9a51fa85-7343-4a59-b3c3-a4f10c1d6d4a" providerId="ADAL" clId="{23639641-6DD9-4D28-88F9-C0C6F8A3C115}" dt="2022-12-02T05:02:58.817" v="477" actId="478"/>
          <ac:spMkLst>
            <pc:docMk/>
            <pc:sldMk cId="4032552466" sldId="272"/>
            <ac:spMk id="19" creationId="{AA34BC3B-D225-62C7-1191-C593AC1354A5}"/>
          </ac:spMkLst>
        </pc:spChg>
        <pc:spChg chg="del mod">
          <ac:chgData name="조용현" userId="9a51fa85-7343-4a59-b3c3-a4f10c1d6d4a" providerId="ADAL" clId="{23639641-6DD9-4D28-88F9-C0C6F8A3C115}" dt="2022-12-02T05:03:02.198" v="479" actId="478"/>
          <ac:spMkLst>
            <pc:docMk/>
            <pc:sldMk cId="4032552466" sldId="272"/>
            <ac:spMk id="28" creationId="{5ADFDD5E-3FE3-D331-6303-6948352DBE8E}"/>
          </ac:spMkLst>
        </pc:spChg>
        <pc:spChg chg="mod">
          <ac:chgData name="조용현" userId="9a51fa85-7343-4a59-b3c3-a4f10c1d6d4a" providerId="ADAL" clId="{23639641-6DD9-4D28-88F9-C0C6F8A3C115}" dt="2022-12-02T05:10:51.720" v="597" actId="14100"/>
          <ac:spMkLst>
            <pc:docMk/>
            <pc:sldMk cId="4032552466" sldId="272"/>
            <ac:spMk id="30" creationId="{D67855BE-7FB6-00F2-CEF7-6CC08C39571A}"/>
          </ac:spMkLst>
        </pc:spChg>
        <pc:picChg chg="mod modCrop">
          <ac:chgData name="조용현" userId="9a51fa85-7343-4a59-b3c3-a4f10c1d6d4a" providerId="ADAL" clId="{23639641-6DD9-4D28-88F9-C0C6F8A3C115}" dt="2022-12-02T05:03:07.099" v="480" actId="732"/>
          <ac:picMkLst>
            <pc:docMk/>
            <pc:sldMk cId="4032552466" sldId="272"/>
            <ac:picMk id="2" creationId="{A914318C-94B0-4CD0-BDE3-9A5B8A87BEFC}"/>
          </ac:picMkLst>
        </pc:picChg>
        <pc:picChg chg="add del mod modCrop">
          <ac:chgData name="조용현" userId="9a51fa85-7343-4a59-b3c3-a4f10c1d6d4a" providerId="ADAL" clId="{23639641-6DD9-4D28-88F9-C0C6F8A3C115}" dt="2022-12-02T05:04:11.516" v="491" actId="478"/>
          <ac:picMkLst>
            <pc:docMk/>
            <pc:sldMk cId="4032552466" sldId="272"/>
            <ac:picMk id="4" creationId="{62C4E27C-C45A-5E24-4D7F-02EF2EECE1BA}"/>
          </ac:picMkLst>
        </pc:picChg>
        <pc:picChg chg="add del mod">
          <ac:chgData name="조용현" userId="9a51fa85-7343-4a59-b3c3-a4f10c1d6d4a" providerId="ADAL" clId="{23639641-6DD9-4D28-88F9-C0C6F8A3C115}" dt="2022-12-02T05:04:19.468" v="494" actId="478"/>
          <ac:picMkLst>
            <pc:docMk/>
            <pc:sldMk cId="4032552466" sldId="272"/>
            <ac:picMk id="11" creationId="{373FE2BF-060F-9A4C-A79B-EDB51711D10B}"/>
          </ac:picMkLst>
        </pc:picChg>
        <pc:picChg chg="add mod ord modCrop">
          <ac:chgData name="조용현" userId="9a51fa85-7343-4a59-b3c3-a4f10c1d6d4a" providerId="ADAL" clId="{23639641-6DD9-4D28-88F9-C0C6F8A3C115}" dt="2022-12-02T05:10:48.491" v="596" actId="1076"/>
          <ac:picMkLst>
            <pc:docMk/>
            <pc:sldMk cId="4032552466" sldId="272"/>
            <ac:picMk id="14" creationId="{8D6366CD-4905-F399-B776-FBB292ECAC15}"/>
          </ac:picMkLst>
        </pc:picChg>
      </pc:sldChg>
      <pc:sldChg chg="addSp delSp modSp add mod ord">
        <pc:chgData name="조용현" userId="9a51fa85-7343-4a59-b3c3-a4f10c1d6d4a" providerId="ADAL" clId="{23639641-6DD9-4D28-88F9-C0C6F8A3C115}" dt="2022-12-02T05:23:18.213" v="1094" actId="20577"/>
        <pc:sldMkLst>
          <pc:docMk/>
          <pc:sldMk cId="2280187350" sldId="273"/>
        </pc:sldMkLst>
        <pc:spChg chg="del">
          <ac:chgData name="조용현" userId="9a51fa85-7343-4a59-b3c3-a4f10c1d6d4a" providerId="ADAL" clId="{23639641-6DD9-4D28-88F9-C0C6F8A3C115}" dt="2022-12-02T05:15:38.969" v="795" actId="478"/>
          <ac:spMkLst>
            <pc:docMk/>
            <pc:sldMk cId="2280187350" sldId="273"/>
            <ac:spMk id="4" creationId="{6BE645DB-FEA8-563D-402F-9B237193FA04}"/>
          </ac:spMkLst>
        </pc:spChg>
        <pc:spChg chg="add del mod">
          <ac:chgData name="조용현" userId="9a51fa85-7343-4a59-b3c3-a4f10c1d6d4a" providerId="ADAL" clId="{23639641-6DD9-4D28-88F9-C0C6F8A3C115}" dt="2022-12-02T05:20:02.584" v="863" actId="478"/>
          <ac:spMkLst>
            <pc:docMk/>
            <pc:sldMk cId="2280187350" sldId="273"/>
            <ac:spMk id="9" creationId="{C47568A6-3C83-1DF0-629A-59AD689ED753}"/>
          </ac:spMkLst>
        </pc:spChg>
        <pc:spChg chg="mod">
          <ac:chgData name="조용현" userId="9a51fa85-7343-4a59-b3c3-a4f10c1d6d4a" providerId="ADAL" clId="{23639641-6DD9-4D28-88F9-C0C6F8A3C115}" dt="2022-12-02T05:16:22.735" v="811" actId="20577"/>
          <ac:spMkLst>
            <pc:docMk/>
            <pc:sldMk cId="2280187350" sldId="273"/>
            <ac:spMk id="14" creationId="{79983A64-4943-D080-44B7-D20841192421}"/>
          </ac:spMkLst>
        </pc:spChg>
        <pc:spChg chg="add mod">
          <ac:chgData name="조용현" userId="9a51fa85-7343-4a59-b3c3-a4f10c1d6d4a" providerId="ADAL" clId="{23639641-6DD9-4D28-88F9-C0C6F8A3C115}" dt="2022-12-02T05:23:18.213" v="1094" actId="20577"/>
          <ac:spMkLst>
            <pc:docMk/>
            <pc:sldMk cId="2280187350" sldId="273"/>
            <ac:spMk id="15" creationId="{91009D3C-5206-B59E-0EE6-F05AD92BC43B}"/>
          </ac:spMkLst>
        </pc:spChg>
        <pc:spChg chg="add mod">
          <ac:chgData name="조용현" userId="9a51fa85-7343-4a59-b3c3-a4f10c1d6d4a" providerId="ADAL" clId="{23639641-6DD9-4D28-88F9-C0C6F8A3C115}" dt="2022-12-02T05:22:33.582" v="1066" actId="164"/>
          <ac:spMkLst>
            <pc:docMk/>
            <pc:sldMk cId="2280187350" sldId="273"/>
            <ac:spMk id="16" creationId="{4EE05ED4-9D18-1866-D436-395A661C3E7A}"/>
          </ac:spMkLst>
        </pc:spChg>
        <pc:grpChg chg="add mod">
          <ac:chgData name="조용현" userId="9a51fa85-7343-4a59-b3c3-a4f10c1d6d4a" providerId="ADAL" clId="{23639641-6DD9-4D28-88F9-C0C6F8A3C115}" dt="2022-12-02T05:22:44.988" v="1068" actId="1076"/>
          <ac:grpSpMkLst>
            <pc:docMk/>
            <pc:sldMk cId="2280187350" sldId="273"/>
            <ac:grpSpMk id="17" creationId="{5CDD77F1-DF8B-E209-7889-FB02305C3A70}"/>
          </ac:grpSpMkLst>
        </pc:grpChg>
        <pc:picChg chg="del">
          <ac:chgData name="조용현" userId="9a51fa85-7343-4a59-b3c3-a4f10c1d6d4a" providerId="ADAL" clId="{23639641-6DD9-4D28-88F9-C0C6F8A3C115}" dt="2022-12-02T05:15:37.785" v="794" actId="478"/>
          <ac:picMkLst>
            <pc:docMk/>
            <pc:sldMk cId="2280187350" sldId="273"/>
            <ac:picMk id="3" creationId="{A4576EDA-79FC-1C46-3FD7-BBB4674F8F9F}"/>
          </ac:picMkLst>
        </pc:picChg>
        <pc:picChg chg="add del mod">
          <ac:chgData name="조용현" userId="9a51fa85-7343-4a59-b3c3-a4f10c1d6d4a" providerId="ADAL" clId="{23639641-6DD9-4D28-88F9-C0C6F8A3C115}" dt="2022-12-02T05:17:51.525" v="815" actId="478"/>
          <ac:picMkLst>
            <pc:docMk/>
            <pc:sldMk cId="2280187350" sldId="273"/>
            <ac:picMk id="5" creationId="{8A4C76A9-1570-36F0-9F7D-7018C1A899F3}"/>
          </ac:picMkLst>
        </pc:picChg>
        <pc:picChg chg="add mod modCrop">
          <ac:chgData name="조용현" userId="9a51fa85-7343-4a59-b3c3-a4f10c1d6d4a" providerId="ADAL" clId="{23639641-6DD9-4D28-88F9-C0C6F8A3C115}" dt="2022-12-02T05:22:33.582" v="1066" actId="164"/>
          <ac:picMkLst>
            <pc:docMk/>
            <pc:sldMk cId="2280187350" sldId="273"/>
            <ac:picMk id="8" creationId="{3A6CDF88-FDB9-A109-1FEB-9461D93BF1D5}"/>
          </ac:picMkLst>
        </pc:picChg>
      </pc:sldChg>
      <pc:sldChg chg="addSp delSp modSp add mod">
        <pc:chgData name="조용현" userId="9a51fa85-7343-4a59-b3c3-a4f10c1d6d4a" providerId="ADAL" clId="{23639641-6DD9-4D28-88F9-C0C6F8A3C115}" dt="2022-12-02T05:24:15.507" v="1099" actId="14100"/>
        <pc:sldMkLst>
          <pc:docMk/>
          <pc:sldMk cId="1556943554" sldId="274"/>
        </pc:sldMkLst>
        <pc:spChg chg="del mod">
          <ac:chgData name="조용현" userId="9a51fa85-7343-4a59-b3c3-a4f10c1d6d4a" providerId="ADAL" clId="{23639641-6DD9-4D28-88F9-C0C6F8A3C115}" dt="2022-12-02T05:23:39.870" v="1095" actId="478"/>
          <ac:spMkLst>
            <pc:docMk/>
            <pc:sldMk cId="1556943554" sldId="274"/>
            <ac:spMk id="4" creationId="{6BE645DB-FEA8-563D-402F-9B237193FA04}"/>
          </ac:spMkLst>
        </pc:spChg>
        <pc:spChg chg="add mod">
          <ac:chgData name="조용현" userId="9a51fa85-7343-4a59-b3c3-a4f10c1d6d4a" providerId="ADAL" clId="{23639641-6DD9-4D28-88F9-C0C6F8A3C115}" dt="2022-12-02T05:24:15.507" v="1099" actId="14100"/>
          <ac:spMkLst>
            <pc:docMk/>
            <pc:sldMk cId="1556943554" sldId="274"/>
            <ac:spMk id="6" creationId="{A3C41CC0-0812-D99B-54A4-CEA1FC79D255}"/>
          </ac:spMkLst>
        </pc:spChg>
        <pc:spChg chg="mod">
          <ac:chgData name="조용현" userId="9a51fa85-7343-4a59-b3c3-a4f10c1d6d4a" providerId="ADAL" clId="{23639641-6DD9-4D28-88F9-C0C6F8A3C115}" dt="2022-12-02T05:18:58.972" v="833" actId="20577"/>
          <ac:spMkLst>
            <pc:docMk/>
            <pc:sldMk cId="1556943554" sldId="274"/>
            <ac:spMk id="14" creationId="{79983A64-4943-D080-44B7-D20841192421}"/>
          </ac:spMkLst>
        </pc:spChg>
        <pc:picChg chg="del">
          <ac:chgData name="조용현" userId="9a51fa85-7343-4a59-b3c3-a4f10c1d6d4a" providerId="ADAL" clId="{23639641-6DD9-4D28-88F9-C0C6F8A3C115}" dt="2022-12-02T05:18:43.540" v="820" actId="478"/>
          <ac:picMkLst>
            <pc:docMk/>
            <pc:sldMk cId="1556943554" sldId="274"/>
            <ac:picMk id="3" creationId="{A4576EDA-79FC-1C46-3FD7-BBB4674F8F9F}"/>
          </ac:picMkLst>
        </pc:picChg>
        <pc:picChg chg="add mod">
          <ac:chgData name="조용현" userId="9a51fa85-7343-4a59-b3c3-a4f10c1d6d4a" providerId="ADAL" clId="{23639641-6DD9-4D28-88F9-C0C6F8A3C115}" dt="2022-12-02T05:18:55.334" v="824" actId="1076"/>
          <ac:picMkLst>
            <pc:docMk/>
            <pc:sldMk cId="1556943554" sldId="274"/>
            <ac:picMk id="5" creationId="{271FE530-F5FE-3C54-DFBE-6EA23F41FCC0}"/>
          </ac:picMkLst>
        </pc:picChg>
      </pc:sldChg>
      <pc:sldChg chg="addSp delSp modSp add mod">
        <pc:chgData name="조용현" userId="9a51fa85-7343-4a59-b3c3-a4f10c1d6d4a" providerId="ADAL" clId="{23639641-6DD9-4D28-88F9-C0C6F8A3C115}" dt="2022-12-02T05:44:11.531" v="1850" actId="1076"/>
        <pc:sldMkLst>
          <pc:docMk/>
          <pc:sldMk cId="505410351" sldId="275"/>
        </pc:sldMkLst>
        <pc:spChg chg="del">
          <ac:chgData name="조용현" userId="9a51fa85-7343-4a59-b3c3-a4f10c1d6d4a" providerId="ADAL" clId="{23639641-6DD9-4D28-88F9-C0C6F8A3C115}" dt="2022-12-02T05:33:19.417" v="1172" actId="478"/>
          <ac:spMkLst>
            <pc:docMk/>
            <pc:sldMk cId="505410351" sldId="275"/>
            <ac:spMk id="6" creationId="{A3C41CC0-0812-D99B-54A4-CEA1FC79D255}"/>
          </ac:spMkLst>
        </pc:spChg>
        <pc:spChg chg="add del mod">
          <ac:chgData name="조용현" userId="9a51fa85-7343-4a59-b3c3-a4f10c1d6d4a" providerId="ADAL" clId="{23639641-6DD9-4D28-88F9-C0C6F8A3C115}" dt="2022-12-02T05:43:40.337" v="1845" actId="478"/>
          <ac:spMkLst>
            <pc:docMk/>
            <pc:sldMk cId="505410351" sldId="275"/>
            <ac:spMk id="9" creationId="{A84FD7C7-5F87-B3C9-0894-ECF272C9C648}"/>
          </ac:spMkLst>
        </pc:spChg>
        <pc:spChg chg="mod">
          <ac:chgData name="조용현" userId="9a51fa85-7343-4a59-b3c3-a4f10c1d6d4a" providerId="ADAL" clId="{23639641-6DD9-4D28-88F9-C0C6F8A3C115}" dt="2022-12-02T05:33:26.707" v="1191" actId="20577"/>
          <ac:spMkLst>
            <pc:docMk/>
            <pc:sldMk cId="505410351" sldId="275"/>
            <ac:spMk id="12" creationId="{F7B14C85-3C6B-5AFD-C481-FCDF56FE7652}"/>
          </ac:spMkLst>
        </pc:spChg>
        <pc:spChg chg="mod">
          <ac:chgData name="조용현" userId="9a51fa85-7343-4a59-b3c3-a4f10c1d6d4a" providerId="ADAL" clId="{23639641-6DD9-4D28-88F9-C0C6F8A3C115}" dt="2022-12-02T05:33:49.363" v="1231" actId="27636"/>
          <ac:spMkLst>
            <pc:docMk/>
            <pc:sldMk cId="505410351" sldId="275"/>
            <ac:spMk id="14" creationId="{79983A64-4943-D080-44B7-D20841192421}"/>
          </ac:spMkLst>
        </pc:spChg>
        <pc:spChg chg="add mod">
          <ac:chgData name="조용현" userId="9a51fa85-7343-4a59-b3c3-a4f10c1d6d4a" providerId="ADAL" clId="{23639641-6DD9-4D28-88F9-C0C6F8A3C115}" dt="2022-12-02T05:43:55.965" v="1847" actId="1076"/>
          <ac:spMkLst>
            <pc:docMk/>
            <pc:sldMk cId="505410351" sldId="275"/>
            <ac:spMk id="15" creationId="{24976970-9532-ECF9-1ED8-BD0C9ED191E6}"/>
          </ac:spMkLst>
        </pc:spChg>
        <pc:spChg chg="add mod">
          <ac:chgData name="조용현" userId="9a51fa85-7343-4a59-b3c3-a4f10c1d6d4a" providerId="ADAL" clId="{23639641-6DD9-4D28-88F9-C0C6F8A3C115}" dt="2022-12-02T05:44:11.531" v="1850" actId="1076"/>
          <ac:spMkLst>
            <pc:docMk/>
            <pc:sldMk cId="505410351" sldId="275"/>
            <ac:spMk id="16" creationId="{8A85DD98-590E-3295-E14B-C7FD447E4012}"/>
          </ac:spMkLst>
        </pc:spChg>
        <pc:picChg chg="add mod">
          <ac:chgData name="조용현" userId="9a51fa85-7343-4a59-b3c3-a4f10c1d6d4a" providerId="ADAL" clId="{23639641-6DD9-4D28-88F9-C0C6F8A3C115}" dt="2022-12-02T05:43:09.738" v="1802" actId="1076"/>
          <ac:picMkLst>
            <pc:docMk/>
            <pc:sldMk cId="505410351" sldId="275"/>
            <ac:picMk id="3" creationId="{2D67CDC0-3A8D-65C9-100C-03D9175C1126}"/>
          </ac:picMkLst>
        </pc:picChg>
        <pc:picChg chg="del">
          <ac:chgData name="조용현" userId="9a51fa85-7343-4a59-b3c3-a4f10c1d6d4a" providerId="ADAL" clId="{23639641-6DD9-4D28-88F9-C0C6F8A3C115}" dt="2022-12-02T05:33:15.588" v="1171" actId="478"/>
          <ac:picMkLst>
            <pc:docMk/>
            <pc:sldMk cId="505410351" sldId="275"/>
            <ac:picMk id="5" creationId="{271FE530-F5FE-3C54-DFBE-6EA23F41FCC0}"/>
          </ac:picMkLst>
        </pc:picChg>
        <pc:picChg chg="add del mod">
          <ac:chgData name="조용현" userId="9a51fa85-7343-4a59-b3c3-a4f10c1d6d4a" providerId="ADAL" clId="{23639641-6DD9-4D28-88F9-C0C6F8A3C115}" dt="2022-12-02T05:41:21.124" v="1668" actId="478"/>
          <ac:picMkLst>
            <pc:docMk/>
            <pc:sldMk cId="505410351" sldId="275"/>
            <ac:picMk id="8" creationId="{7A86EEAD-F97F-B313-5CD0-02D7BA103644}"/>
          </ac:picMkLst>
        </pc:picChg>
      </pc:sldChg>
      <pc:sldChg chg="addSp delSp modSp add mod">
        <pc:chgData name="조용현" userId="9a51fa85-7343-4a59-b3c3-a4f10c1d6d4a" providerId="ADAL" clId="{23639641-6DD9-4D28-88F9-C0C6F8A3C115}" dt="2022-12-02T05:44:07.718" v="1849" actId="1076"/>
        <pc:sldMkLst>
          <pc:docMk/>
          <pc:sldMk cId="3839550052" sldId="276"/>
        </pc:sldMkLst>
        <pc:spChg chg="add mod">
          <ac:chgData name="조용현" userId="9a51fa85-7343-4a59-b3c3-a4f10c1d6d4a" providerId="ADAL" clId="{23639641-6DD9-4D28-88F9-C0C6F8A3C115}" dt="2022-12-02T05:44:00.645" v="1848" actId="1076"/>
          <ac:spMkLst>
            <pc:docMk/>
            <pc:sldMk cId="3839550052" sldId="276"/>
            <ac:spMk id="2" creationId="{00564F4E-DF1E-E7B8-E843-0D9A7FED26E4}"/>
          </ac:spMkLst>
        </pc:spChg>
        <pc:spChg chg="add mod">
          <ac:chgData name="조용현" userId="9a51fa85-7343-4a59-b3c3-a4f10c1d6d4a" providerId="ADAL" clId="{23639641-6DD9-4D28-88F9-C0C6F8A3C115}" dt="2022-12-02T05:44:07.718" v="1849" actId="1076"/>
          <ac:spMkLst>
            <pc:docMk/>
            <pc:sldMk cId="3839550052" sldId="276"/>
            <ac:spMk id="4" creationId="{AFD1A53E-1BE3-6B30-1D2B-58EC0A78203F}"/>
          </ac:spMkLst>
        </pc:spChg>
        <pc:spChg chg="del mod">
          <ac:chgData name="조용현" userId="9a51fa85-7343-4a59-b3c3-a4f10c1d6d4a" providerId="ADAL" clId="{23639641-6DD9-4D28-88F9-C0C6F8A3C115}" dt="2022-12-02T05:39:11.559" v="1490" actId="478"/>
          <ac:spMkLst>
            <pc:docMk/>
            <pc:sldMk cId="3839550052" sldId="276"/>
            <ac:spMk id="9" creationId="{A84FD7C7-5F87-B3C9-0894-ECF272C9C648}"/>
          </ac:spMkLst>
        </pc:spChg>
        <pc:picChg chg="del">
          <ac:chgData name="조용현" userId="9a51fa85-7343-4a59-b3c3-a4f10c1d6d4a" providerId="ADAL" clId="{23639641-6DD9-4D28-88F9-C0C6F8A3C115}" dt="2022-12-02T05:37:01.425" v="1358" actId="478"/>
          <ac:picMkLst>
            <pc:docMk/>
            <pc:sldMk cId="3839550052" sldId="276"/>
            <ac:picMk id="3" creationId="{2D67CDC0-3A8D-65C9-100C-03D9175C1126}"/>
          </ac:picMkLst>
        </pc:picChg>
        <pc:picChg chg="mod">
          <ac:chgData name="조용현" userId="9a51fa85-7343-4a59-b3c3-a4f10c1d6d4a" providerId="ADAL" clId="{23639641-6DD9-4D28-88F9-C0C6F8A3C115}" dt="2022-12-02T05:42:59.507" v="1799" actId="1076"/>
          <ac:picMkLst>
            <pc:docMk/>
            <pc:sldMk cId="3839550052" sldId="276"/>
            <ac:picMk id="8" creationId="{7A86EEAD-F97F-B313-5CD0-02D7BA1036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8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7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0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7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0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0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4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1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2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11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6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CC3BB4-8536-4DBC-A194-D8AAF56C4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CFF2C28A-D5FF-EFE3-B0E2-52827CAC5042}"/>
              </a:ext>
            </a:extLst>
          </p:cNvPr>
          <p:cNvSpPr txBox="1">
            <a:spLocks/>
          </p:cNvSpPr>
          <p:nvPr/>
        </p:nvSpPr>
        <p:spPr>
          <a:xfrm>
            <a:off x="704850" y="1976845"/>
            <a:ext cx="10782300" cy="175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chemeClr val="bg1"/>
                </a:solidFill>
              </a:rPr>
              <a:t>Coding Test</a:t>
            </a:r>
          </a:p>
        </p:txBody>
      </p:sp>
      <p:sp>
        <p:nvSpPr>
          <p:cNvPr id="51" name="부제목 2">
            <a:extLst>
              <a:ext uri="{FF2B5EF4-FFF2-40B4-BE49-F238E27FC236}">
                <a16:creationId xmlns:a16="http://schemas.microsoft.com/office/drawing/2014/main" id="{D14B11B9-D0C0-071D-3E7C-C4BB1334682B}"/>
              </a:ext>
            </a:extLst>
          </p:cNvPr>
          <p:cNvSpPr txBox="1">
            <a:spLocks/>
          </p:cNvSpPr>
          <p:nvPr/>
        </p:nvSpPr>
        <p:spPr>
          <a:xfrm>
            <a:off x="2802665" y="5221452"/>
            <a:ext cx="6586668" cy="520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</a:rPr>
              <a:t>강지수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박경수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양환석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조용현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한건희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홍시현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FEEF8FCD-1C96-B153-B573-CA1E9A5E1CEB}"/>
              </a:ext>
            </a:extLst>
          </p:cNvPr>
          <p:cNvSpPr txBox="1">
            <a:spLocks/>
          </p:cNvSpPr>
          <p:nvPr/>
        </p:nvSpPr>
        <p:spPr>
          <a:xfrm>
            <a:off x="2698239" y="1789665"/>
            <a:ext cx="6795521" cy="2128896"/>
          </a:xfrm>
          <a:prstGeom prst="rect">
            <a:avLst/>
          </a:prstGeom>
          <a:ln w="762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A2DF15-B699-1D63-884C-EC871F1B4C8B}"/>
              </a:ext>
            </a:extLst>
          </p:cNvPr>
          <p:cNvSpPr txBox="1"/>
          <p:nvPr/>
        </p:nvSpPr>
        <p:spPr>
          <a:xfrm>
            <a:off x="3047197" y="4308396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Team5</a:t>
            </a:r>
          </a:p>
        </p:txBody>
      </p:sp>
    </p:spTree>
    <p:extLst>
      <p:ext uri="{BB962C8B-B14F-4D97-AF65-F5344CB8AC3E}">
        <p14:creationId xmlns:p14="http://schemas.microsoft.com/office/powerpoint/2010/main" val="396649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CC3BB4-8536-4DBC-A194-D8AAF56C4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F7D334-E3CD-F289-366C-E957B642E246}"/>
              </a:ext>
            </a:extLst>
          </p:cNvPr>
          <p:cNvGrpSpPr/>
          <p:nvPr/>
        </p:nvGrpSpPr>
        <p:grpSpPr>
          <a:xfrm>
            <a:off x="1076054" y="1524001"/>
            <a:ext cx="1570808" cy="1417321"/>
            <a:chOff x="207919" y="77338"/>
            <a:chExt cx="1570808" cy="1417321"/>
          </a:xfrm>
        </p:grpSpPr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DFD5BCED-AA7C-1CAF-2598-5D97D514A560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160070"/>
              <a:ext cx="1570808" cy="1334589"/>
            </a:xfrm>
            <a:prstGeom prst="rect">
              <a:avLst/>
            </a:prstGeom>
            <a:ln w="762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B4D921D3-F1C3-B660-C22E-8E7AFD1C938A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77338"/>
              <a:ext cx="1570808" cy="1334589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D5523819-74A8-4DB8-7B3B-4DE18622D1C1}"/>
              </a:ext>
            </a:extLst>
          </p:cNvPr>
          <p:cNvSpPr txBox="1">
            <a:spLocks/>
          </p:cNvSpPr>
          <p:nvPr/>
        </p:nvSpPr>
        <p:spPr>
          <a:xfrm>
            <a:off x="219893" y="3382192"/>
            <a:ext cx="3283131" cy="1412966"/>
          </a:xfrm>
          <a:prstGeom prst="rect">
            <a:avLst/>
          </a:prstGeom>
          <a:ln w="76200"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</a:rPr>
              <a:t>Submission Result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7BE55C2-A364-C02B-4AFD-31D7F174A037}"/>
              </a:ext>
            </a:extLst>
          </p:cNvPr>
          <p:cNvGrpSpPr/>
          <p:nvPr/>
        </p:nvGrpSpPr>
        <p:grpSpPr>
          <a:xfrm>
            <a:off x="3430514" y="396242"/>
            <a:ext cx="8325573" cy="5743302"/>
            <a:chOff x="3404388" y="1145179"/>
            <a:chExt cx="8325573" cy="574330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A63496B-18B2-6455-5BB4-DB2B4B824B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4" r="6197" b="3158"/>
            <a:stretch/>
          </p:blipFill>
          <p:spPr>
            <a:xfrm>
              <a:off x="3409074" y="2312128"/>
              <a:ext cx="2682240" cy="350568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718FE34-1444-78EF-F5C8-F990A9C45D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09"/>
            <a:stretch/>
          </p:blipFill>
          <p:spPr>
            <a:xfrm>
              <a:off x="6096000" y="2312128"/>
              <a:ext cx="2924583" cy="350568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165FBE6-CC76-A626-515A-F969A7567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08" t="2411" b="-23"/>
            <a:stretch/>
          </p:blipFill>
          <p:spPr>
            <a:xfrm>
              <a:off x="8867020" y="2312127"/>
              <a:ext cx="2862941" cy="3505690"/>
            </a:xfrm>
            <a:prstGeom prst="rect">
              <a:avLst/>
            </a:prstGeom>
          </p:spPr>
        </p:pic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C43BC9BC-D1FA-9D10-B825-F40C4A18F541}"/>
                </a:ext>
              </a:extLst>
            </p:cNvPr>
            <p:cNvSpPr txBox="1">
              <a:spLocks/>
            </p:cNvSpPr>
            <p:nvPr/>
          </p:nvSpPr>
          <p:spPr>
            <a:xfrm>
              <a:off x="3404388" y="1147357"/>
              <a:ext cx="2682240" cy="1412966"/>
            </a:xfrm>
            <a:prstGeom prst="rect">
              <a:avLst/>
            </a:prstGeom>
            <a:ln w="762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sz="3600" b="1" dirty="0">
                  <a:solidFill>
                    <a:srgbClr val="FFFF00"/>
                  </a:solidFill>
                </a:rPr>
                <a:t>Functionality</a:t>
              </a:r>
            </a:p>
          </p:txBody>
        </p: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C43733C9-541E-3587-C031-48A0908125F8}"/>
                </a:ext>
              </a:extLst>
            </p:cNvPr>
            <p:cNvSpPr txBox="1">
              <a:spLocks/>
            </p:cNvSpPr>
            <p:nvPr/>
          </p:nvSpPr>
          <p:spPr>
            <a:xfrm>
              <a:off x="5928500" y="1145179"/>
              <a:ext cx="3025720" cy="1412966"/>
            </a:xfrm>
            <a:prstGeom prst="rect">
              <a:avLst/>
            </a:prstGeom>
            <a:ln w="762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sz="3600" b="1" dirty="0">
                  <a:solidFill>
                    <a:srgbClr val="FFFF00"/>
                  </a:solidFill>
                </a:rPr>
                <a:t>Efficiency</a:t>
              </a: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768D7EB8-87F9-38B0-D685-0BD657843F97}"/>
                </a:ext>
              </a:extLst>
            </p:cNvPr>
            <p:cNvSpPr txBox="1">
              <a:spLocks/>
            </p:cNvSpPr>
            <p:nvPr/>
          </p:nvSpPr>
          <p:spPr>
            <a:xfrm>
              <a:off x="8704241" y="1145179"/>
              <a:ext cx="3025720" cy="1412966"/>
            </a:xfrm>
            <a:prstGeom prst="rect">
              <a:avLst/>
            </a:prstGeom>
            <a:ln w="762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sz="3600" b="1" dirty="0">
                  <a:solidFill>
                    <a:srgbClr val="FFFF00"/>
                  </a:solidFill>
                </a:rPr>
                <a:t>Readability</a:t>
              </a:r>
            </a:p>
          </p:txBody>
        </p:sp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4EB5E9A2-831C-BFE4-38C4-6BFEC045BDC5}"/>
                </a:ext>
              </a:extLst>
            </p:cNvPr>
            <p:cNvSpPr txBox="1">
              <a:spLocks/>
            </p:cNvSpPr>
            <p:nvPr/>
          </p:nvSpPr>
          <p:spPr>
            <a:xfrm>
              <a:off x="3404388" y="1500052"/>
              <a:ext cx="2682240" cy="5388429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제목 1">
              <a:extLst>
                <a:ext uri="{FF2B5EF4-FFF2-40B4-BE49-F238E27FC236}">
                  <a16:creationId xmlns:a16="http://schemas.microsoft.com/office/drawing/2014/main" id="{AEF11FBA-3F49-0295-2C18-7E7236CA6A94}"/>
                </a:ext>
              </a:extLst>
            </p:cNvPr>
            <p:cNvSpPr txBox="1">
              <a:spLocks/>
            </p:cNvSpPr>
            <p:nvPr/>
          </p:nvSpPr>
          <p:spPr>
            <a:xfrm>
              <a:off x="6086628" y="1500051"/>
              <a:ext cx="2771020" cy="5388429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2B0D81BD-7828-FC09-1048-DE70A52E5D1C}"/>
                </a:ext>
              </a:extLst>
            </p:cNvPr>
            <p:cNvSpPr txBox="1">
              <a:spLocks/>
            </p:cNvSpPr>
            <p:nvPr/>
          </p:nvSpPr>
          <p:spPr>
            <a:xfrm>
              <a:off x="8851454" y="1500051"/>
              <a:ext cx="2862941" cy="5388429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제목 1">
            <a:extLst>
              <a:ext uri="{FF2B5EF4-FFF2-40B4-BE49-F238E27FC236}">
                <a16:creationId xmlns:a16="http://schemas.microsoft.com/office/drawing/2014/main" id="{2BB68A66-157F-5530-1992-3D7649FB0874}"/>
              </a:ext>
            </a:extLst>
          </p:cNvPr>
          <p:cNvSpPr txBox="1">
            <a:spLocks/>
          </p:cNvSpPr>
          <p:nvPr/>
        </p:nvSpPr>
        <p:spPr>
          <a:xfrm>
            <a:off x="6122126" y="5177246"/>
            <a:ext cx="2761648" cy="853931"/>
          </a:xfrm>
          <a:prstGeom prst="rect">
            <a:avLst/>
          </a:prstGeom>
          <a:ln w="762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ko-KR" altLang="en-US" sz="1800" b="1" dirty="0">
                <a:solidFill>
                  <a:srgbClr val="FFFF00"/>
                </a:solidFill>
              </a:rPr>
              <a:t>솔루션 코드의 </a:t>
            </a:r>
            <a:r>
              <a:rPr lang="en-US" altLang="ko-KR" sz="1800" b="1" dirty="0" err="1">
                <a:solidFill>
                  <a:srgbClr val="FFFF00"/>
                </a:solidFill>
              </a:rPr>
              <a:t>Multimetric</a:t>
            </a:r>
            <a:r>
              <a:rPr lang="en-US" altLang="ko-KR" sz="1800" b="1" dirty="0">
                <a:solidFill>
                  <a:srgbClr val="FFFF00"/>
                </a:solidFill>
              </a:rPr>
              <a:t> </a:t>
            </a:r>
            <a:r>
              <a:rPr lang="ko-KR" altLang="en-US" sz="1800" b="1" dirty="0">
                <a:solidFill>
                  <a:srgbClr val="FFFF00"/>
                </a:solidFill>
              </a:rPr>
              <a:t>점수와 상대비교</a:t>
            </a:r>
            <a:endParaRPr lang="en-US" sz="1800" b="1" dirty="0">
              <a:solidFill>
                <a:srgbClr val="FFFF00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EEF2AF9-632C-888D-9A99-1ECBDA10ECE0}"/>
              </a:ext>
            </a:extLst>
          </p:cNvPr>
          <p:cNvSpPr txBox="1">
            <a:spLocks/>
          </p:cNvSpPr>
          <p:nvPr/>
        </p:nvSpPr>
        <p:spPr>
          <a:xfrm>
            <a:off x="3390810" y="5147852"/>
            <a:ext cx="2761648" cy="853931"/>
          </a:xfrm>
          <a:prstGeom prst="rect">
            <a:avLst/>
          </a:prstGeom>
          <a:ln w="762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ko-KR" altLang="en-US" sz="1800" b="1" dirty="0">
                <a:solidFill>
                  <a:srgbClr val="FFFF00"/>
                </a:solidFill>
              </a:rPr>
              <a:t>테스트 케이스</a:t>
            </a:r>
            <a:endParaRPr lang="en-US" altLang="ko-KR" sz="1800" b="1" dirty="0">
              <a:solidFill>
                <a:srgbClr val="FFFF0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800" b="1" dirty="0">
                <a:solidFill>
                  <a:srgbClr val="FFFF00"/>
                </a:solidFill>
              </a:rPr>
              <a:t>1</a:t>
            </a:r>
            <a:r>
              <a:rPr lang="ko-KR" altLang="en-US" sz="1800" b="1" dirty="0">
                <a:solidFill>
                  <a:srgbClr val="FFFF00"/>
                </a:solidFill>
              </a:rPr>
              <a:t>개</a:t>
            </a:r>
            <a:r>
              <a:rPr lang="en-US" altLang="ko-KR" sz="1800" b="1" dirty="0">
                <a:solidFill>
                  <a:srgbClr val="FFFF00"/>
                </a:solidFill>
              </a:rPr>
              <a:t> </a:t>
            </a:r>
            <a:r>
              <a:rPr lang="ko-KR" altLang="en-US" sz="1800" b="1" dirty="0">
                <a:solidFill>
                  <a:srgbClr val="FFFF00"/>
                </a:solidFill>
              </a:rPr>
              <a:t>당 </a:t>
            </a:r>
            <a:r>
              <a:rPr lang="en-US" altLang="ko-KR" sz="1800" b="1" dirty="0">
                <a:solidFill>
                  <a:srgbClr val="FFFF00"/>
                </a:solidFill>
              </a:rPr>
              <a:t>20</a:t>
            </a:r>
            <a:r>
              <a:rPr lang="ko-KR" altLang="en-US" sz="1800" b="1" dirty="0">
                <a:solidFill>
                  <a:srgbClr val="FFFF00"/>
                </a:solidFill>
              </a:rPr>
              <a:t>점 </a:t>
            </a:r>
            <a:endParaRPr lang="en-US" sz="1800" b="1" dirty="0">
              <a:solidFill>
                <a:srgbClr val="FFFF00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D4636E9-80CE-B56A-2975-261583A8BF83}"/>
              </a:ext>
            </a:extLst>
          </p:cNvPr>
          <p:cNvSpPr txBox="1">
            <a:spLocks/>
          </p:cNvSpPr>
          <p:nvPr/>
        </p:nvSpPr>
        <p:spPr>
          <a:xfrm>
            <a:off x="8943792" y="5177246"/>
            <a:ext cx="2761648" cy="853931"/>
          </a:xfrm>
          <a:prstGeom prst="rect">
            <a:avLst/>
          </a:prstGeom>
          <a:ln w="762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ko-KR" sz="1800" b="1" dirty="0">
                <a:solidFill>
                  <a:srgbClr val="FFFF00"/>
                </a:solidFill>
              </a:rPr>
              <a:t>20</a:t>
            </a:r>
            <a:r>
              <a:rPr lang="ko-KR" altLang="en-US" sz="1800" b="1" dirty="0">
                <a:solidFill>
                  <a:srgbClr val="FFFF00"/>
                </a:solidFill>
              </a:rPr>
              <a:t>점 만점에</a:t>
            </a:r>
            <a:endParaRPr lang="en-US" altLang="ko-KR" sz="1800" b="1" dirty="0">
              <a:solidFill>
                <a:srgbClr val="FFFF0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800" b="1" dirty="0">
                <a:solidFill>
                  <a:srgbClr val="FFFF00"/>
                </a:solidFill>
              </a:rPr>
              <a:t>결점 하나당 </a:t>
            </a:r>
            <a:r>
              <a:rPr lang="en-US" altLang="ko-KR" sz="1800" b="1" dirty="0">
                <a:solidFill>
                  <a:srgbClr val="FFFF00"/>
                </a:solidFill>
              </a:rPr>
              <a:t>1</a:t>
            </a:r>
            <a:r>
              <a:rPr lang="ko-KR" altLang="en-US" sz="1800" b="1" dirty="0">
                <a:solidFill>
                  <a:srgbClr val="FFFF00"/>
                </a:solidFill>
              </a:rPr>
              <a:t>점 차감</a:t>
            </a:r>
            <a:endParaRPr lang="en-US" sz="1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86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CC3BB4-8536-4DBC-A194-D8AAF56C4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BF474C-0BF4-5BAB-6336-6C4A5860BC28}"/>
              </a:ext>
            </a:extLst>
          </p:cNvPr>
          <p:cNvGrpSpPr/>
          <p:nvPr/>
        </p:nvGrpSpPr>
        <p:grpSpPr>
          <a:xfrm>
            <a:off x="1076054" y="1524001"/>
            <a:ext cx="1570808" cy="1417321"/>
            <a:chOff x="207919" y="77338"/>
            <a:chExt cx="1570808" cy="1417321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F7B14C85-3C6B-5AFD-C481-FCDF56FE7652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160070"/>
              <a:ext cx="1570808" cy="1334589"/>
            </a:xfrm>
            <a:prstGeom prst="rect">
              <a:avLst/>
            </a:prstGeom>
            <a:ln w="762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E24E1575-23CB-9B6F-67F4-FA91A5AEEC7D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77338"/>
              <a:ext cx="1570808" cy="1334589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79983A64-4943-D080-44B7-D20841192421}"/>
              </a:ext>
            </a:extLst>
          </p:cNvPr>
          <p:cNvSpPr txBox="1">
            <a:spLocks/>
          </p:cNvSpPr>
          <p:nvPr/>
        </p:nvSpPr>
        <p:spPr>
          <a:xfrm>
            <a:off x="219893" y="3382192"/>
            <a:ext cx="3283131" cy="1412966"/>
          </a:xfrm>
          <a:prstGeom prst="rect">
            <a:avLst/>
          </a:prstGeom>
          <a:ln w="76200"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</a:rPr>
              <a:t>Exception Handling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65BC21-76B2-0BB1-0A9F-92074D8E2471}"/>
              </a:ext>
            </a:extLst>
          </p:cNvPr>
          <p:cNvSpPr/>
          <p:nvPr/>
        </p:nvSpPr>
        <p:spPr>
          <a:xfrm>
            <a:off x="4591594" y="1606733"/>
            <a:ext cx="6102531" cy="417575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평가 불가능한 코드를 제출한 경우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제출 횟수를 모두 소모한 경우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A8FE77-9EAA-3F16-C21B-32F4B485E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6" t="3485" r="1843" b="7854"/>
          <a:stretch/>
        </p:blipFill>
        <p:spPr>
          <a:xfrm>
            <a:off x="5626580" y="2191295"/>
            <a:ext cx="4249782" cy="119089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E0A970A-D526-03FD-6886-88ECCBB633BB}"/>
              </a:ext>
            </a:extLst>
          </p:cNvPr>
          <p:cNvSpPr txBox="1">
            <a:spLocks/>
          </p:cNvSpPr>
          <p:nvPr/>
        </p:nvSpPr>
        <p:spPr>
          <a:xfrm>
            <a:off x="4123263" y="1452897"/>
            <a:ext cx="7256417" cy="4774473"/>
          </a:xfrm>
          <a:prstGeom prst="rect">
            <a:avLst/>
          </a:prstGeom>
          <a:ln w="762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7200" b="1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28851EC-83B6-2398-31F3-6A7B27A76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" t="3205" r="2611" b="4740"/>
          <a:stretch/>
        </p:blipFill>
        <p:spPr>
          <a:xfrm>
            <a:off x="5626580" y="4450079"/>
            <a:ext cx="4187979" cy="12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3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CC3BB4-8536-4DBC-A194-D8AAF56C4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BF474C-0BF4-5BAB-6336-6C4A5860BC28}"/>
              </a:ext>
            </a:extLst>
          </p:cNvPr>
          <p:cNvGrpSpPr/>
          <p:nvPr/>
        </p:nvGrpSpPr>
        <p:grpSpPr>
          <a:xfrm>
            <a:off x="1076054" y="1524001"/>
            <a:ext cx="1570808" cy="1417321"/>
            <a:chOff x="207919" y="77338"/>
            <a:chExt cx="1570808" cy="1417321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F7B14C85-3C6B-5AFD-C481-FCDF56FE7652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160070"/>
              <a:ext cx="1570808" cy="1334589"/>
            </a:xfrm>
            <a:prstGeom prst="rect">
              <a:avLst/>
            </a:prstGeom>
            <a:ln w="762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DB</a:t>
              </a: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E24E1575-23CB-9B6F-67F4-FA91A5AEEC7D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77338"/>
              <a:ext cx="1570808" cy="1334589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79983A64-4943-D080-44B7-D20841192421}"/>
              </a:ext>
            </a:extLst>
          </p:cNvPr>
          <p:cNvSpPr txBox="1">
            <a:spLocks/>
          </p:cNvSpPr>
          <p:nvPr/>
        </p:nvSpPr>
        <p:spPr>
          <a:xfrm>
            <a:off x="219893" y="3382192"/>
            <a:ext cx="3283131" cy="1412966"/>
          </a:xfrm>
          <a:prstGeom prst="rect">
            <a:avLst/>
          </a:prstGeom>
          <a:ln w="762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</a:rPr>
              <a:t>Tables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DD77F1-DF8B-E209-7889-FB02305C3A70}"/>
              </a:ext>
            </a:extLst>
          </p:cNvPr>
          <p:cNvGrpSpPr/>
          <p:nvPr/>
        </p:nvGrpSpPr>
        <p:grpSpPr>
          <a:xfrm>
            <a:off x="4887884" y="1442018"/>
            <a:ext cx="5380241" cy="4582366"/>
            <a:chOff x="5390428" y="1480519"/>
            <a:chExt cx="5380241" cy="458236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A6CDF88-FDB9-A109-1FEB-9461D93BF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7970"/>
            <a:stretch/>
          </p:blipFill>
          <p:spPr>
            <a:xfrm>
              <a:off x="5390428" y="1480519"/>
              <a:ext cx="2319374" cy="458236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1009D3C-5206-B59E-0EE6-F05AD92BC43B}"/>
                </a:ext>
              </a:extLst>
            </p:cNvPr>
            <p:cNvSpPr/>
            <p:nvPr/>
          </p:nvSpPr>
          <p:spPr>
            <a:xfrm>
              <a:off x="7844590" y="1606733"/>
              <a:ext cx="2926079" cy="429527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bg1"/>
                  </a:solidFill>
                </a:rPr>
                <a:t>강의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1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bg1"/>
                  </a:solidFill>
                </a:rPr>
                <a:t>과제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1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bg1"/>
                  </a:solidFill>
                </a:rPr>
                <a:t>문제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1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bg1"/>
                  </a:solidFill>
                </a:rPr>
                <a:t>문제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2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bg1"/>
                  </a:solidFill>
                </a:rPr>
                <a:t>문제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3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….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bg1"/>
                  </a:solidFill>
                </a:rPr>
                <a:t>과제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2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bg1"/>
                  </a:solidFill>
                </a:rPr>
                <a:t>문제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1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bg1"/>
                  </a:solidFill>
                </a:rPr>
                <a:t>문제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2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bg1"/>
                  </a:solidFill>
                </a:rPr>
                <a:t>강의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2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bg1"/>
                  </a:solidFill>
                </a:rPr>
                <a:t>과제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1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bg1"/>
                  </a:solidFill>
                </a:rPr>
                <a:t>문제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1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bg1"/>
                  </a:solidFill>
                </a:rPr>
                <a:t>과제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2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bg1"/>
                  </a:solidFill>
                </a:rPr>
                <a:t>문제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4EE05ED4-9D18-1866-D436-395A661C3E7A}"/>
                </a:ext>
              </a:extLst>
            </p:cNvPr>
            <p:cNvSpPr txBox="1">
              <a:spLocks/>
            </p:cNvSpPr>
            <p:nvPr/>
          </p:nvSpPr>
          <p:spPr>
            <a:xfrm>
              <a:off x="7709802" y="1521885"/>
              <a:ext cx="2675307" cy="4499634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18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CC3BB4-8536-4DBC-A194-D8AAF56C4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BF474C-0BF4-5BAB-6336-6C4A5860BC28}"/>
              </a:ext>
            </a:extLst>
          </p:cNvPr>
          <p:cNvGrpSpPr/>
          <p:nvPr/>
        </p:nvGrpSpPr>
        <p:grpSpPr>
          <a:xfrm>
            <a:off x="1076054" y="1524001"/>
            <a:ext cx="1570808" cy="1417321"/>
            <a:chOff x="207919" y="77338"/>
            <a:chExt cx="1570808" cy="1417321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F7B14C85-3C6B-5AFD-C481-FCDF56FE7652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160070"/>
              <a:ext cx="1570808" cy="1334589"/>
            </a:xfrm>
            <a:prstGeom prst="rect">
              <a:avLst/>
            </a:prstGeom>
            <a:ln w="762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DB</a:t>
              </a: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E24E1575-23CB-9B6F-67F4-FA91A5AEEC7D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77338"/>
              <a:ext cx="1570808" cy="1334589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79983A64-4943-D080-44B7-D20841192421}"/>
              </a:ext>
            </a:extLst>
          </p:cNvPr>
          <p:cNvSpPr txBox="1">
            <a:spLocks/>
          </p:cNvSpPr>
          <p:nvPr/>
        </p:nvSpPr>
        <p:spPr>
          <a:xfrm>
            <a:off x="219893" y="3382192"/>
            <a:ext cx="3283131" cy="1412966"/>
          </a:xfrm>
          <a:prstGeom prst="rect">
            <a:avLst/>
          </a:prstGeom>
          <a:ln w="762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576EDA-79FC-1C46-3FD7-BBB4674F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293" y="1524001"/>
            <a:ext cx="7783011" cy="356284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E645DB-FEA8-563D-402F-9B237193FA04}"/>
              </a:ext>
            </a:extLst>
          </p:cNvPr>
          <p:cNvSpPr txBox="1">
            <a:spLocks/>
          </p:cNvSpPr>
          <p:nvPr/>
        </p:nvSpPr>
        <p:spPr>
          <a:xfrm>
            <a:off x="5437071" y="5086848"/>
            <a:ext cx="4063064" cy="853931"/>
          </a:xfrm>
          <a:prstGeom prst="rect">
            <a:avLst/>
          </a:prstGeom>
          <a:ln w="762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b="1" dirty="0" err="1">
                <a:solidFill>
                  <a:srgbClr val="FFFF00"/>
                </a:solidFill>
              </a:rPr>
              <a:t>Idx</a:t>
            </a:r>
            <a:r>
              <a:rPr lang="en-US" sz="1800" b="1" dirty="0">
                <a:solidFill>
                  <a:srgbClr val="FFFF00"/>
                </a:solidFill>
              </a:rPr>
              <a:t> 1~3: </a:t>
            </a:r>
            <a:r>
              <a:rPr lang="ko-KR" altLang="en-US" sz="1800" b="1" dirty="0">
                <a:solidFill>
                  <a:srgbClr val="FFFF00"/>
                </a:solidFill>
              </a:rPr>
              <a:t>유저의 중간 저장 코드</a:t>
            </a:r>
            <a:endParaRPr lang="en-US" altLang="ko-KR" sz="1800" b="1" dirty="0">
              <a:solidFill>
                <a:srgbClr val="FFFF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800" b="1" dirty="0" err="1">
                <a:solidFill>
                  <a:srgbClr val="FFFF00"/>
                </a:solidFill>
              </a:rPr>
              <a:t>Idx</a:t>
            </a:r>
            <a:r>
              <a:rPr lang="en-US" sz="1800" b="1" dirty="0">
                <a:solidFill>
                  <a:srgbClr val="FFFF00"/>
                </a:solidFill>
              </a:rPr>
              <a:t> 4~6: </a:t>
            </a:r>
            <a:r>
              <a:rPr lang="ko-KR" altLang="en-US" sz="1800" b="1" dirty="0">
                <a:solidFill>
                  <a:srgbClr val="FFFF00"/>
                </a:solidFill>
              </a:rPr>
              <a:t>유저가 제출한 코드</a:t>
            </a:r>
            <a:r>
              <a:rPr lang="en-US" sz="1800" b="1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506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CC3BB4-8536-4DBC-A194-D8AAF56C4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BF474C-0BF4-5BAB-6336-6C4A5860BC28}"/>
              </a:ext>
            </a:extLst>
          </p:cNvPr>
          <p:cNvGrpSpPr/>
          <p:nvPr/>
        </p:nvGrpSpPr>
        <p:grpSpPr>
          <a:xfrm>
            <a:off x="1076054" y="1524001"/>
            <a:ext cx="1570808" cy="1417321"/>
            <a:chOff x="207919" y="77338"/>
            <a:chExt cx="1570808" cy="1417321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F7B14C85-3C6B-5AFD-C481-FCDF56FE7652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160070"/>
              <a:ext cx="1570808" cy="1334589"/>
            </a:xfrm>
            <a:prstGeom prst="rect">
              <a:avLst/>
            </a:prstGeom>
            <a:ln w="762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DB</a:t>
              </a: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E24E1575-23CB-9B6F-67F4-FA91A5AEEC7D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77338"/>
              <a:ext cx="1570808" cy="1334589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79983A64-4943-D080-44B7-D20841192421}"/>
              </a:ext>
            </a:extLst>
          </p:cNvPr>
          <p:cNvSpPr txBox="1">
            <a:spLocks/>
          </p:cNvSpPr>
          <p:nvPr/>
        </p:nvSpPr>
        <p:spPr>
          <a:xfrm>
            <a:off x="219893" y="3382192"/>
            <a:ext cx="3283131" cy="1412966"/>
          </a:xfrm>
          <a:prstGeom prst="rect">
            <a:avLst/>
          </a:prstGeom>
          <a:ln w="762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</a:rPr>
              <a:t>Problem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1FE530-F5FE-3C54-DFBE-6EA23F41F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916" y="180521"/>
            <a:ext cx="7849695" cy="64969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C41CC0-0812-D99B-54A4-CEA1FC79D255}"/>
              </a:ext>
            </a:extLst>
          </p:cNvPr>
          <p:cNvSpPr/>
          <p:nvPr/>
        </p:nvSpPr>
        <p:spPr>
          <a:xfrm>
            <a:off x="3722916" y="4436660"/>
            <a:ext cx="733581" cy="45297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4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CC3BB4-8536-4DBC-A194-D8AAF56C4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BF474C-0BF4-5BAB-6336-6C4A5860BC28}"/>
              </a:ext>
            </a:extLst>
          </p:cNvPr>
          <p:cNvGrpSpPr/>
          <p:nvPr/>
        </p:nvGrpSpPr>
        <p:grpSpPr>
          <a:xfrm>
            <a:off x="1076054" y="1524001"/>
            <a:ext cx="1570808" cy="1417321"/>
            <a:chOff x="207919" y="77338"/>
            <a:chExt cx="1570808" cy="1417321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F7B14C85-3C6B-5AFD-C481-FCDF56FE7652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160070"/>
              <a:ext cx="1570808" cy="1334589"/>
            </a:xfrm>
            <a:prstGeom prst="rect">
              <a:avLst/>
            </a:prstGeom>
            <a:ln w="76200">
              <a:noFill/>
            </a:ln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Backend</a:t>
              </a: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E24E1575-23CB-9B6F-67F4-FA91A5AEEC7D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77338"/>
              <a:ext cx="1570808" cy="1334589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79983A64-4943-D080-44B7-D20841192421}"/>
              </a:ext>
            </a:extLst>
          </p:cNvPr>
          <p:cNvSpPr txBox="1">
            <a:spLocks/>
          </p:cNvSpPr>
          <p:nvPr/>
        </p:nvSpPr>
        <p:spPr>
          <a:xfrm>
            <a:off x="219893" y="3382192"/>
            <a:ext cx="3283131" cy="1412966"/>
          </a:xfrm>
          <a:prstGeom prst="rect">
            <a:avLst/>
          </a:prstGeom>
          <a:ln w="76200"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</a:rPr>
              <a:t>Back-to-front communication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67CDC0-3A8D-65C9-100C-03D9175C1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613" y="21772"/>
            <a:ext cx="3123700" cy="6858000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24976970-9532-ECF9-1ED8-BD0C9ED191E6}"/>
              </a:ext>
            </a:extLst>
          </p:cNvPr>
          <p:cNvSpPr txBox="1">
            <a:spLocks/>
          </p:cNvSpPr>
          <p:nvPr/>
        </p:nvSpPr>
        <p:spPr>
          <a:xfrm>
            <a:off x="4033704" y="1524001"/>
            <a:ext cx="3406467" cy="3091542"/>
          </a:xfrm>
          <a:prstGeom prst="rect">
            <a:avLst/>
          </a:prstGeom>
          <a:ln w="762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A85DD98-590E-3295-E14B-C7FD447E4012}"/>
              </a:ext>
            </a:extLst>
          </p:cNvPr>
          <p:cNvSpPr txBox="1">
            <a:spLocks/>
          </p:cNvSpPr>
          <p:nvPr/>
        </p:nvSpPr>
        <p:spPr>
          <a:xfrm>
            <a:off x="4068594" y="1493521"/>
            <a:ext cx="3468134" cy="2806337"/>
          </a:xfrm>
          <a:prstGeom prst="rect">
            <a:avLst/>
          </a:prstGeom>
          <a:ln w="762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url: /study/submit</a:t>
            </a:r>
          </a:p>
          <a:p>
            <a:pPr marL="342900" indent="-3429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Method: </a:t>
            </a:r>
            <a:r>
              <a:rPr lang="en-US" sz="2000" b="1" dirty="0" err="1">
                <a:solidFill>
                  <a:schemeClr val="bg1"/>
                </a:solidFill>
              </a:rPr>
              <a:t>submit_code</a:t>
            </a:r>
            <a:r>
              <a:rPr lang="en-US" sz="2000" b="1" dirty="0">
                <a:solidFill>
                  <a:schemeClr val="bg1"/>
                </a:solidFill>
              </a:rPr>
              <a:t>[POST]</a:t>
            </a:r>
          </a:p>
          <a:p>
            <a:pPr marL="342900" indent="-3429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내용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테스트케이스 점수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각종 평가 지표 점수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1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CC3BB4-8536-4DBC-A194-D8AAF56C4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BF474C-0BF4-5BAB-6336-6C4A5860BC28}"/>
              </a:ext>
            </a:extLst>
          </p:cNvPr>
          <p:cNvGrpSpPr/>
          <p:nvPr/>
        </p:nvGrpSpPr>
        <p:grpSpPr>
          <a:xfrm>
            <a:off x="1076054" y="1524001"/>
            <a:ext cx="1570808" cy="1417321"/>
            <a:chOff x="207919" y="77338"/>
            <a:chExt cx="1570808" cy="1417321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F7B14C85-3C6B-5AFD-C481-FCDF56FE7652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160070"/>
              <a:ext cx="1570808" cy="1334589"/>
            </a:xfrm>
            <a:prstGeom prst="rect">
              <a:avLst/>
            </a:prstGeom>
            <a:ln w="76200">
              <a:noFill/>
            </a:ln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Backend</a:t>
              </a: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E24E1575-23CB-9B6F-67F4-FA91A5AEEC7D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77338"/>
              <a:ext cx="1570808" cy="1334589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79983A64-4943-D080-44B7-D20841192421}"/>
              </a:ext>
            </a:extLst>
          </p:cNvPr>
          <p:cNvSpPr txBox="1">
            <a:spLocks/>
          </p:cNvSpPr>
          <p:nvPr/>
        </p:nvSpPr>
        <p:spPr>
          <a:xfrm>
            <a:off x="219893" y="3382192"/>
            <a:ext cx="3283131" cy="1412966"/>
          </a:xfrm>
          <a:prstGeom prst="rect">
            <a:avLst/>
          </a:prstGeom>
          <a:ln w="76200"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</a:rPr>
              <a:t>Back-to-front communication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86EEAD-F97F-B313-5CD0-02D7BA103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437" y="0"/>
            <a:ext cx="3406466" cy="68742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0564F4E-DF1E-E7B8-E843-0D9A7FED26E4}"/>
              </a:ext>
            </a:extLst>
          </p:cNvPr>
          <p:cNvSpPr txBox="1">
            <a:spLocks/>
          </p:cNvSpPr>
          <p:nvPr/>
        </p:nvSpPr>
        <p:spPr>
          <a:xfrm>
            <a:off x="3986564" y="1524001"/>
            <a:ext cx="3406467" cy="3091542"/>
          </a:xfrm>
          <a:prstGeom prst="rect">
            <a:avLst/>
          </a:prstGeom>
          <a:ln w="762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FD1A53E-1BE3-6B30-1D2B-58EC0A78203F}"/>
              </a:ext>
            </a:extLst>
          </p:cNvPr>
          <p:cNvSpPr txBox="1">
            <a:spLocks/>
          </p:cNvSpPr>
          <p:nvPr/>
        </p:nvSpPr>
        <p:spPr>
          <a:xfrm>
            <a:off x="3986564" y="1538153"/>
            <a:ext cx="3468134" cy="2806337"/>
          </a:xfrm>
          <a:prstGeom prst="rect">
            <a:avLst/>
          </a:prstGeom>
          <a:ln w="762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url: /study/{</a:t>
            </a:r>
            <a:r>
              <a:rPr lang="en-US" sz="2000" b="1" dirty="0" err="1">
                <a:solidFill>
                  <a:schemeClr val="bg1"/>
                </a:solidFill>
              </a:rPr>
              <a:t>user_id</a:t>
            </a:r>
            <a:r>
              <a:rPr lang="en-US" sz="2000" b="1" dirty="0">
                <a:solidFill>
                  <a:schemeClr val="bg1"/>
                </a:solidFill>
              </a:rPr>
              <a:t>}/{</a:t>
            </a:r>
            <a:r>
              <a:rPr lang="en-US" sz="2000" b="1" dirty="0" err="1">
                <a:solidFill>
                  <a:schemeClr val="bg1"/>
                </a:solidFill>
              </a:rPr>
              <a:t>problem_id</a:t>
            </a:r>
            <a:r>
              <a:rPr lang="en-US" sz="2000" b="1" dirty="0">
                <a:solidFill>
                  <a:schemeClr val="bg1"/>
                </a:solidFill>
              </a:rPr>
              <a:t>}</a:t>
            </a:r>
          </a:p>
          <a:p>
            <a:pPr marL="342900" indent="-3429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Method: </a:t>
            </a:r>
            <a:r>
              <a:rPr lang="en-US" sz="2000" b="1" dirty="0" err="1">
                <a:solidFill>
                  <a:schemeClr val="bg1"/>
                </a:solidFill>
              </a:rPr>
              <a:t>get_main_page</a:t>
            </a:r>
            <a:r>
              <a:rPr lang="en-US" sz="2000" b="1" dirty="0">
                <a:solidFill>
                  <a:schemeClr val="bg1"/>
                </a:solidFill>
              </a:rPr>
              <a:t> [GET]</a:t>
            </a:r>
          </a:p>
          <a:p>
            <a:pPr marL="342900" indent="-3429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내용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  <a:r>
              <a:rPr lang="ko-KR" altLang="en-US" sz="2000" b="1" dirty="0">
                <a:solidFill>
                  <a:schemeClr val="bg1"/>
                </a:solidFill>
              </a:rPr>
              <a:t>문제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테스트케이스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유저코드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50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CC3BB4-8536-4DBC-A194-D8AAF56C4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BF474C-0BF4-5BAB-6336-6C4A5860BC28}"/>
              </a:ext>
            </a:extLst>
          </p:cNvPr>
          <p:cNvGrpSpPr/>
          <p:nvPr/>
        </p:nvGrpSpPr>
        <p:grpSpPr>
          <a:xfrm>
            <a:off x="2972072" y="2720339"/>
            <a:ext cx="6247855" cy="1417321"/>
            <a:chOff x="207919" y="77338"/>
            <a:chExt cx="1570808" cy="1417321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F7B14C85-3C6B-5AFD-C481-FCDF56FE7652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160070"/>
              <a:ext cx="1570808" cy="1334589"/>
            </a:xfrm>
            <a:prstGeom prst="rect">
              <a:avLst/>
            </a:prstGeom>
            <a:ln w="762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b="1" dirty="0">
                  <a:solidFill>
                    <a:srgbClr val="FFC000"/>
                  </a:solidFill>
                </a:rPr>
                <a:t>Thank You</a:t>
              </a: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E24E1575-23CB-9B6F-67F4-FA91A5AEEC7D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77338"/>
              <a:ext cx="1570808" cy="1334589"/>
            </a:xfrm>
            <a:prstGeom prst="rect">
              <a:avLst/>
            </a:prstGeom>
            <a:ln w="76200">
              <a:solidFill>
                <a:srgbClr val="FFC000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86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CC3BB4-8536-4DBC-A194-D8AAF56C4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0268084-DF1E-48DC-48C3-E8FAEED2175B}"/>
              </a:ext>
            </a:extLst>
          </p:cNvPr>
          <p:cNvGrpSpPr/>
          <p:nvPr/>
        </p:nvGrpSpPr>
        <p:grpSpPr>
          <a:xfrm>
            <a:off x="3752850" y="1041763"/>
            <a:ext cx="7256417" cy="4774473"/>
            <a:chOff x="3890555" y="1560459"/>
            <a:chExt cx="7256417" cy="358793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2A2DF15-B699-1D63-884C-EC871F1B4C8B}"/>
                </a:ext>
              </a:extLst>
            </p:cNvPr>
            <p:cNvSpPr txBox="1"/>
            <p:nvPr/>
          </p:nvSpPr>
          <p:spPr>
            <a:xfrm>
              <a:off x="4187192" y="1676401"/>
              <a:ext cx="6008913" cy="2938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+mj-lt"/>
                </a:rPr>
                <a:t>Front-end</a:t>
              </a:r>
            </a:p>
            <a:p>
              <a:pPr marL="914400" lvl="1" indent="-45720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박경수</a:t>
              </a:r>
              <a:endParaRPr lang="en-US" altLang="ko-KR" sz="2400" b="1" dirty="0">
                <a:solidFill>
                  <a:schemeClr val="bg1"/>
                </a:solidFill>
                <a:latin typeface="+mj-lt"/>
              </a:endParaRPr>
            </a:p>
            <a:p>
              <a:pPr marL="914400" lvl="1" indent="-45720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endParaRPr lang="en-US" altLang="ko-KR" sz="2400" b="1" dirty="0">
                <a:solidFill>
                  <a:schemeClr val="bg1"/>
                </a:solidFill>
                <a:latin typeface="+mj-lt"/>
              </a:endParaRP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b="1" dirty="0">
                  <a:solidFill>
                    <a:schemeClr val="bg1"/>
                  </a:solidFill>
                  <a:latin typeface="+mj-lt"/>
                </a:rPr>
                <a:t>Back-end</a:t>
              </a:r>
            </a:p>
            <a:p>
              <a:pPr marL="914400" lvl="1" indent="-45720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en-US" altLang="ko-KR" sz="2400" b="1" dirty="0">
                  <a:solidFill>
                    <a:schemeClr val="bg1"/>
                  </a:solidFill>
                  <a:latin typeface="+mj-lt"/>
                </a:rPr>
                <a:t>Database, Django APIs: </a:t>
              </a:r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한건희</a:t>
              </a:r>
              <a:endParaRPr lang="en-US" altLang="ko-KR" sz="2400" b="1" dirty="0">
                <a:solidFill>
                  <a:schemeClr val="bg1"/>
                </a:solidFill>
                <a:latin typeface="+mj-lt"/>
              </a:endParaRPr>
            </a:p>
            <a:p>
              <a:pPr marL="914400" lvl="1" indent="-45720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en-US" altLang="ko-KR" sz="2400" b="1" dirty="0">
                  <a:solidFill>
                    <a:schemeClr val="bg1"/>
                  </a:solidFill>
                  <a:latin typeface="+mj-lt"/>
                </a:rPr>
                <a:t>Django APIs: </a:t>
              </a:r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조용현</a:t>
              </a:r>
              <a:endParaRPr lang="en-US" altLang="ko-KR" sz="2400" b="1" dirty="0">
                <a:solidFill>
                  <a:schemeClr val="bg1"/>
                </a:solidFill>
                <a:latin typeface="+mj-lt"/>
              </a:endParaRPr>
            </a:p>
            <a:p>
              <a:pPr marL="914400" lvl="1" indent="-45720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en-US" altLang="ko-KR" sz="2400" b="1" dirty="0">
                  <a:solidFill>
                    <a:schemeClr val="bg1"/>
                  </a:solidFill>
                  <a:latin typeface="+mj-lt"/>
                </a:rPr>
                <a:t>Metric APIs: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+mj-lt"/>
                </a:rPr>
                <a:t>양환석</a:t>
              </a:r>
              <a:r>
                <a:rPr lang="en-US" altLang="ko-KR" sz="2400" b="1" dirty="0">
                  <a:solidFill>
                    <a:schemeClr val="bg1"/>
                  </a:solidFill>
                  <a:latin typeface="+mj-lt"/>
                </a:rPr>
                <a:t>, </a:t>
              </a:r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강지수</a:t>
              </a:r>
              <a:r>
                <a:rPr lang="en-US" altLang="ko-KR" sz="2400" b="1" dirty="0">
                  <a:solidFill>
                    <a:schemeClr val="bg1"/>
                  </a:solidFill>
                  <a:latin typeface="+mj-lt"/>
                </a:rPr>
                <a:t>,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+mj-lt"/>
                </a:rPr>
                <a:t>홍시현</a:t>
              </a:r>
              <a:endParaRPr lang="en-US" altLang="ko-KR" sz="2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C78F6003-58CE-31E9-4C3A-1591110FDE2B}"/>
                </a:ext>
              </a:extLst>
            </p:cNvPr>
            <p:cNvSpPr txBox="1">
              <a:spLocks/>
            </p:cNvSpPr>
            <p:nvPr/>
          </p:nvSpPr>
          <p:spPr>
            <a:xfrm>
              <a:off x="3890555" y="1560459"/>
              <a:ext cx="7256417" cy="3587930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C4F029-F327-EBEF-AE5C-6D12DD05C870}"/>
              </a:ext>
            </a:extLst>
          </p:cNvPr>
          <p:cNvGrpSpPr/>
          <p:nvPr/>
        </p:nvGrpSpPr>
        <p:grpSpPr>
          <a:xfrm>
            <a:off x="954134" y="2409751"/>
            <a:ext cx="1661160" cy="1482635"/>
            <a:chOff x="1183278" y="2719251"/>
            <a:chExt cx="1661160" cy="1482635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D80C8A8B-E2F2-894B-1569-B01A87FA5D7C}"/>
                </a:ext>
              </a:extLst>
            </p:cNvPr>
            <p:cNvSpPr txBox="1">
              <a:spLocks/>
            </p:cNvSpPr>
            <p:nvPr/>
          </p:nvSpPr>
          <p:spPr>
            <a:xfrm>
              <a:off x="1228454" y="2867297"/>
              <a:ext cx="1570808" cy="1334589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54D209FD-00B0-374F-6CC4-34FFA9ECC077}"/>
                </a:ext>
              </a:extLst>
            </p:cNvPr>
            <p:cNvSpPr txBox="1">
              <a:spLocks/>
            </p:cNvSpPr>
            <p:nvPr/>
          </p:nvSpPr>
          <p:spPr>
            <a:xfrm>
              <a:off x="1183278" y="2719251"/>
              <a:ext cx="1661160" cy="1412966"/>
            </a:xfrm>
            <a:prstGeom prst="rect">
              <a:avLst/>
            </a:prstGeom>
            <a:ln w="762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sz="4800" b="1" dirty="0">
                  <a:solidFill>
                    <a:schemeClr val="bg1"/>
                  </a:solidFill>
                </a:rPr>
                <a:t>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510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CC3BB4-8536-4DBC-A194-D8AAF56C4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026053-A8A7-5A95-B499-E5FFEFF6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18" y="160070"/>
            <a:ext cx="8146867" cy="653786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2D717C46-DC17-9226-5D13-5BD86E8DB463}"/>
              </a:ext>
            </a:extLst>
          </p:cNvPr>
          <p:cNvGrpSpPr/>
          <p:nvPr/>
        </p:nvGrpSpPr>
        <p:grpSpPr>
          <a:xfrm>
            <a:off x="1076054" y="1524001"/>
            <a:ext cx="1570808" cy="1417321"/>
            <a:chOff x="207919" y="77338"/>
            <a:chExt cx="1570808" cy="1417321"/>
          </a:xfrm>
        </p:grpSpPr>
        <p:sp>
          <p:nvSpPr>
            <p:cNvPr id="42" name="제목 1">
              <a:extLst>
                <a:ext uri="{FF2B5EF4-FFF2-40B4-BE49-F238E27FC236}">
                  <a16:creationId xmlns:a16="http://schemas.microsoft.com/office/drawing/2014/main" id="{818CB6D5-0BD2-A6F1-F47D-36195275DC3B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160070"/>
              <a:ext cx="1570808" cy="1334589"/>
            </a:xfrm>
            <a:prstGeom prst="rect">
              <a:avLst/>
            </a:prstGeom>
            <a:ln w="762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43" name="제목 1">
              <a:extLst>
                <a:ext uri="{FF2B5EF4-FFF2-40B4-BE49-F238E27FC236}">
                  <a16:creationId xmlns:a16="http://schemas.microsoft.com/office/drawing/2014/main" id="{82203407-17DF-4225-489D-9425B26DEB0D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77338"/>
              <a:ext cx="1570808" cy="1334589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제목 1">
            <a:extLst>
              <a:ext uri="{FF2B5EF4-FFF2-40B4-BE49-F238E27FC236}">
                <a16:creationId xmlns:a16="http://schemas.microsoft.com/office/drawing/2014/main" id="{2AAD73BE-988A-9152-F3D4-0CC517B22013}"/>
              </a:ext>
            </a:extLst>
          </p:cNvPr>
          <p:cNvSpPr txBox="1">
            <a:spLocks/>
          </p:cNvSpPr>
          <p:nvPr/>
        </p:nvSpPr>
        <p:spPr>
          <a:xfrm>
            <a:off x="219893" y="3382192"/>
            <a:ext cx="3283131" cy="1412966"/>
          </a:xfrm>
          <a:prstGeom prst="rect">
            <a:avLst/>
          </a:prstGeom>
          <a:ln w="762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</a:rPr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199747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CC3BB4-8536-4DBC-A194-D8AAF56C4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C082A3-25BE-36DC-A0D1-9FBA9440F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18" y="160070"/>
            <a:ext cx="8146867" cy="653786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8652B4-EEA0-9BFC-E0E8-7A73DAC646F3}"/>
              </a:ext>
            </a:extLst>
          </p:cNvPr>
          <p:cNvSpPr/>
          <p:nvPr/>
        </p:nvSpPr>
        <p:spPr>
          <a:xfrm>
            <a:off x="3807280" y="959601"/>
            <a:ext cx="2438400" cy="29347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문제 선택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  <a:r>
              <a:rPr lang="ko-KR" altLang="en-US" dirty="0">
                <a:solidFill>
                  <a:srgbClr val="FFFF00"/>
                </a:solidFill>
              </a:rPr>
              <a:t>및 설명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0BC44D-4D4B-3E35-7C18-88B94A5234C9}"/>
              </a:ext>
            </a:extLst>
          </p:cNvPr>
          <p:cNvSpPr/>
          <p:nvPr/>
        </p:nvSpPr>
        <p:spPr>
          <a:xfrm>
            <a:off x="3807280" y="3996615"/>
            <a:ext cx="2438400" cy="270401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테스트 케이스 검증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53ABE0-F256-9FBF-C958-9CD65CF16B51}"/>
              </a:ext>
            </a:extLst>
          </p:cNvPr>
          <p:cNvSpPr/>
          <p:nvPr/>
        </p:nvSpPr>
        <p:spPr>
          <a:xfrm>
            <a:off x="6096000" y="273800"/>
            <a:ext cx="4088675" cy="6346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강의 또는 과제 선택</a:t>
            </a:r>
            <a:endParaRPr lang="en-US" altLang="ko-KR" dirty="0">
              <a:solidFill>
                <a:srgbClr val="FFFF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40ECCBE-9F19-2946-660D-4882B8883BA3}"/>
              </a:ext>
            </a:extLst>
          </p:cNvPr>
          <p:cNvGrpSpPr/>
          <p:nvPr/>
        </p:nvGrpSpPr>
        <p:grpSpPr>
          <a:xfrm>
            <a:off x="1076054" y="1524001"/>
            <a:ext cx="1570808" cy="1417321"/>
            <a:chOff x="207919" y="77338"/>
            <a:chExt cx="1570808" cy="1417321"/>
          </a:xfrm>
        </p:grpSpPr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0F469844-C412-F981-4014-6244FB51FA22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160070"/>
              <a:ext cx="1570808" cy="1334589"/>
            </a:xfrm>
            <a:prstGeom prst="rect">
              <a:avLst/>
            </a:prstGeom>
            <a:ln w="762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5EF01537-8B14-0566-357B-A72FBFEE922D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77338"/>
              <a:ext cx="1570808" cy="1334589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CC42E79B-5506-8C5A-01A6-920D47B39AA2}"/>
              </a:ext>
            </a:extLst>
          </p:cNvPr>
          <p:cNvSpPr txBox="1">
            <a:spLocks/>
          </p:cNvSpPr>
          <p:nvPr/>
        </p:nvSpPr>
        <p:spPr>
          <a:xfrm>
            <a:off x="219893" y="3382192"/>
            <a:ext cx="3283131" cy="1412966"/>
          </a:xfrm>
          <a:prstGeom prst="rect">
            <a:avLst/>
          </a:prstGeom>
          <a:ln w="762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</a:rPr>
              <a:t>Main Page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13A90E-985B-4436-F104-CA4B92F70E7C}"/>
              </a:ext>
            </a:extLst>
          </p:cNvPr>
          <p:cNvSpPr/>
          <p:nvPr/>
        </p:nvSpPr>
        <p:spPr>
          <a:xfrm>
            <a:off x="6454142" y="3295130"/>
            <a:ext cx="2438400" cy="11985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FFFF00"/>
                </a:solidFill>
              </a:rPr>
              <a:t>서비스 접속 시 이전에 풀던 문제와 작성하던 코드를 표시</a:t>
            </a:r>
            <a:endParaRPr lang="en-US" altLang="ko-K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1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CC3BB4-8536-4DBC-A194-D8AAF56C4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E4D1AE-69A3-7684-B677-7F307CEA6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9"/>
          <a:stretch/>
        </p:blipFill>
        <p:spPr>
          <a:xfrm>
            <a:off x="3910149" y="0"/>
            <a:ext cx="8281851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952396-F71C-12F2-7368-9A32EB182481}"/>
              </a:ext>
            </a:extLst>
          </p:cNvPr>
          <p:cNvSpPr/>
          <p:nvPr/>
        </p:nvSpPr>
        <p:spPr>
          <a:xfrm>
            <a:off x="6353990" y="1053737"/>
            <a:ext cx="2610938" cy="929067"/>
          </a:xfrm>
          <a:prstGeom prst="rect">
            <a:avLst/>
          </a:prstGeom>
          <a:solidFill>
            <a:srgbClr val="1E1E1E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34BC3B-D225-62C7-1191-C593AC1354A5}"/>
              </a:ext>
            </a:extLst>
          </p:cNvPr>
          <p:cNvSpPr/>
          <p:nvPr/>
        </p:nvSpPr>
        <p:spPr>
          <a:xfrm>
            <a:off x="6353990" y="212322"/>
            <a:ext cx="2644144" cy="84141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rgbClr val="FFFF00"/>
              </a:solidFill>
            </a:endParaRPr>
          </a:p>
          <a:p>
            <a:pPr algn="ctr"/>
            <a:endParaRPr lang="en-US" altLang="ko-KR" sz="1200" dirty="0">
              <a:solidFill>
                <a:srgbClr val="FFFF00"/>
              </a:solidFill>
            </a:endParaRPr>
          </a:p>
          <a:p>
            <a:pPr algn="ctr"/>
            <a:r>
              <a:rPr lang="ko-KR" altLang="en-US" dirty="0">
                <a:solidFill>
                  <a:srgbClr val="FFFF00"/>
                </a:solidFill>
              </a:rPr>
              <a:t>코드 저장 및 선택</a:t>
            </a:r>
            <a:endParaRPr lang="en-US" altLang="ko-KR" dirty="0">
              <a:solidFill>
                <a:srgbClr val="FFFF00"/>
              </a:solidFill>
            </a:endParaRPr>
          </a:p>
          <a:p>
            <a:pPr algn="ctr"/>
            <a:endParaRPr lang="en-US" altLang="ko-KR" dirty="0">
              <a:solidFill>
                <a:srgbClr val="FFFF00"/>
              </a:solidFill>
            </a:endParaRPr>
          </a:p>
          <a:p>
            <a:pPr algn="ctr"/>
            <a:r>
              <a:rPr lang="ko-KR" altLang="en-US" dirty="0">
                <a:solidFill>
                  <a:srgbClr val="FFFF00"/>
                </a:solidFill>
              </a:rPr>
              <a:t>저장 슬롯 </a:t>
            </a:r>
            <a:r>
              <a:rPr lang="en-US" altLang="ko-KR" dirty="0">
                <a:solidFill>
                  <a:srgbClr val="FFFF00"/>
                </a:solidFill>
              </a:rPr>
              <a:t>3</a:t>
            </a:r>
            <a:r>
              <a:rPr lang="ko-KR" altLang="en-US" dirty="0">
                <a:solidFill>
                  <a:srgbClr val="FFFF00"/>
                </a:solidFill>
              </a:rPr>
              <a:t>개</a:t>
            </a:r>
            <a:endParaRPr lang="en-US" altLang="ko-KR" dirty="0">
              <a:solidFill>
                <a:srgbClr val="FFFF00"/>
              </a:solidFill>
            </a:endParaRPr>
          </a:p>
          <a:p>
            <a:pPr algn="ctr"/>
            <a:r>
              <a:rPr lang="ko-KR" altLang="en-US" dirty="0">
                <a:solidFill>
                  <a:srgbClr val="FFFF00"/>
                </a:solidFill>
              </a:rPr>
              <a:t>제출 슬롯 </a:t>
            </a:r>
            <a:r>
              <a:rPr lang="en-US" altLang="ko-KR" dirty="0">
                <a:solidFill>
                  <a:srgbClr val="FFFF00"/>
                </a:solidFill>
              </a:rPr>
              <a:t>3</a:t>
            </a:r>
            <a:r>
              <a:rPr lang="ko-KR" altLang="en-US" dirty="0">
                <a:solidFill>
                  <a:srgbClr val="FFFF00"/>
                </a:solidFill>
              </a:rPr>
              <a:t>개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DFDD5E-3FE3-D331-6303-6948352DBE8E}"/>
              </a:ext>
            </a:extLst>
          </p:cNvPr>
          <p:cNvSpPr/>
          <p:nvPr/>
        </p:nvSpPr>
        <p:spPr>
          <a:xfrm>
            <a:off x="6259831" y="5991498"/>
            <a:ext cx="2738303" cy="65418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각종 기능 바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7855BE-7FB6-00F2-CEF7-6CC08C39571A}"/>
              </a:ext>
            </a:extLst>
          </p:cNvPr>
          <p:cNvSpPr/>
          <p:nvPr/>
        </p:nvSpPr>
        <p:spPr>
          <a:xfrm>
            <a:off x="9370423" y="888275"/>
            <a:ext cx="2738303" cy="588699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코드 실행 결과</a:t>
            </a:r>
            <a:endParaRPr lang="en-US" altLang="ko-KR" dirty="0">
              <a:solidFill>
                <a:srgbClr val="FFFF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40ECCBE-9F19-2946-660D-4882B8883BA3}"/>
              </a:ext>
            </a:extLst>
          </p:cNvPr>
          <p:cNvGrpSpPr/>
          <p:nvPr/>
        </p:nvGrpSpPr>
        <p:grpSpPr>
          <a:xfrm>
            <a:off x="1076054" y="1524001"/>
            <a:ext cx="1570808" cy="1417321"/>
            <a:chOff x="207919" y="77338"/>
            <a:chExt cx="1570808" cy="1417321"/>
          </a:xfrm>
        </p:grpSpPr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0F469844-C412-F981-4014-6244FB51FA22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160070"/>
              <a:ext cx="1570808" cy="1334589"/>
            </a:xfrm>
            <a:prstGeom prst="rect">
              <a:avLst/>
            </a:prstGeom>
            <a:ln w="762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5EF01537-8B14-0566-357B-A72FBFEE922D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77338"/>
              <a:ext cx="1570808" cy="1334589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CC42E79B-5506-8C5A-01A6-920D47B39AA2}"/>
              </a:ext>
            </a:extLst>
          </p:cNvPr>
          <p:cNvSpPr txBox="1">
            <a:spLocks/>
          </p:cNvSpPr>
          <p:nvPr/>
        </p:nvSpPr>
        <p:spPr>
          <a:xfrm>
            <a:off x="219893" y="3382192"/>
            <a:ext cx="3283131" cy="1412966"/>
          </a:xfrm>
          <a:prstGeom prst="rect">
            <a:avLst/>
          </a:prstGeom>
          <a:ln w="762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</a:rPr>
              <a:t>Code Editor</a:t>
            </a:r>
          </a:p>
        </p:txBody>
      </p:sp>
    </p:spTree>
    <p:extLst>
      <p:ext uri="{BB962C8B-B14F-4D97-AF65-F5344CB8AC3E}">
        <p14:creationId xmlns:p14="http://schemas.microsoft.com/office/powerpoint/2010/main" val="59989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CC3BB4-8536-4DBC-A194-D8AAF56C4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5065BA-815A-19D2-4890-E7C82C296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577" y="0"/>
            <a:ext cx="8100118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0461AF3-5DD6-D0F1-0A4E-83D153731EAF}"/>
              </a:ext>
            </a:extLst>
          </p:cNvPr>
          <p:cNvSpPr/>
          <p:nvPr/>
        </p:nvSpPr>
        <p:spPr>
          <a:xfrm>
            <a:off x="6479176" y="1524001"/>
            <a:ext cx="5200852" cy="476176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확장 가능한 코드 에디터</a:t>
            </a:r>
            <a:endParaRPr lang="en-US" altLang="ko-KR" dirty="0">
              <a:solidFill>
                <a:srgbClr val="FFFF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BF474C-0BF4-5BAB-6336-6C4A5860BC28}"/>
              </a:ext>
            </a:extLst>
          </p:cNvPr>
          <p:cNvGrpSpPr/>
          <p:nvPr/>
        </p:nvGrpSpPr>
        <p:grpSpPr>
          <a:xfrm>
            <a:off x="1076054" y="1524001"/>
            <a:ext cx="1570808" cy="1417321"/>
            <a:chOff x="207919" y="77338"/>
            <a:chExt cx="1570808" cy="1417321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F7B14C85-3C6B-5AFD-C481-FCDF56FE7652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160070"/>
              <a:ext cx="1570808" cy="1334589"/>
            </a:xfrm>
            <a:prstGeom prst="rect">
              <a:avLst/>
            </a:prstGeom>
            <a:ln w="762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E24E1575-23CB-9B6F-67F4-FA91A5AEEC7D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77338"/>
              <a:ext cx="1570808" cy="1334589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79983A64-4943-D080-44B7-D20841192421}"/>
              </a:ext>
            </a:extLst>
          </p:cNvPr>
          <p:cNvSpPr txBox="1">
            <a:spLocks/>
          </p:cNvSpPr>
          <p:nvPr/>
        </p:nvSpPr>
        <p:spPr>
          <a:xfrm>
            <a:off x="219893" y="3382192"/>
            <a:ext cx="3283131" cy="1412966"/>
          </a:xfrm>
          <a:prstGeom prst="rect">
            <a:avLst/>
          </a:prstGeom>
          <a:ln w="762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</a:rPr>
              <a:t>Code Editor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6D06090-D15C-84CB-7FF9-15B1FC52799B}"/>
              </a:ext>
            </a:extLst>
          </p:cNvPr>
          <p:cNvSpPr/>
          <p:nvPr/>
        </p:nvSpPr>
        <p:spPr>
          <a:xfrm>
            <a:off x="11027664" y="5513790"/>
            <a:ext cx="725031" cy="61704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A1E81E-5DB0-0E5F-5F4B-BCD0E70ED679}"/>
              </a:ext>
            </a:extLst>
          </p:cNvPr>
          <p:cNvSpPr/>
          <p:nvPr/>
        </p:nvSpPr>
        <p:spPr>
          <a:xfrm>
            <a:off x="6631576" y="1676402"/>
            <a:ext cx="3200401" cy="11821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스켈레톤 코드와 작성 가이드</a:t>
            </a:r>
            <a:endParaRPr lang="en-US" altLang="ko-K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7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CC3BB4-8536-4DBC-A194-D8AAF56C4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D6366CD-4905-F399-B776-FBB292ECA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2" b="2341"/>
          <a:stretch/>
        </p:blipFill>
        <p:spPr>
          <a:xfrm>
            <a:off x="5857917" y="152055"/>
            <a:ext cx="2831061" cy="662321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914318C-94B0-4CD0-BDE3-9A5B8A87B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55"/>
          <a:stretch/>
        </p:blipFill>
        <p:spPr>
          <a:xfrm>
            <a:off x="9172876" y="147148"/>
            <a:ext cx="2935850" cy="662812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7855BE-7FB6-00F2-CEF7-6CC08C39571A}"/>
              </a:ext>
            </a:extLst>
          </p:cNvPr>
          <p:cNvSpPr/>
          <p:nvPr/>
        </p:nvSpPr>
        <p:spPr>
          <a:xfrm>
            <a:off x="5857917" y="888275"/>
            <a:ext cx="6250809" cy="588699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코드 채점 결과</a:t>
            </a:r>
            <a:endParaRPr lang="en-US" altLang="ko-KR" dirty="0">
              <a:solidFill>
                <a:srgbClr val="FFFF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40ECCBE-9F19-2946-660D-4882B8883BA3}"/>
              </a:ext>
            </a:extLst>
          </p:cNvPr>
          <p:cNvGrpSpPr/>
          <p:nvPr/>
        </p:nvGrpSpPr>
        <p:grpSpPr>
          <a:xfrm>
            <a:off x="1076054" y="1524001"/>
            <a:ext cx="1570808" cy="1417321"/>
            <a:chOff x="207919" y="77338"/>
            <a:chExt cx="1570808" cy="1417321"/>
          </a:xfrm>
        </p:grpSpPr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0F469844-C412-F981-4014-6244FB51FA22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160070"/>
              <a:ext cx="1570808" cy="1334589"/>
            </a:xfrm>
            <a:prstGeom prst="rect">
              <a:avLst/>
            </a:prstGeom>
            <a:ln w="762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5EF01537-8B14-0566-357B-A72FBFEE922D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77338"/>
              <a:ext cx="1570808" cy="1334589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CC42E79B-5506-8C5A-01A6-920D47B39AA2}"/>
              </a:ext>
            </a:extLst>
          </p:cNvPr>
          <p:cNvSpPr txBox="1">
            <a:spLocks/>
          </p:cNvSpPr>
          <p:nvPr/>
        </p:nvSpPr>
        <p:spPr>
          <a:xfrm>
            <a:off x="219893" y="3382192"/>
            <a:ext cx="3283131" cy="1412966"/>
          </a:xfrm>
          <a:prstGeom prst="rect">
            <a:avLst/>
          </a:prstGeom>
          <a:ln w="762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</a:rPr>
              <a:t>Grading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DAE912-8681-D4B1-D586-4C6E4A608854}"/>
              </a:ext>
            </a:extLst>
          </p:cNvPr>
          <p:cNvSpPr/>
          <p:nvPr/>
        </p:nvSpPr>
        <p:spPr>
          <a:xfrm>
            <a:off x="10936334" y="1306029"/>
            <a:ext cx="905691" cy="155256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</a:rPr>
              <a:t>통과</a:t>
            </a:r>
            <a:r>
              <a:rPr lang="en-US" altLang="ko-KR" dirty="0">
                <a:solidFill>
                  <a:srgbClr val="FFC000"/>
                </a:solidFill>
              </a:rPr>
              <a:t>,</a:t>
            </a:r>
            <a:r>
              <a:rPr lang="ko-KR" altLang="en-US" dirty="0">
                <a:solidFill>
                  <a:srgbClr val="FFC000"/>
                </a:solidFill>
              </a:rPr>
              <a:t>실패</a:t>
            </a:r>
            <a:r>
              <a:rPr lang="en-US" altLang="ko-KR" dirty="0">
                <a:solidFill>
                  <a:srgbClr val="FFC000"/>
                </a:solidFill>
              </a:rPr>
              <a:t>,</a:t>
            </a:r>
            <a:r>
              <a:rPr lang="ko-KR" altLang="en-US" dirty="0">
                <a:solidFill>
                  <a:srgbClr val="FFC000"/>
                </a:solidFill>
              </a:rPr>
              <a:t>에러</a:t>
            </a:r>
            <a:r>
              <a:rPr lang="en-US" altLang="ko-KR" dirty="0">
                <a:solidFill>
                  <a:srgbClr val="FFC000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rgbClr val="FFFF00"/>
                </a:solidFill>
              </a:rPr>
              <a:t>따로</a:t>
            </a:r>
            <a:endParaRPr lang="en-US" altLang="ko-KR" dirty="0">
              <a:solidFill>
                <a:srgbClr val="FFFF00"/>
              </a:solidFill>
            </a:endParaRPr>
          </a:p>
          <a:p>
            <a:pPr algn="ctr"/>
            <a:r>
              <a:rPr lang="ko-KR" altLang="en-US" dirty="0">
                <a:solidFill>
                  <a:srgbClr val="FFFF00"/>
                </a:solidFill>
              </a:rPr>
              <a:t>구분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C149E3-4ADE-0DA8-9116-206EBC4C697A}"/>
              </a:ext>
            </a:extLst>
          </p:cNvPr>
          <p:cNvSpPr/>
          <p:nvPr/>
        </p:nvSpPr>
        <p:spPr>
          <a:xfrm>
            <a:off x="5857917" y="1524001"/>
            <a:ext cx="2831061" cy="10748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rgbClr val="FFFF00"/>
                </a:solidFill>
              </a:rPr>
              <a:t>실패한 경우</a:t>
            </a:r>
            <a:endParaRPr lang="en-US" altLang="ko-KR" dirty="0">
              <a:solidFill>
                <a:srgbClr val="FFFF00"/>
              </a:solidFill>
            </a:endParaRPr>
          </a:p>
          <a:p>
            <a:pPr algn="r"/>
            <a:r>
              <a:rPr lang="ko-KR" altLang="en-US" dirty="0">
                <a:solidFill>
                  <a:srgbClr val="FFFF00"/>
                </a:solidFill>
              </a:rPr>
              <a:t>인풋과 아웃풋</a:t>
            </a:r>
            <a:endParaRPr lang="en-US" altLang="ko-KR" dirty="0">
              <a:solidFill>
                <a:srgbClr val="FFFF00"/>
              </a:solidFill>
            </a:endParaRPr>
          </a:p>
          <a:p>
            <a:pPr algn="r"/>
            <a:r>
              <a:rPr lang="ko-KR" altLang="en-US" dirty="0">
                <a:solidFill>
                  <a:srgbClr val="FFFF00"/>
                </a:solidFill>
              </a:rPr>
              <a:t>표시</a:t>
            </a:r>
            <a:endParaRPr lang="en-US" altLang="ko-K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55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CC3BB4-8536-4DBC-A194-D8AAF56C4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1C6928-20DE-B0A9-DCBF-3CCB99EB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01" y="0"/>
            <a:ext cx="8024682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0461AF3-5DD6-D0F1-0A4E-83D153731EAF}"/>
              </a:ext>
            </a:extLst>
          </p:cNvPr>
          <p:cNvSpPr/>
          <p:nvPr/>
        </p:nvSpPr>
        <p:spPr>
          <a:xfrm>
            <a:off x="3758434" y="1433699"/>
            <a:ext cx="5200852" cy="476176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확장 가능한 코드 </a:t>
            </a:r>
            <a:r>
              <a:rPr lang="en-US" altLang="ko-KR" dirty="0">
                <a:solidFill>
                  <a:srgbClr val="FFFF00"/>
                </a:solidFill>
              </a:rPr>
              <a:t>Diff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EA48110-2EB6-2958-A9E1-6D7ABCBE831D}"/>
              </a:ext>
            </a:extLst>
          </p:cNvPr>
          <p:cNvSpPr/>
          <p:nvPr/>
        </p:nvSpPr>
        <p:spPr>
          <a:xfrm>
            <a:off x="3714701" y="5518271"/>
            <a:ext cx="725031" cy="61704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F7D334-E3CD-F289-366C-E957B642E246}"/>
              </a:ext>
            </a:extLst>
          </p:cNvPr>
          <p:cNvGrpSpPr/>
          <p:nvPr/>
        </p:nvGrpSpPr>
        <p:grpSpPr>
          <a:xfrm>
            <a:off x="1076054" y="1524001"/>
            <a:ext cx="1570808" cy="1417321"/>
            <a:chOff x="207919" y="77338"/>
            <a:chExt cx="1570808" cy="1417321"/>
          </a:xfrm>
        </p:grpSpPr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DFD5BCED-AA7C-1CAF-2598-5D97D514A560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160070"/>
              <a:ext cx="1570808" cy="1334589"/>
            </a:xfrm>
            <a:prstGeom prst="rect">
              <a:avLst/>
            </a:prstGeom>
            <a:ln w="762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B4D921D3-F1C3-B660-C22E-8E7AFD1C938A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77338"/>
              <a:ext cx="1570808" cy="1334589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D5523819-74A8-4DB8-7B3B-4DE18622D1C1}"/>
              </a:ext>
            </a:extLst>
          </p:cNvPr>
          <p:cNvSpPr txBox="1">
            <a:spLocks/>
          </p:cNvSpPr>
          <p:nvPr/>
        </p:nvSpPr>
        <p:spPr>
          <a:xfrm>
            <a:off x="219893" y="3382192"/>
            <a:ext cx="3283131" cy="1412966"/>
          </a:xfrm>
          <a:prstGeom prst="rect">
            <a:avLst/>
          </a:prstGeom>
          <a:ln w="76200"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</a:rPr>
              <a:t>Submission Result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A7716A-F6B1-10C2-4F51-404A9CBBED1F}"/>
              </a:ext>
            </a:extLst>
          </p:cNvPr>
          <p:cNvSpPr/>
          <p:nvPr/>
        </p:nvSpPr>
        <p:spPr>
          <a:xfrm>
            <a:off x="9161417" y="1358537"/>
            <a:ext cx="2514466" cy="219456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점수 그래프</a:t>
            </a:r>
            <a:endParaRPr lang="en-US" altLang="ko-K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9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CC3BB4-8536-4DBC-A194-D8AAF56C4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F7D334-E3CD-F289-366C-E957B642E246}"/>
              </a:ext>
            </a:extLst>
          </p:cNvPr>
          <p:cNvGrpSpPr/>
          <p:nvPr/>
        </p:nvGrpSpPr>
        <p:grpSpPr>
          <a:xfrm>
            <a:off x="1076054" y="1524001"/>
            <a:ext cx="1570808" cy="1417321"/>
            <a:chOff x="207919" y="77338"/>
            <a:chExt cx="1570808" cy="1417321"/>
          </a:xfrm>
        </p:grpSpPr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DFD5BCED-AA7C-1CAF-2598-5D97D514A560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160070"/>
              <a:ext cx="1570808" cy="1334589"/>
            </a:xfrm>
            <a:prstGeom prst="rect">
              <a:avLst/>
            </a:prstGeom>
            <a:ln w="762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B4D921D3-F1C3-B660-C22E-8E7AFD1C938A}"/>
                </a:ext>
              </a:extLst>
            </p:cNvPr>
            <p:cNvSpPr txBox="1">
              <a:spLocks/>
            </p:cNvSpPr>
            <p:nvPr/>
          </p:nvSpPr>
          <p:spPr>
            <a:xfrm>
              <a:off x="207919" y="77338"/>
              <a:ext cx="1570808" cy="1334589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D5523819-74A8-4DB8-7B3B-4DE18622D1C1}"/>
              </a:ext>
            </a:extLst>
          </p:cNvPr>
          <p:cNvSpPr txBox="1">
            <a:spLocks/>
          </p:cNvSpPr>
          <p:nvPr/>
        </p:nvSpPr>
        <p:spPr>
          <a:xfrm>
            <a:off x="219893" y="3382192"/>
            <a:ext cx="3283131" cy="1412966"/>
          </a:xfrm>
          <a:prstGeom prst="rect">
            <a:avLst/>
          </a:prstGeom>
          <a:ln w="76200"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</a:rPr>
              <a:t>Submission Result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DE13E4-12CC-F486-4900-10A67E42A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400" y="161469"/>
            <a:ext cx="3010320" cy="65636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CA9885-B036-BC35-9FBD-A6AEA595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882" y="161469"/>
            <a:ext cx="2981741" cy="6535062"/>
          </a:xfrm>
          <a:prstGeom prst="rect">
            <a:avLst/>
          </a:prstGeom>
        </p:spPr>
      </p:pic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2BFA14BB-6289-FFCD-A98E-C52CFC2E7C86}"/>
              </a:ext>
            </a:extLst>
          </p:cNvPr>
          <p:cNvSpPr/>
          <p:nvPr/>
        </p:nvSpPr>
        <p:spPr>
          <a:xfrm>
            <a:off x="7322001" y="3253333"/>
            <a:ext cx="1041809" cy="37991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8E07A3A-BE83-AE58-19AB-8FD1A6A9DAA1}"/>
              </a:ext>
            </a:extLst>
          </p:cNvPr>
          <p:cNvSpPr/>
          <p:nvPr/>
        </p:nvSpPr>
        <p:spPr>
          <a:xfrm>
            <a:off x="7006087" y="246972"/>
            <a:ext cx="465733" cy="39636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C54EFA-1969-0DE9-603D-E21FB4B9D434}"/>
              </a:ext>
            </a:extLst>
          </p:cNvPr>
          <p:cNvSpPr/>
          <p:nvPr/>
        </p:nvSpPr>
        <p:spPr>
          <a:xfrm>
            <a:off x="4407031" y="203429"/>
            <a:ext cx="954934" cy="483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1DF398-738A-0AA5-32DE-EA8211CEDE13}"/>
              </a:ext>
            </a:extLst>
          </p:cNvPr>
          <p:cNvSpPr/>
          <p:nvPr/>
        </p:nvSpPr>
        <p:spPr>
          <a:xfrm>
            <a:off x="8289881" y="161467"/>
            <a:ext cx="2981741" cy="1824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solidFill>
                  <a:srgbClr val="FFFF00"/>
                </a:solidFill>
              </a:rPr>
              <a:t>OpenAI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  <a:r>
              <a:rPr lang="ko-KR" altLang="en-US" dirty="0">
                <a:solidFill>
                  <a:srgbClr val="FFFF00"/>
                </a:solidFill>
              </a:rPr>
              <a:t>코드 설명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7991BA-DB76-8334-E3A8-1D87BBED2132}"/>
              </a:ext>
            </a:extLst>
          </p:cNvPr>
          <p:cNvSpPr/>
          <p:nvPr/>
        </p:nvSpPr>
        <p:spPr>
          <a:xfrm>
            <a:off x="993641" y="285201"/>
            <a:ext cx="3800746" cy="3581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다른 유저의 제출 코드와 비교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B6C846-A325-FF58-7A5F-EBC1CFA25E75}"/>
              </a:ext>
            </a:extLst>
          </p:cNvPr>
          <p:cNvSpPr/>
          <p:nvPr/>
        </p:nvSpPr>
        <p:spPr>
          <a:xfrm>
            <a:off x="5928560" y="625737"/>
            <a:ext cx="3800746" cy="3581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</a:rPr>
              <a:t>UI </a:t>
            </a:r>
            <a:r>
              <a:rPr lang="ko-KR" altLang="en-US" dirty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</a:rPr>
              <a:t>전환</a:t>
            </a:r>
            <a:endParaRPr lang="en-US" altLang="ko-KR" dirty="0">
              <a:ln>
                <a:solidFill>
                  <a:srgbClr val="FFC0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83546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429</TotalTime>
  <Words>280</Words>
  <Application>Microsoft Office PowerPoint</Application>
  <PresentationFormat>와이드스크린</PresentationFormat>
  <Paragraphs>104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Calibri Light</vt:lpstr>
      <vt:lpstr>Courier New</vt:lpstr>
      <vt:lpstr>메트로폴리탄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용현</dc:creator>
  <cp:lastModifiedBy>조 용현</cp:lastModifiedBy>
  <cp:revision>1</cp:revision>
  <dcterms:created xsi:type="dcterms:W3CDTF">2022-12-01T09:42:40Z</dcterms:created>
  <dcterms:modified xsi:type="dcterms:W3CDTF">2022-12-02T05:44:16Z</dcterms:modified>
</cp:coreProperties>
</file>