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8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8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34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6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2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A7653A3-A6BB-4AF0-8204-AFBC5195E0E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275C509-1248-41BB-A5B5-76D36D9E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3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A44E3-C222-7831-08E3-0DDB5EBE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670"/>
            <a:ext cx="9144000" cy="1961978"/>
          </a:xfrm>
        </p:spPr>
        <p:txBody>
          <a:bodyPr>
            <a:normAutofit/>
          </a:bodyPr>
          <a:lstStyle/>
          <a:p>
            <a:r>
              <a:rPr lang="en-US" dirty="0"/>
              <a:t>Shazam API</a:t>
            </a:r>
            <a:r>
              <a:rPr lang="ko-KR" altLang="en-US" dirty="0"/>
              <a:t>를 활용한</a:t>
            </a:r>
            <a:br>
              <a:rPr lang="en-US" altLang="ko-KR" dirty="0"/>
            </a:br>
            <a:r>
              <a:rPr lang="ko-KR" altLang="en-US" dirty="0"/>
              <a:t>음악 탐지 및 곡 스트리밍 </a:t>
            </a:r>
            <a:endParaRPr 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2ACF59-BC34-78D1-6C67-AC40B8CD11A5}"/>
              </a:ext>
            </a:extLst>
          </p:cNvPr>
          <p:cNvSpPr txBox="1">
            <a:spLocks/>
          </p:cNvSpPr>
          <p:nvPr/>
        </p:nvSpPr>
        <p:spPr>
          <a:xfrm>
            <a:off x="1524000" y="4164226"/>
            <a:ext cx="9144000" cy="97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2013311011 </a:t>
            </a:r>
            <a:r>
              <a:rPr lang="ko-KR" altLang="en-US" sz="4000" dirty="0"/>
              <a:t>조용현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39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AEF959F-F64C-AE22-F69D-E4E162586DA6}"/>
              </a:ext>
            </a:extLst>
          </p:cNvPr>
          <p:cNvSpPr/>
          <p:nvPr/>
        </p:nvSpPr>
        <p:spPr>
          <a:xfrm>
            <a:off x="436445" y="1289222"/>
            <a:ext cx="3348680" cy="528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주변 소리를 녹음하고 재생할 수 있음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Shazam API</a:t>
            </a:r>
            <a:r>
              <a:rPr lang="ko-KR" altLang="en-US" sz="2000" dirty="0"/>
              <a:t>에 녹음한 파일을 보냄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Shazam</a:t>
            </a:r>
            <a:r>
              <a:rPr lang="ko-KR" altLang="en-US" sz="2000" dirty="0"/>
              <a:t>은 녹음된 소리와 매칭되는 음악이 있으면 음원의 </a:t>
            </a:r>
            <a:r>
              <a:rPr lang="en-US" altLang="ko-KR" sz="2000" dirty="0"/>
              <a:t>Metadata</a:t>
            </a:r>
            <a:r>
              <a:rPr lang="ko-KR" altLang="en-US" sz="2000" dirty="0"/>
              <a:t>를 </a:t>
            </a:r>
            <a:r>
              <a:rPr lang="en-US" altLang="ko-KR" sz="2000" dirty="0"/>
              <a:t>Response</a:t>
            </a:r>
            <a:r>
              <a:rPr lang="ko-KR" altLang="en-US" sz="2000" dirty="0"/>
              <a:t>로 보냄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매칭되는 음악을 찾으면 </a:t>
            </a:r>
            <a:r>
              <a:rPr lang="en-US" altLang="ko-KR" sz="2000" dirty="0" err="1"/>
              <a:t>Player_Activity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넘어감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E2534-B5F8-800E-7AE9-4DDE999A0AB6}"/>
              </a:ext>
            </a:extLst>
          </p:cNvPr>
          <p:cNvSpPr txBox="1"/>
          <p:nvPr/>
        </p:nvSpPr>
        <p:spPr>
          <a:xfrm>
            <a:off x="1017377" y="584887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Main_Activity</a:t>
            </a:r>
            <a:endParaRPr 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5D904-24AC-098D-926E-218FDF677A19}"/>
              </a:ext>
            </a:extLst>
          </p:cNvPr>
          <p:cNvSpPr/>
          <p:nvPr/>
        </p:nvSpPr>
        <p:spPr>
          <a:xfrm>
            <a:off x="4421660" y="1289221"/>
            <a:ext cx="3348680" cy="528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Metadata</a:t>
            </a:r>
            <a:r>
              <a:rPr lang="ko-KR" altLang="en-US" sz="2000" dirty="0"/>
              <a:t>로 찾은 음원 정보를 표기함</a:t>
            </a:r>
            <a:r>
              <a:rPr lang="en-US" altLang="ko-KR" sz="2000" dirty="0"/>
              <a:t>.(</a:t>
            </a:r>
            <a:r>
              <a:rPr lang="ko-KR" altLang="en-US" sz="2000" dirty="0"/>
              <a:t>곡 제목</a:t>
            </a:r>
            <a:r>
              <a:rPr lang="en-US" altLang="ko-KR" sz="2000" dirty="0"/>
              <a:t>, </a:t>
            </a:r>
            <a:r>
              <a:rPr lang="ko-KR" altLang="en-US" sz="2000" dirty="0"/>
              <a:t>아티스트</a:t>
            </a:r>
            <a:r>
              <a:rPr lang="en-US" altLang="ko-KR" sz="2000" dirty="0"/>
              <a:t>, </a:t>
            </a:r>
            <a:r>
              <a:rPr lang="ko-KR" altLang="en-US" sz="2000" dirty="0"/>
              <a:t>앨범커버 이미지</a:t>
            </a:r>
            <a:r>
              <a:rPr lang="en-US" altLang="ko-KR" sz="2000" dirty="0"/>
              <a:t>)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S3</a:t>
            </a:r>
            <a:r>
              <a:rPr lang="ko-KR" altLang="en-US" sz="2000" dirty="0"/>
              <a:t>에 해당 곡을 보유 중인지 </a:t>
            </a:r>
            <a:r>
              <a:rPr lang="en-US" altLang="ko-KR" sz="2000" dirty="0"/>
              <a:t>Lambda</a:t>
            </a:r>
            <a:r>
              <a:rPr lang="ko-KR" altLang="en-US" sz="2000" dirty="0"/>
              <a:t>를 통해 물어봄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해당 곡을 보유 중이라면 스트리밍을 통해 재생할 수 있음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A36A7-B862-BAE7-DD4C-0D3FBC6BD6B4}"/>
              </a:ext>
            </a:extLst>
          </p:cNvPr>
          <p:cNvSpPr txBox="1"/>
          <p:nvPr/>
        </p:nvSpPr>
        <p:spPr>
          <a:xfrm>
            <a:off x="4910419" y="576650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Player_Activity</a:t>
            </a:r>
            <a:endParaRPr lang="en-US" sz="2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10929-6933-B728-18FE-5DA6F5684445}"/>
              </a:ext>
            </a:extLst>
          </p:cNvPr>
          <p:cNvSpPr/>
          <p:nvPr/>
        </p:nvSpPr>
        <p:spPr>
          <a:xfrm>
            <a:off x="8446733" y="1289220"/>
            <a:ext cx="3348680" cy="528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ko-KR" altLang="en-US" dirty="0" err="1"/>
              <a:t>미구현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지금까지 검색했던 음악 중 </a:t>
            </a:r>
            <a:r>
              <a:rPr lang="en-US" altLang="ko-KR" dirty="0"/>
              <a:t>S3</a:t>
            </a:r>
            <a:r>
              <a:rPr lang="ko-KR" altLang="en-US" dirty="0"/>
              <a:t>에 보유중인 것을 확인한 음악 목록을 볼 수 있음</a:t>
            </a:r>
            <a:r>
              <a:rPr lang="en-US" altLang="ko-KR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원하는 음악 파일을 스트리밍할 수 있음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BD9A4-90AD-0023-2AD0-0FB1FB4841BC}"/>
              </a:ext>
            </a:extLst>
          </p:cNvPr>
          <p:cNvSpPr txBox="1"/>
          <p:nvPr/>
        </p:nvSpPr>
        <p:spPr>
          <a:xfrm>
            <a:off x="9179148" y="58488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List_Activity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670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E459403-06CC-4403-7F84-5D3C59834C96}"/>
              </a:ext>
            </a:extLst>
          </p:cNvPr>
          <p:cNvSpPr/>
          <p:nvPr/>
        </p:nvSpPr>
        <p:spPr>
          <a:xfrm>
            <a:off x="6886831" y="3268362"/>
            <a:ext cx="2067698" cy="10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Android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411EC5-A494-1755-E957-5F80393B0A12}"/>
              </a:ext>
            </a:extLst>
          </p:cNvPr>
          <p:cNvSpPr/>
          <p:nvPr/>
        </p:nvSpPr>
        <p:spPr>
          <a:xfrm>
            <a:off x="10035641" y="1090736"/>
            <a:ext cx="2067698" cy="10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Shazam API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1E7000-A423-BFEB-6704-1FD9C49F4A11}"/>
              </a:ext>
            </a:extLst>
          </p:cNvPr>
          <p:cNvSpPr/>
          <p:nvPr/>
        </p:nvSpPr>
        <p:spPr>
          <a:xfrm>
            <a:off x="3212755" y="3268362"/>
            <a:ext cx="2067698" cy="10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Lambda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15C66C-878B-B2A1-B837-C4DA83445E13}"/>
              </a:ext>
            </a:extLst>
          </p:cNvPr>
          <p:cNvSpPr/>
          <p:nvPr/>
        </p:nvSpPr>
        <p:spPr>
          <a:xfrm>
            <a:off x="209140" y="5657671"/>
            <a:ext cx="2464963" cy="10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RDS</a:t>
            </a:r>
          </a:p>
          <a:p>
            <a:pPr algn="ctr"/>
            <a:r>
              <a:rPr lang="en-US" sz="2800" dirty="0"/>
              <a:t>Library Info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1594F0-2644-E685-B503-26B5CFB9B934}"/>
              </a:ext>
            </a:extLst>
          </p:cNvPr>
          <p:cNvSpPr/>
          <p:nvPr/>
        </p:nvSpPr>
        <p:spPr>
          <a:xfrm>
            <a:off x="4732639" y="1190367"/>
            <a:ext cx="2464963" cy="10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S3</a:t>
            </a:r>
          </a:p>
          <a:p>
            <a:pPr algn="ctr"/>
            <a:r>
              <a:rPr lang="en-US" sz="2800" dirty="0"/>
              <a:t>Music Library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46DD93B-07EF-B6A7-2DC8-398F2D6A6E0C}"/>
              </a:ext>
            </a:extLst>
          </p:cNvPr>
          <p:cNvCxnSpPr>
            <a:cxnSpLocks/>
          </p:cNvCxnSpPr>
          <p:nvPr/>
        </p:nvCxnSpPr>
        <p:spPr>
          <a:xfrm flipV="1">
            <a:off x="9086335" y="2304535"/>
            <a:ext cx="2453639" cy="123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D3DA16-4EEA-2254-7338-F0ED173A8C8E}"/>
              </a:ext>
            </a:extLst>
          </p:cNvPr>
          <p:cNvSpPr txBox="1"/>
          <p:nvPr/>
        </p:nvSpPr>
        <p:spPr>
          <a:xfrm>
            <a:off x="7970107" y="4495109"/>
            <a:ext cx="2780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 </a:t>
            </a:r>
            <a:r>
              <a:rPr lang="en-US" dirty="0"/>
              <a:t>Record audio</a:t>
            </a:r>
          </a:p>
          <a:p>
            <a:r>
              <a:rPr lang="en-US" dirty="0"/>
              <a:t>through MIC input</a:t>
            </a:r>
          </a:p>
          <a:p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FD9546-839D-CE50-4F60-A546E219228F}"/>
              </a:ext>
            </a:extLst>
          </p:cNvPr>
          <p:cNvSpPr/>
          <p:nvPr/>
        </p:nvSpPr>
        <p:spPr>
          <a:xfrm>
            <a:off x="6886831" y="5395784"/>
            <a:ext cx="2067698" cy="10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Nearby</a:t>
            </a:r>
          </a:p>
          <a:p>
            <a:pPr algn="ctr"/>
            <a:r>
              <a:rPr lang="en-US" sz="2800" dirty="0"/>
              <a:t>Sound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96F1337-2713-1139-EA8A-30E19A87F1E3}"/>
              </a:ext>
            </a:extLst>
          </p:cNvPr>
          <p:cNvCxnSpPr>
            <a:cxnSpLocks/>
          </p:cNvCxnSpPr>
          <p:nvPr/>
        </p:nvCxnSpPr>
        <p:spPr>
          <a:xfrm flipV="1">
            <a:off x="7920680" y="4382530"/>
            <a:ext cx="0" cy="963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59179-EF49-0A27-EC27-D3789EC98FDB}"/>
              </a:ext>
            </a:extLst>
          </p:cNvPr>
          <p:cNvSpPr txBox="1"/>
          <p:nvPr/>
        </p:nvSpPr>
        <p:spPr>
          <a:xfrm>
            <a:off x="9960268" y="3184556"/>
            <a:ext cx="227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Send recorded audio</a:t>
            </a:r>
          </a:p>
          <a:p>
            <a:endParaRPr 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A8F6B2-C29C-2917-9774-D76DC92785DC}"/>
              </a:ext>
            </a:extLst>
          </p:cNvPr>
          <p:cNvCxnSpPr>
            <a:cxnSpLocks/>
          </p:cNvCxnSpPr>
          <p:nvPr/>
        </p:nvCxnSpPr>
        <p:spPr>
          <a:xfrm flipH="1">
            <a:off x="8954529" y="2197443"/>
            <a:ext cx="1935893" cy="997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BDBB9B-385D-0225-12FC-A235BDF3111F}"/>
              </a:ext>
            </a:extLst>
          </p:cNvPr>
          <p:cNvSpPr txBox="1"/>
          <p:nvPr/>
        </p:nvSpPr>
        <p:spPr>
          <a:xfrm>
            <a:off x="8763824" y="2179519"/>
            <a:ext cx="227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Get metadata of the song</a:t>
            </a:r>
          </a:p>
          <a:p>
            <a:endParaRPr 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AB51EFC-C7DC-7680-3B25-F52662C61FA3}"/>
              </a:ext>
            </a:extLst>
          </p:cNvPr>
          <p:cNvCxnSpPr>
            <a:cxnSpLocks/>
          </p:cNvCxnSpPr>
          <p:nvPr/>
        </p:nvCxnSpPr>
        <p:spPr>
          <a:xfrm flipH="1">
            <a:off x="5280453" y="3974756"/>
            <a:ext cx="16063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022E8F-5128-7389-B0B5-6A0521C5EEA0}"/>
              </a:ext>
            </a:extLst>
          </p:cNvPr>
          <p:cNvSpPr txBox="1"/>
          <p:nvPr/>
        </p:nvSpPr>
        <p:spPr>
          <a:xfrm>
            <a:off x="5422559" y="4033443"/>
            <a:ext cx="227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Ask the song is</a:t>
            </a:r>
          </a:p>
          <a:p>
            <a:r>
              <a:rPr lang="en-US" dirty="0"/>
              <a:t>in S3</a:t>
            </a:r>
          </a:p>
          <a:p>
            <a:r>
              <a:rPr lang="en-US" dirty="0"/>
              <a:t>8. Ask</a:t>
            </a:r>
          </a:p>
          <a:p>
            <a:endParaRPr 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2577CF6-7DA0-0AE6-4975-4C908E94FC79}"/>
              </a:ext>
            </a:extLst>
          </p:cNvPr>
          <p:cNvCxnSpPr>
            <a:cxnSpLocks/>
          </p:cNvCxnSpPr>
          <p:nvPr/>
        </p:nvCxnSpPr>
        <p:spPr>
          <a:xfrm flipH="1">
            <a:off x="1825717" y="4033443"/>
            <a:ext cx="1383845" cy="153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3D002F-C06A-4393-C8D0-751E2CE7A8A7}"/>
              </a:ext>
            </a:extLst>
          </p:cNvPr>
          <p:cNvSpPr txBox="1"/>
          <p:nvPr/>
        </p:nvSpPr>
        <p:spPr>
          <a:xfrm>
            <a:off x="2492982" y="4722846"/>
            <a:ext cx="2568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Ask audio file name that match with song information</a:t>
            </a:r>
          </a:p>
          <a:p>
            <a:endParaRPr 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89212D0-685C-2D46-434A-57A764EF4ECF}"/>
              </a:ext>
            </a:extLst>
          </p:cNvPr>
          <p:cNvCxnSpPr>
            <a:cxnSpLocks/>
          </p:cNvCxnSpPr>
          <p:nvPr/>
        </p:nvCxnSpPr>
        <p:spPr>
          <a:xfrm flipV="1">
            <a:off x="1314974" y="3621896"/>
            <a:ext cx="1798518" cy="194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28B098-A992-E013-481A-55CE2A4AE9BC}"/>
              </a:ext>
            </a:extLst>
          </p:cNvPr>
          <p:cNvSpPr txBox="1"/>
          <p:nvPr/>
        </p:nvSpPr>
        <p:spPr>
          <a:xfrm>
            <a:off x="2454876" y="2135154"/>
            <a:ext cx="190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Request pre-signed URL</a:t>
            </a:r>
          </a:p>
          <a:p>
            <a:endParaRPr 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D07067-555A-87ED-E0A9-31465B144027}"/>
              </a:ext>
            </a:extLst>
          </p:cNvPr>
          <p:cNvCxnSpPr>
            <a:cxnSpLocks/>
          </p:cNvCxnSpPr>
          <p:nvPr/>
        </p:nvCxnSpPr>
        <p:spPr>
          <a:xfrm flipV="1">
            <a:off x="5300558" y="3643859"/>
            <a:ext cx="1578035" cy="16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D97A96-3243-5BF8-BF77-22E1D933D986}"/>
              </a:ext>
            </a:extLst>
          </p:cNvPr>
          <p:cNvSpPr txBox="1"/>
          <p:nvPr/>
        </p:nvSpPr>
        <p:spPr>
          <a:xfrm>
            <a:off x="4909860" y="3259940"/>
            <a:ext cx="24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Give the song URL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E89A673-6548-F68F-9BF7-ACC02254A3CA}"/>
              </a:ext>
            </a:extLst>
          </p:cNvPr>
          <p:cNvCxnSpPr>
            <a:cxnSpLocks/>
          </p:cNvCxnSpPr>
          <p:nvPr/>
        </p:nvCxnSpPr>
        <p:spPr>
          <a:xfrm flipV="1">
            <a:off x="3998331" y="2062714"/>
            <a:ext cx="639578" cy="1131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4BEE7C-FE01-F68B-2212-1B5CBBF69BC1}"/>
              </a:ext>
            </a:extLst>
          </p:cNvPr>
          <p:cNvSpPr txBox="1"/>
          <p:nvPr/>
        </p:nvSpPr>
        <p:spPr>
          <a:xfrm>
            <a:off x="637413" y="4229423"/>
            <a:ext cx="227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Give file name</a:t>
            </a:r>
          </a:p>
          <a:p>
            <a:r>
              <a:rPr lang="en-US" dirty="0"/>
              <a:t>(if S3 has it)</a:t>
            </a:r>
          </a:p>
          <a:p>
            <a:endParaRPr 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0616B7D-C7ED-4307-6D0D-4706B3F9B21D}"/>
              </a:ext>
            </a:extLst>
          </p:cNvPr>
          <p:cNvCxnSpPr>
            <a:cxnSpLocks/>
          </p:cNvCxnSpPr>
          <p:nvPr/>
        </p:nvCxnSpPr>
        <p:spPr>
          <a:xfrm flipH="1">
            <a:off x="4489625" y="2304535"/>
            <a:ext cx="433726" cy="963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E01444A-8C2B-09F2-E921-EAC0A28DEC12}"/>
              </a:ext>
            </a:extLst>
          </p:cNvPr>
          <p:cNvSpPr txBox="1"/>
          <p:nvPr/>
        </p:nvSpPr>
        <p:spPr>
          <a:xfrm>
            <a:off x="4413632" y="2334906"/>
            <a:ext cx="246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Send the URL</a:t>
            </a:r>
          </a:p>
          <a:p>
            <a:endParaRPr 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24405FB-58F6-CB34-56D0-07CADFF689C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97602" y="1693905"/>
            <a:ext cx="1033191" cy="1516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B79523-03DD-9F5C-115A-E75E61149632}"/>
              </a:ext>
            </a:extLst>
          </p:cNvPr>
          <p:cNvSpPr txBox="1"/>
          <p:nvPr/>
        </p:nvSpPr>
        <p:spPr>
          <a:xfrm>
            <a:off x="7091915" y="1706826"/>
            <a:ext cx="227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Stream audio 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529E5AE-AF27-DFD9-8663-323476E97445}"/>
              </a:ext>
            </a:extLst>
          </p:cNvPr>
          <p:cNvCxnSpPr>
            <a:cxnSpLocks/>
          </p:cNvCxnSpPr>
          <p:nvPr/>
        </p:nvCxnSpPr>
        <p:spPr>
          <a:xfrm flipH="1" flipV="1">
            <a:off x="7046445" y="2197262"/>
            <a:ext cx="684188" cy="987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8DD1046-2971-DE25-FE50-1C60A5B2FFA2}"/>
              </a:ext>
            </a:extLst>
          </p:cNvPr>
          <p:cNvSpPr txBox="1"/>
          <p:nvPr/>
        </p:nvSpPr>
        <p:spPr>
          <a:xfrm>
            <a:off x="6193601" y="2737018"/>
            <a:ext cx="24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Ask the song file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E84571-54B5-82A2-3952-BBCE2ACE5311}"/>
              </a:ext>
            </a:extLst>
          </p:cNvPr>
          <p:cNvSpPr txBox="1"/>
          <p:nvPr/>
        </p:nvSpPr>
        <p:spPr>
          <a:xfrm>
            <a:off x="312852" y="506118"/>
            <a:ext cx="3951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40194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2ACF59-BC34-78D1-6C67-AC40B8CD11A5}"/>
              </a:ext>
            </a:extLst>
          </p:cNvPr>
          <p:cNvSpPr txBox="1">
            <a:spLocks/>
          </p:cNvSpPr>
          <p:nvPr/>
        </p:nvSpPr>
        <p:spPr>
          <a:xfrm>
            <a:off x="918519" y="749645"/>
            <a:ext cx="10354962" cy="4275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MVVM</a:t>
            </a:r>
            <a:r>
              <a:rPr lang="ko-KR" altLang="en-US" sz="1800" dirty="0"/>
              <a:t>형식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LiveData</a:t>
            </a:r>
            <a:r>
              <a:rPr lang="ko-KR" altLang="en-US" sz="1800" dirty="0"/>
              <a:t>와 </a:t>
            </a:r>
            <a:r>
              <a:rPr lang="en-US" altLang="ko-KR" sz="1800" dirty="0"/>
              <a:t>Observer</a:t>
            </a:r>
            <a:r>
              <a:rPr lang="ko-KR" altLang="en-US" sz="1800" dirty="0"/>
              <a:t>를 통해 </a:t>
            </a:r>
            <a:r>
              <a:rPr lang="en-US" sz="1800" dirty="0"/>
              <a:t>Shazam, lambda, S3 </a:t>
            </a:r>
            <a:r>
              <a:rPr lang="ko-KR" altLang="en-US" sz="1800" dirty="0"/>
              <a:t>등 외부에서 </a:t>
            </a:r>
            <a:r>
              <a:rPr lang="en-US" altLang="ko-KR" sz="1800" dirty="0"/>
              <a:t>Response</a:t>
            </a:r>
            <a:r>
              <a:rPr lang="ko-KR" altLang="en-US" sz="1800" dirty="0"/>
              <a:t>를 받아서 특정 </a:t>
            </a:r>
            <a:r>
              <a:rPr lang="en-US" altLang="ko-KR" sz="1800" dirty="0"/>
              <a:t>value</a:t>
            </a:r>
            <a:r>
              <a:rPr lang="ko-KR" altLang="en-US" sz="1800" dirty="0"/>
              <a:t>가 바뀌었을 때 원하는 동작을 하도록 함</a:t>
            </a:r>
            <a:r>
              <a:rPr lang="en-US" altLang="ko-KR" sz="1800" dirty="0"/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Play/Pause</a:t>
            </a:r>
            <a:r>
              <a:rPr lang="ko-KR" altLang="en-US" sz="1800" dirty="0"/>
              <a:t>에 따라 이미지가 바뀌도록 </a:t>
            </a:r>
            <a:r>
              <a:rPr lang="en-US" altLang="ko-KR" sz="1800" dirty="0"/>
              <a:t>Binding adapter</a:t>
            </a:r>
            <a:r>
              <a:rPr lang="ko-KR" altLang="en-US" sz="1800" dirty="0"/>
              <a:t>를 활용함</a:t>
            </a:r>
            <a:r>
              <a:rPr lang="en-US" altLang="ko-KR" sz="1800" dirty="0"/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</a:t>
            </a:r>
            <a:r>
              <a:rPr lang="ko-KR" altLang="en-US" sz="1800" dirty="0"/>
              <a:t>의 </a:t>
            </a:r>
            <a:r>
              <a:rPr lang="en-US" altLang="ko-KR" sz="1800" dirty="0"/>
              <a:t>Payload</a:t>
            </a:r>
            <a:r>
              <a:rPr lang="ko-KR" altLang="en-US" sz="1800" dirty="0"/>
              <a:t>에 </a:t>
            </a:r>
            <a:r>
              <a:rPr lang="en-US" altLang="ko-KR" sz="1800" dirty="0"/>
              <a:t>6MB </a:t>
            </a:r>
            <a:r>
              <a:rPr lang="ko-KR" altLang="en-US" sz="1800" dirty="0"/>
              <a:t>제한이 걸려있어서 용량이 큰 </a:t>
            </a:r>
            <a:r>
              <a:rPr lang="en-US" altLang="ko-KR" sz="1800" dirty="0"/>
              <a:t>S3</a:t>
            </a:r>
            <a:r>
              <a:rPr lang="ko-KR" altLang="en-US" sz="1800" dirty="0"/>
              <a:t>의  음악 파일을 </a:t>
            </a:r>
            <a:r>
              <a:rPr lang="en-US" altLang="ko-KR" sz="1800" dirty="0"/>
              <a:t>Lambda</a:t>
            </a:r>
            <a:r>
              <a:rPr lang="ko-KR" altLang="en-US" sz="1800" dirty="0"/>
              <a:t>를 통해서 다운받을 수 없어서 </a:t>
            </a:r>
            <a:r>
              <a:rPr lang="en-US" altLang="ko-KR" sz="1800" dirty="0"/>
              <a:t>pre-signed URL</a:t>
            </a:r>
            <a:r>
              <a:rPr lang="ko-KR" altLang="en-US" sz="1800" dirty="0"/>
              <a:t>을 통해 안드로이드에서 </a:t>
            </a:r>
            <a:r>
              <a:rPr lang="en-US" altLang="ko-KR" sz="1800" dirty="0"/>
              <a:t>S3</a:t>
            </a:r>
            <a:r>
              <a:rPr lang="ko-KR" altLang="en-US" sz="1800" dirty="0"/>
              <a:t>에 직접 접근함</a:t>
            </a:r>
            <a:r>
              <a:rPr lang="en-US" altLang="ko-KR" sz="1800" dirty="0"/>
              <a:t>.</a:t>
            </a:r>
            <a:r>
              <a:rPr lang="en-US" sz="1800" dirty="0"/>
              <a:t> API Gateway</a:t>
            </a:r>
            <a:r>
              <a:rPr lang="ko-KR" altLang="en-US" sz="1800" dirty="0"/>
              <a:t>로도 해결하려 </a:t>
            </a:r>
            <a:r>
              <a:rPr lang="ko-KR" altLang="en-US" sz="1800" dirty="0" err="1"/>
              <a:t>시도했었으나</a:t>
            </a:r>
            <a:r>
              <a:rPr lang="ko-KR" altLang="en-US" sz="1800" dirty="0"/>
              <a:t> 이것도 </a:t>
            </a:r>
            <a:r>
              <a:rPr lang="en-US" altLang="ko-KR" sz="1800" dirty="0"/>
              <a:t>Payload </a:t>
            </a:r>
            <a:r>
              <a:rPr lang="ko-KR" altLang="en-US" sz="1800" dirty="0"/>
              <a:t>제한이 걸려있었음</a:t>
            </a:r>
            <a:r>
              <a:rPr lang="en-US" altLang="ko-KR" sz="1800" dirty="0"/>
              <a:t>.</a:t>
            </a:r>
            <a:endParaRPr lang="en-US" sz="1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Shazam API</a:t>
            </a:r>
            <a:r>
              <a:rPr lang="ko-KR" altLang="en-US" sz="1800" dirty="0"/>
              <a:t>에서 음악 탐지를 위해 요구하는 </a:t>
            </a:r>
            <a:r>
              <a:rPr lang="en-US" altLang="ko-KR" sz="1800" dirty="0"/>
              <a:t>Request body </a:t>
            </a:r>
            <a:r>
              <a:rPr lang="ko-KR" altLang="en-US" sz="1800" dirty="0"/>
              <a:t>포맷이 까다로워서 많이 헤맴</a:t>
            </a:r>
            <a:r>
              <a:rPr lang="en-US" altLang="ko-KR" sz="1800" dirty="0"/>
              <a:t>. </a:t>
            </a:r>
            <a:r>
              <a:rPr lang="ko-KR" altLang="en-US" sz="1800" dirty="0"/>
              <a:t>안드로이드에서</a:t>
            </a:r>
            <a:r>
              <a:rPr lang="en-US" altLang="ko-KR" sz="1800" dirty="0"/>
              <a:t> </a:t>
            </a:r>
            <a:r>
              <a:rPr lang="ko-KR" altLang="en-US" sz="1800" dirty="0"/>
              <a:t>오디오 녹음과 재생을 위해 자주 쓰는 </a:t>
            </a:r>
            <a:r>
              <a:rPr lang="en-US" altLang="ko-KR" sz="1800" dirty="0" err="1"/>
              <a:t>MediaPlayer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MediaRecorder</a:t>
            </a:r>
            <a:r>
              <a:rPr lang="en-US" altLang="ko-KR" sz="1800" dirty="0"/>
              <a:t> class</a:t>
            </a:r>
            <a:r>
              <a:rPr lang="ko-KR" altLang="en-US" sz="1800" dirty="0"/>
              <a:t>가 아니라 </a:t>
            </a:r>
            <a:r>
              <a:rPr lang="en-US" altLang="ko-KR" sz="1800" dirty="0" err="1"/>
              <a:t>AudioRecord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AudioTrack</a:t>
            </a:r>
            <a:r>
              <a:rPr lang="en-US" altLang="ko-KR" sz="1800" dirty="0"/>
              <a:t> class</a:t>
            </a:r>
            <a:r>
              <a:rPr lang="ko-KR" altLang="en-US" sz="1800" dirty="0"/>
              <a:t>로 해결함</a:t>
            </a:r>
            <a:r>
              <a:rPr lang="en-US" altLang="ko-KR" sz="1800" dirty="0"/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HTTP Request</a:t>
            </a:r>
            <a:r>
              <a:rPr lang="ko-KR" altLang="en-US" sz="1800" dirty="0"/>
              <a:t>를 많이 사용하는데</a:t>
            </a:r>
            <a:r>
              <a:rPr lang="en-US" altLang="ko-KR" sz="1800" dirty="0"/>
              <a:t> Response</a:t>
            </a:r>
            <a:r>
              <a:rPr lang="ko-KR" altLang="en-US" sz="1800" dirty="0"/>
              <a:t>가 느린 경우가 많아서 싱글 스레드로 처리하는데 무리가 있어서 </a:t>
            </a:r>
            <a:r>
              <a:rPr lang="en-US" altLang="ko-KR" sz="1800" dirty="0"/>
              <a:t>handler</a:t>
            </a:r>
            <a:r>
              <a:rPr lang="ko-KR" altLang="en-US" sz="1800" dirty="0"/>
              <a:t>를 많이 활용함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LiveData</a:t>
            </a:r>
            <a:r>
              <a:rPr lang="ko-KR" altLang="en-US" sz="1800" dirty="0"/>
              <a:t>의 경우 </a:t>
            </a:r>
            <a:r>
              <a:rPr lang="en-US" altLang="ko-KR" sz="1800" dirty="0" err="1"/>
              <a:t>setValue</a:t>
            </a:r>
            <a:r>
              <a:rPr lang="en-US" altLang="ko-KR" sz="1800" dirty="0"/>
              <a:t>()</a:t>
            </a:r>
            <a:r>
              <a:rPr lang="ko-KR" altLang="en-US" sz="1800" dirty="0"/>
              <a:t>가 아닌 </a:t>
            </a:r>
            <a:r>
              <a:rPr lang="en-US" altLang="ko-KR" sz="1800" dirty="0" err="1"/>
              <a:t>postValue</a:t>
            </a:r>
            <a:r>
              <a:rPr lang="en-US" altLang="ko-KR" sz="1800" dirty="0"/>
              <a:t>()</a:t>
            </a:r>
            <a:r>
              <a:rPr lang="ko-KR" altLang="en-US" sz="1800" dirty="0"/>
              <a:t>를 사용함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225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95</TotalTime>
  <Words>357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그물</vt:lpstr>
      <vt:lpstr>Shazam API를 활용한 음악 탐지 및 곡 스트리밍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Shazam API를 활용한 음악 탐지 및 곡 스트리밍 </dc:title>
  <dc:creator>조 용현</dc:creator>
  <cp:lastModifiedBy>조 용현</cp:lastModifiedBy>
  <cp:revision>1</cp:revision>
  <dcterms:created xsi:type="dcterms:W3CDTF">2022-05-28T00:18:20Z</dcterms:created>
  <dcterms:modified xsi:type="dcterms:W3CDTF">2022-05-28T01:53:49Z</dcterms:modified>
</cp:coreProperties>
</file>