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D5AAE6-23A8-4A35-B85D-C63BF5E644D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B9D9FF-5B4F-4209-BCB0-30F9DF49638D}">
      <dgm:prSet/>
      <dgm:spPr/>
      <dgm:t>
        <a:bodyPr/>
        <a:lstStyle/>
        <a:p>
          <a:r>
            <a:rPr lang="ko-KR" dirty="0"/>
            <a:t>퓨즈 합성에 필요한 재료를 올바른 순서로 퓨즈 제작대에 옮겨 넣는다</a:t>
          </a:r>
          <a:r>
            <a:rPr lang="en-US" dirty="0"/>
            <a:t>.</a:t>
          </a:r>
        </a:p>
      </dgm:t>
    </dgm:pt>
    <dgm:pt modelId="{6857779D-131F-40BF-9E90-0DB5637A003C}" type="parTrans" cxnId="{8923190E-35F4-48F7-BBBD-80DD89DE749C}">
      <dgm:prSet/>
      <dgm:spPr/>
      <dgm:t>
        <a:bodyPr/>
        <a:lstStyle/>
        <a:p>
          <a:endParaRPr lang="en-US"/>
        </a:p>
      </dgm:t>
    </dgm:pt>
    <dgm:pt modelId="{757C302A-B56A-47FE-8B92-AEBF2FC6D4EE}" type="sibTrans" cxnId="{8923190E-35F4-48F7-BBBD-80DD89DE749C}">
      <dgm:prSet/>
      <dgm:spPr/>
      <dgm:t>
        <a:bodyPr/>
        <a:lstStyle/>
        <a:p>
          <a:endParaRPr lang="en-US"/>
        </a:p>
      </dgm:t>
    </dgm:pt>
    <dgm:pt modelId="{56CB1A8B-4E3E-4B01-A808-17BF232955E1}">
      <dgm:prSet/>
      <dgm:spPr/>
      <dgm:t>
        <a:bodyPr/>
        <a:lstStyle/>
        <a:p>
          <a:r>
            <a:rPr lang="ko-KR" dirty="0"/>
            <a:t>필요한 재료</a:t>
          </a:r>
          <a:r>
            <a:rPr lang="en-US" dirty="0"/>
            <a:t>: </a:t>
          </a:r>
          <a:r>
            <a:rPr lang="ko-KR" dirty="0"/>
            <a:t>촉매</a:t>
          </a:r>
          <a:r>
            <a:rPr lang="en-US" dirty="0"/>
            <a:t>, </a:t>
          </a:r>
          <a:r>
            <a:rPr lang="ko-KR" dirty="0"/>
            <a:t>플레이어 혈액</a:t>
          </a:r>
          <a:r>
            <a:rPr lang="en-US" dirty="0"/>
            <a:t>, </a:t>
          </a:r>
          <a:r>
            <a:rPr lang="ko-KR" dirty="0"/>
            <a:t>몬스터 체액</a:t>
          </a:r>
          <a:r>
            <a:rPr lang="en-US" dirty="0"/>
            <a:t> </a:t>
          </a:r>
        </a:p>
      </dgm:t>
    </dgm:pt>
    <dgm:pt modelId="{F6FAB0D3-30E0-4081-99B9-0A73CC71E03C}" type="parTrans" cxnId="{72474E6D-CAF1-42F6-B358-B95C0E1B82B4}">
      <dgm:prSet/>
      <dgm:spPr/>
      <dgm:t>
        <a:bodyPr/>
        <a:lstStyle/>
        <a:p>
          <a:endParaRPr lang="en-US"/>
        </a:p>
      </dgm:t>
    </dgm:pt>
    <dgm:pt modelId="{B00AB092-6FDA-43CE-8DE6-76D16042AE40}" type="sibTrans" cxnId="{72474E6D-CAF1-42F6-B358-B95C0E1B82B4}">
      <dgm:prSet/>
      <dgm:spPr/>
      <dgm:t>
        <a:bodyPr/>
        <a:lstStyle/>
        <a:p>
          <a:endParaRPr lang="en-US"/>
        </a:p>
      </dgm:t>
    </dgm:pt>
    <dgm:pt modelId="{4094B3D7-01E0-4BA7-A378-D6B740895D1E}">
      <dgm:prSet/>
      <dgm:spPr/>
      <dgm:t>
        <a:bodyPr/>
        <a:lstStyle/>
        <a:p>
          <a:r>
            <a:rPr lang="ko-KR"/>
            <a:t>혈액과 몬스터 체액을 얻기 위해 주사기를 사용해야 한다</a:t>
          </a:r>
          <a:r>
            <a:rPr lang="en-US"/>
            <a:t>.</a:t>
          </a:r>
        </a:p>
      </dgm:t>
    </dgm:pt>
    <dgm:pt modelId="{7E506EB3-263F-4B5E-820B-676851CAB356}" type="parTrans" cxnId="{0E6FCA23-C8FD-4296-82E7-17C919965718}">
      <dgm:prSet/>
      <dgm:spPr/>
      <dgm:t>
        <a:bodyPr/>
        <a:lstStyle/>
        <a:p>
          <a:endParaRPr lang="en-US"/>
        </a:p>
      </dgm:t>
    </dgm:pt>
    <dgm:pt modelId="{E7734E99-6522-44C6-8960-B845FE35DC5B}" type="sibTrans" cxnId="{0E6FCA23-C8FD-4296-82E7-17C919965718}">
      <dgm:prSet/>
      <dgm:spPr/>
      <dgm:t>
        <a:bodyPr/>
        <a:lstStyle/>
        <a:p>
          <a:endParaRPr lang="en-US"/>
        </a:p>
      </dgm:t>
    </dgm:pt>
    <dgm:pt modelId="{CF2F4A4A-6329-4C95-B67B-5EB58F241209}">
      <dgm:prSet/>
      <dgm:spPr/>
      <dgm:t>
        <a:bodyPr/>
        <a:lstStyle/>
        <a:p>
          <a:r>
            <a:rPr lang="ko-KR" dirty="0"/>
            <a:t>제작대에서 </a:t>
          </a:r>
          <a:r>
            <a:rPr lang="ko-KR" altLang="en-US" dirty="0"/>
            <a:t>합성한</a:t>
          </a:r>
          <a:r>
            <a:rPr lang="ko-KR" dirty="0"/>
            <a:t> 퓨즈 용액을 퓨즈 용기에 옮겨 넣는다</a:t>
          </a:r>
          <a:r>
            <a:rPr lang="en-US" dirty="0"/>
            <a:t>.</a:t>
          </a:r>
        </a:p>
      </dgm:t>
    </dgm:pt>
    <dgm:pt modelId="{E15226E4-89DA-419E-B69B-78171724AF33}" type="parTrans" cxnId="{75AC5F53-756D-4E07-8362-AFDDB4374900}">
      <dgm:prSet/>
      <dgm:spPr/>
      <dgm:t>
        <a:bodyPr/>
        <a:lstStyle/>
        <a:p>
          <a:endParaRPr lang="en-US"/>
        </a:p>
      </dgm:t>
    </dgm:pt>
    <dgm:pt modelId="{A88193D5-3389-402C-9793-08FC08806610}" type="sibTrans" cxnId="{75AC5F53-756D-4E07-8362-AFDDB4374900}">
      <dgm:prSet/>
      <dgm:spPr/>
      <dgm:t>
        <a:bodyPr/>
        <a:lstStyle/>
        <a:p>
          <a:endParaRPr lang="en-US"/>
        </a:p>
      </dgm:t>
    </dgm:pt>
    <dgm:pt modelId="{8EEB79ED-727C-46D7-BEE5-E0B31023F261}" type="pres">
      <dgm:prSet presAssocID="{68D5AAE6-23A8-4A35-B85D-C63BF5E644D9}" presName="vert0" presStyleCnt="0">
        <dgm:presLayoutVars>
          <dgm:dir/>
          <dgm:animOne val="branch"/>
          <dgm:animLvl val="lvl"/>
        </dgm:presLayoutVars>
      </dgm:prSet>
      <dgm:spPr/>
    </dgm:pt>
    <dgm:pt modelId="{E34A5BFD-6638-45EA-A633-A96EC29C7D1E}" type="pres">
      <dgm:prSet presAssocID="{33B9D9FF-5B4F-4209-BCB0-30F9DF49638D}" presName="thickLine" presStyleLbl="alignNode1" presStyleIdx="0" presStyleCnt="4"/>
      <dgm:spPr/>
    </dgm:pt>
    <dgm:pt modelId="{207F8730-AF75-4BA9-A895-5070A61DAFAF}" type="pres">
      <dgm:prSet presAssocID="{33B9D9FF-5B4F-4209-BCB0-30F9DF49638D}" presName="horz1" presStyleCnt="0"/>
      <dgm:spPr/>
    </dgm:pt>
    <dgm:pt modelId="{F3ECA82F-D465-4D36-A64D-F2321A0AC6BD}" type="pres">
      <dgm:prSet presAssocID="{33B9D9FF-5B4F-4209-BCB0-30F9DF49638D}" presName="tx1" presStyleLbl="revTx" presStyleIdx="0" presStyleCnt="4"/>
      <dgm:spPr/>
    </dgm:pt>
    <dgm:pt modelId="{323245DE-9191-4E4D-A052-A9198F752A1B}" type="pres">
      <dgm:prSet presAssocID="{33B9D9FF-5B4F-4209-BCB0-30F9DF49638D}" presName="vert1" presStyleCnt="0"/>
      <dgm:spPr/>
    </dgm:pt>
    <dgm:pt modelId="{E2AD41CD-9DD3-418F-AA55-FA1B166A7A09}" type="pres">
      <dgm:prSet presAssocID="{56CB1A8B-4E3E-4B01-A808-17BF232955E1}" presName="thickLine" presStyleLbl="alignNode1" presStyleIdx="1" presStyleCnt="4"/>
      <dgm:spPr/>
    </dgm:pt>
    <dgm:pt modelId="{B8AD6EDE-B50A-48BD-B513-53AAFD8DD61B}" type="pres">
      <dgm:prSet presAssocID="{56CB1A8B-4E3E-4B01-A808-17BF232955E1}" presName="horz1" presStyleCnt="0"/>
      <dgm:spPr/>
    </dgm:pt>
    <dgm:pt modelId="{A0CBB9A8-FFD9-4A8D-A047-D7A530755B4A}" type="pres">
      <dgm:prSet presAssocID="{56CB1A8B-4E3E-4B01-A808-17BF232955E1}" presName="tx1" presStyleLbl="revTx" presStyleIdx="1" presStyleCnt="4"/>
      <dgm:spPr/>
    </dgm:pt>
    <dgm:pt modelId="{4F23A636-4F45-4513-8756-9C3FD7332D55}" type="pres">
      <dgm:prSet presAssocID="{56CB1A8B-4E3E-4B01-A808-17BF232955E1}" presName="vert1" presStyleCnt="0"/>
      <dgm:spPr/>
    </dgm:pt>
    <dgm:pt modelId="{590692C6-5BEC-4BDD-AD31-83C13F300FE1}" type="pres">
      <dgm:prSet presAssocID="{4094B3D7-01E0-4BA7-A378-D6B740895D1E}" presName="thickLine" presStyleLbl="alignNode1" presStyleIdx="2" presStyleCnt="4"/>
      <dgm:spPr/>
    </dgm:pt>
    <dgm:pt modelId="{B6AA50D0-3AF0-4403-AD05-4E4F339B5EF3}" type="pres">
      <dgm:prSet presAssocID="{4094B3D7-01E0-4BA7-A378-D6B740895D1E}" presName="horz1" presStyleCnt="0"/>
      <dgm:spPr/>
    </dgm:pt>
    <dgm:pt modelId="{F29E1BBC-7A9C-4430-AD58-C4CD48BC0F32}" type="pres">
      <dgm:prSet presAssocID="{4094B3D7-01E0-4BA7-A378-D6B740895D1E}" presName="tx1" presStyleLbl="revTx" presStyleIdx="2" presStyleCnt="4"/>
      <dgm:spPr/>
    </dgm:pt>
    <dgm:pt modelId="{E231702C-D425-496F-94D0-31FB5FFA00D7}" type="pres">
      <dgm:prSet presAssocID="{4094B3D7-01E0-4BA7-A378-D6B740895D1E}" presName="vert1" presStyleCnt="0"/>
      <dgm:spPr/>
    </dgm:pt>
    <dgm:pt modelId="{6965C96B-631C-45F4-85AB-818FCB3AC1F4}" type="pres">
      <dgm:prSet presAssocID="{CF2F4A4A-6329-4C95-B67B-5EB58F241209}" presName="thickLine" presStyleLbl="alignNode1" presStyleIdx="3" presStyleCnt="4"/>
      <dgm:spPr/>
    </dgm:pt>
    <dgm:pt modelId="{3C83CD49-9775-4A12-A813-A6430ED1DA57}" type="pres">
      <dgm:prSet presAssocID="{CF2F4A4A-6329-4C95-B67B-5EB58F241209}" presName="horz1" presStyleCnt="0"/>
      <dgm:spPr/>
    </dgm:pt>
    <dgm:pt modelId="{DFA4B45B-6598-4D35-B5D5-D2DEB49BA1D3}" type="pres">
      <dgm:prSet presAssocID="{CF2F4A4A-6329-4C95-B67B-5EB58F241209}" presName="tx1" presStyleLbl="revTx" presStyleIdx="3" presStyleCnt="4"/>
      <dgm:spPr/>
    </dgm:pt>
    <dgm:pt modelId="{A0BFAAD2-8178-4B3F-B634-C0C218EFE6B0}" type="pres">
      <dgm:prSet presAssocID="{CF2F4A4A-6329-4C95-B67B-5EB58F241209}" presName="vert1" presStyleCnt="0"/>
      <dgm:spPr/>
    </dgm:pt>
  </dgm:ptLst>
  <dgm:cxnLst>
    <dgm:cxn modelId="{E9889D0A-6DA8-4412-BE32-86618821F599}" type="presOf" srcId="{4094B3D7-01E0-4BA7-A378-D6B740895D1E}" destId="{F29E1BBC-7A9C-4430-AD58-C4CD48BC0F32}" srcOrd="0" destOrd="0" presId="urn:microsoft.com/office/officeart/2008/layout/LinedList"/>
    <dgm:cxn modelId="{8923190E-35F4-48F7-BBBD-80DD89DE749C}" srcId="{68D5AAE6-23A8-4A35-B85D-C63BF5E644D9}" destId="{33B9D9FF-5B4F-4209-BCB0-30F9DF49638D}" srcOrd="0" destOrd="0" parTransId="{6857779D-131F-40BF-9E90-0DB5637A003C}" sibTransId="{757C302A-B56A-47FE-8B92-AEBF2FC6D4EE}"/>
    <dgm:cxn modelId="{32CACF0E-7A00-4495-A142-607996F0E2D9}" type="presOf" srcId="{68D5AAE6-23A8-4A35-B85D-C63BF5E644D9}" destId="{8EEB79ED-727C-46D7-BEE5-E0B31023F261}" srcOrd="0" destOrd="0" presId="urn:microsoft.com/office/officeart/2008/layout/LinedList"/>
    <dgm:cxn modelId="{80456115-9C48-4BF5-B122-1E63E8BD9496}" type="presOf" srcId="{CF2F4A4A-6329-4C95-B67B-5EB58F241209}" destId="{DFA4B45B-6598-4D35-B5D5-D2DEB49BA1D3}" srcOrd="0" destOrd="0" presId="urn:microsoft.com/office/officeart/2008/layout/LinedList"/>
    <dgm:cxn modelId="{0E6FCA23-C8FD-4296-82E7-17C919965718}" srcId="{68D5AAE6-23A8-4A35-B85D-C63BF5E644D9}" destId="{4094B3D7-01E0-4BA7-A378-D6B740895D1E}" srcOrd="2" destOrd="0" parTransId="{7E506EB3-263F-4B5E-820B-676851CAB356}" sibTransId="{E7734E99-6522-44C6-8960-B845FE35DC5B}"/>
    <dgm:cxn modelId="{72474E6D-CAF1-42F6-B358-B95C0E1B82B4}" srcId="{68D5AAE6-23A8-4A35-B85D-C63BF5E644D9}" destId="{56CB1A8B-4E3E-4B01-A808-17BF232955E1}" srcOrd="1" destOrd="0" parTransId="{F6FAB0D3-30E0-4081-99B9-0A73CC71E03C}" sibTransId="{B00AB092-6FDA-43CE-8DE6-76D16042AE40}"/>
    <dgm:cxn modelId="{80640873-FA3F-4FE4-A09F-0656EAB8735D}" type="presOf" srcId="{56CB1A8B-4E3E-4B01-A808-17BF232955E1}" destId="{A0CBB9A8-FFD9-4A8D-A047-D7A530755B4A}" srcOrd="0" destOrd="0" presId="urn:microsoft.com/office/officeart/2008/layout/LinedList"/>
    <dgm:cxn modelId="{75AC5F53-756D-4E07-8362-AFDDB4374900}" srcId="{68D5AAE6-23A8-4A35-B85D-C63BF5E644D9}" destId="{CF2F4A4A-6329-4C95-B67B-5EB58F241209}" srcOrd="3" destOrd="0" parTransId="{E15226E4-89DA-419E-B69B-78171724AF33}" sibTransId="{A88193D5-3389-402C-9793-08FC08806610}"/>
    <dgm:cxn modelId="{E7634D95-F40E-4F3E-A494-24D759071839}" type="presOf" srcId="{33B9D9FF-5B4F-4209-BCB0-30F9DF49638D}" destId="{F3ECA82F-D465-4D36-A64D-F2321A0AC6BD}" srcOrd="0" destOrd="0" presId="urn:microsoft.com/office/officeart/2008/layout/LinedList"/>
    <dgm:cxn modelId="{0BDAFB41-D488-4F47-A292-612F54643116}" type="presParOf" srcId="{8EEB79ED-727C-46D7-BEE5-E0B31023F261}" destId="{E34A5BFD-6638-45EA-A633-A96EC29C7D1E}" srcOrd="0" destOrd="0" presId="urn:microsoft.com/office/officeart/2008/layout/LinedList"/>
    <dgm:cxn modelId="{F686E60D-57BA-4138-8CDF-0D42ED074C9B}" type="presParOf" srcId="{8EEB79ED-727C-46D7-BEE5-E0B31023F261}" destId="{207F8730-AF75-4BA9-A895-5070A61DAFAF}" srcOrd="1" destOrd="0" presId="urn:microsoft.com/office/officeart/2008/layout/LinedList"/>
    <dgm:cxn modelId="{7C769725-FFA3-45CE-9356-F62AB93AC91B}" type="presParOf" srcId="{207F8730-AF75-4BA9-A895-5070A61DAFAF}" destId="{F3ECA82F-D465-4D36-A64D-F2321A0AC6BD}" srcOrd="0" destOrd="0" presId="urn:microsoft.com/office/officeart/2008/layout/LinedList"/>
    <dgm:cxn modelId="{EC8F6D4C-25E3-4913-A245-77021CD22E83}" type="presParOf" srcId="{207F8730-AF75-4BA9-A895-5070A61DAFAF}" destId="{323245DE-9191-4E4D-A052-A9198F752A1B}" srcOrd="1" destOrd="0" presId="urn:microsoft.com/office/officeart/2008/layout/LinedList"/>
    <dgm:cxn modelId="{2E240474-F145-4C3D-B94F-0F22B69C4379}" type="presParOf" srcId="{8EEB79ED-727C-46D7-BEE5-E0B31023F261}" destId="{E2AD41CD-9DD3-418F-AA55-FA1B166A7A09}" srcOrd="2" destOrd="0" presId="urn:microsoft.com/office/officeart/2008/layout/LinedList"/>
    <dgm:cxn modelId="{516C7AA0-88D5-4C17-8629-D54D767CE887}" type="presParOf" srcId="{8EEB79ED-727C-46D7-BEE5-E0B31023F261}" destId="{B8AD6EDE-B50A-48BD-B513-53AAFD8DD61B}" srcOrd="3" destOrd="0" presId="urn:microsoft.com/office/officeart/2008/layout/LinedList"/>
    <dgm:cxn modelId="{9A85B0E9-0C80-4323-BEFE-C0DB08A808B5}" type="presParOf" srcId="{B8AD6EDE-B50A-48BD-B513-53AAFD8DD61B}" destId="{A0CBB9A8-FFD9-4A8D-A047-D7A530755B4A}" srcOrd="0" destOrd="0" presId="urn:microsoft.com/office/officeart/2008/layout/LinedList"/>
    <dgm:cxn modelId="{DFFD4AE6-32D9-4302-8B6C-D46B916D7B6D}" type="presParOf" srcId="{B8AD6EDE-B50A-48BD-B513-53AAFD8DD61B}" destId="{4F23A636-4F45-4513-8756-9C3FD7332D55}" srcOrd="1" destOrd="0" presId="urn:microsoft.com/office/officeart/2008/layout/LinedList"/>
    <dgm:cxn modelId="{2B48DE3A-5897-4739-AF7E-B2930E9B956D}" type="presParOf" srcId="{8EEB79ED-727C-46D7-BEE5-E0B31023F261}" destId="{590692C6-5BEC-4BDD-AD31-83C13F300FE1}" srcOrd="4" destOrd="0" presId="urn:microsoft.com/office/officeart/2008/layout/LinedList"/>
    <dgm:cxn modelId="{7E97CEFA-6768-4485-B8A2-FED42161416F}" type="presParOf" srcId="{8EEB79ED-727C-46D7-BEE5-E0B31023F261}" destId="{B6AA50D0-3AF0-4403-AD05-4E4F339B5EF3}" srcOrd="5" destOrd="0" presId="urn:microsoft.com/office/officeart/2008/layout/LinedList"/>
    <dgm:cxn modelId="{4B25AD29-E6DA-461C-AB21-8964BB2C97DF}" type="presParOf" srcId="{B6AA50D0-3AF0-4403-AD05-4E4F339B5EF3}" destId="{F29E1BBC-7A9C-4430-AD58-C4CD48BC0F32}" srcOrd="0" destOrd="0" presId="urn:microsoft.com/office/officeart/2008/layout/LinedList"/>
    <dgm:cxn modelId="{2FF9884A-3C23-4ED9-8236-32A8ECD732DC}" type="presParOf" srcId="{B6AA50D0-3AF0-4403-AD05-4E4F339B5EF3}" destId="{E231702C-D425-496F-94D0-31FB5FFA00D7}" srcOrd="1" destOrd="0" presId="urn:microsoft.com/office/officeart/2008/layout/LinedList"/>
    <dgm:cxn modelId="{4957DCA9-A642-4553-B886-1DD568C28B9F}" type="presParOf" srcId="{8EEB79ED-727C-46D7-BEE5-E0B31023F261}" destId="{6965C96B-631C-45F4-85AB-818FCB3AC1F4}" srcOrd="6" destOrd="0" presId="urn:microsoft.com/office/officeart/2008/layout/LinedList"/>
    <dgm:cxn modelId="{F33E0624-23B8-4396-A1C6-1AE15BCCFC4E}" type="presParOf" srcId="{8EEB79ED-727C-46D7-BEE5-E0B31023F261}" destId="{3C83CD49-9775-4A12-A813-A6430ED1DA57}" srcOrd="7" destOrd="0" presId="urn:microsoft.com/office/officeart/2008/layout/LinedList"/>
    <dgm:cxn modelId="{7912CBEA-F7BC-4C03-9140-11F0DA02A8F2}" type="presParOf" srcId="{3C83CD49-9775-4A12-A813-A6430ED1DA57}" destId="{DFA4B45B-6598-4D35-B5D5-D2DEB49BA1D3}" srcOrd="0" destOrd="0" presId="urn:microsoft.com/office/officeart/2008/layout/LinedList"/>
    <dgm:cxn modelId="{D55EB7BC-2EE6-4915-AA20-41D04F413C86}" type="presParOf" srcId="{3C83CD49-9775-4A12-A813-A6430ED1DA57}" destId="{A0BFAAD2-8178-4B3F-B634-C0C218EFE6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D5AAE6-23A8-4A35-B85D-C63BF5E644D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B9D9FF-5B4F-4209-BCB0-30F9DF49638D}">
      <dgm:prSet/>
      <dgm:spPr/>
      <dgm:t>
        <a:bodyPr/>
        <a:lstStyle/>
        <a:p>
          <a:r>
            <a:rPr lang="ko-KR" altLang="en-US" dirty="0"/>
            <a:t>비상 배터리를 활성화 장치에 연결하여 전원을 공급한다</a:t>
          </a:r>
          <a:endParaRPr lang="en-US" dirty="0"/>
        </a:p>
      </dgm:t>
    </dgm:pt>
    <dgm:pt modelId="{6857779D-131F-40BF-9E90-0DB5637A003C}" type="parTrans" cxnId="{8923190E-35F4-48F7-BBBD-80DD89DE749C}">
      <dgm:prSet/>
      <dgm:spPr/>
      <dgm:t>
        <a:bodyPr/>
        <a:lstStyle/>
        <a:p>
          <a:endParaRPr lang="en-US"/>
        </a:p>
      </dgm:t>
    </dgm:pt>
    <dgm:pt modelId="{757C302A-B56A-47FE-8B92-AEBF2FC6D4EE}" type="sibTrans" cxnId="{8923190E-35F4-48F7-BBBD-80DD89DE749C}">
      <dgm:prSet/>
      <dgm:spPr/>
      <dgm:t>
        <a:bodyPr/>
        <a:lstStyle/>
        <a:p>
          <a:endParaRPr lang="en-US"/>
        </a:p>
      </dgm:t>
    </dgm:pt>
    <dgm:pt modelId="{56CB1A8B-4E3E-4B01-A808-17BF232955E1}">
      <dgm:prSet/>
      <dgm:spPr/>
      <dgm:t>
        <a:bodyPr/>
        <a:lstStyle/>
        <a:p>
          <a:r>
            <a:rPr lang="ko-KR" altLang="en-US" dirty="0"/>
            <a:t>전단계에서 합성한 퓨즈를 활성화 장치에 장착하고 장치를 작동시키면 퓨즈가 활성화 된다</a:t>
          </a:r>
          <a:r>
            <a:rPr lang="en-US" altLang="ko-KR" dirty="0"/>
            <a:t>.</a:t>
          </a:r>
          <a:endParaRPr lang="en-US" dirty="0"/>
        </a:p>
      </dgm:t>
    </dgm:pt>
    <dgm:pt modelId="{F6FAB0D3-30E0-4081-99B9-0A73CC71E03C}" type="parTrans" cxnId="{72474E6D-CAF1-42F6-B358-B95C0E1B82B4}">
      <dgm:prSet/>
      <dgm:spPr/>
      <dgm:t>
        <a:bodyPr/>
        <a:lstStyle/>
        <a:p>
          <a:endParaRPr lang="en-US"/>
        </a:p>
      </dgm:t>
    </dgm:pt>
    <dgm:pt modelId="{B00AB092-6FDA-43CE-8DE6-76D16042AE40}" type="sibTrans" cxnId="{72474E6D-CAF1-42F6-B358-B95C0E1B82B4}">
      <dgm:prSet/>
      <dgm:spPr/>
      <dgm:t>
        <a:bodyPr/>
        <a:lstStyle/>
        <a:p>
          <a:endParaRPr lang="en-US"/>
        </a:p>
      </dgm:t>
    </dgm:pt>
    <dgm:pt modelId="{CF2F4A4A-6329-4C95-B67B-5EB58F241209}">
      <dgm:prSet/>
      <dgm:spPr/>
      <dgm:t>
        <a:bodyPr/>
        <a:lstStyle/>
        <a:p>
          <a:endParaRPr lang="en-US" dirty="0"/>
        </a:p>
      </dgm:t>
    </dgm:pt>
    <dgm:pt modelId="{E15226E4-89DA-419E-B69B-78171724AF33}" type="parTrans" cxnId="{75AC5F53-756D-4E07-8362-AFDDB4374900}">
      <dgm:prSet/>
      <dgm:spPr/>
      <dgm:t>
        <a:bodyPr/>
        <a:lstStyle/>
        <a:p>
          <a:endParaRPr lang="en-US"/>
        </a:p>
      </dgm:t>
    </dgm:pt>
    <dgm:pt modelId="{A88193D5-3389-402C-9793-08FC08806610}" type="sibTrans" cxnId="{75AC5F53-756D-4E07-8362-AFDDB4374900}">
      <dgm:prSet/>
      <dgm:spPr/>
      <dgm:t>
        <a:bodyPr/>
        <a:lstStyle/>
        <a:p>
          <a:endParaRPr lang="en-US"/>
        </a:p>
      </dgm:t>
    </dgm:pt>
    <dgm:pt modelId="{8EEB79ED-727C-46D7-BEE5-E0B31023F261}" type="pres">
      <dgm:prSet presAssocID="{68D5AAE6-23A8-4A35-B85D-C63BF5E644D9}" presName="vert0" presStyleCnt="0">
        <dgm:presLayoutVars>
          <dgm:dir/>
          <dgm:animOne val="branch"/>
          <dgm:animLvl val="lvl"/>
        </dgm:presLayoutVars>
      </dgm:prSet>
      <dgm:spPr/>
    </dgm:pt>
    <dgm:pt modelId="{E34A5BFD-6638-45EA-A633-A96EC29C7D1E}" type="pres">
      <dgm:prSet presAssocID="{33B9D9FF-5B4F-4209-BCB0-30F9DF49638D}" presName="thickLine" presStyleLbl="alignNode1" presStyleIdx="0" presStyleCnt="3"/>
      <dgm:spPr/>
    </dgm:pt>
    <dgm:pt modelId="{207F8730-AF75-4BA9-A895-5070A61DAFAF}" type="pres">
      <dgm:prSet presAssocID="{33B9D9FF-5B4F-4209-BCB0-30F9DF49638D}" presName="horz1" presStyleCnt="0"/>
      <dgm:spPr/>
    </dgm:pt>
    <dgm:pt modelId="{F3ECA82F-D465-4D36-A64D-F2321A0AC6BD}" type="pres">
      <dgm:prSet presAssocID="{33B9D9FF-5B4F-4209-BCB0-30F9DF49638D}" presName="tx1" presStyleLbl="revTx" presStyleIdx="0" presStyleCnt="3"/>
      <dgm:spPr/>
    </dgm:pt>
    <dgm:pt modelId="{323245DE-9191-4E4D-A052-A9198F752A1B}" type="pres">
      <dgm:prSet presAssocID="{33B9D9FF-5B4F-4209-BCB0-30F9DF49638D}" presName="vert1" presStyleCnt="0"/>
      <dgm:spPr/>
    </dgm:pt>
    <dgm:pt modelId="{E2AD41CD-9DD3-418F-AA55-FA1B166A7A09}" type="pres">
      <dgm:prSet presAssocID="{56CB1A8B-4E3E-4B01-A808-17BF232955E1}" presName="thickLine" presStyleLbl="alignNode1" presStyleIdx="1" presStyleCnt="3"/>
      <dgm:spPr/>
    </dgm:pt>
    <dgm:pt modelId="{B8AD6EDE-B50A-48BD-B513-53AAFD8DD61B}" type="pres">
      <dgm:prSet presAssocID="{56CB1A8B-4E3E-4B01-A808-17BF232955E1}" presName="horz1" presStyleCnt="0"/>
      <dgm:spPr/>
    </dgm:pt>
    <dgm:pt modelId="{A0CBB9A8-FFD9-4A8D-A047-D7A530755B4A}" type="pres">
      <dgm:prSet presAssocID="{56CB1A8B-4E3E-4B01-A808-17BF232955E1}" presName="tx1" presStyleLbl="revTx" presStyleIdx="1" presStyleCnt="3"/>
      <dgm:spPr/>
    </dgm:pt>
    <dgm:pt modelId="{4F23A636-4F45-4513-8756-9C3FD7332D55}" type="pres">
      <dgm:prSet presAssocID="{56CB1A8B-4E3E-4B01-A808-17BF232955E1}" presName="vert1" presStyleCnt="0"/>
      <dgm:spPr/>
    </dgm:pt>
    <dgm:pt modelId="{6965C96B-631C-45F4-85AB-818FCB3AC1F4}" type="pres">
      <dgm:prSet presAssocID="{CF2F4A4A-6329-4C95-B67B-5EB58F241209}" presName="thickLine" presStyleLbl="alignNode1" presStyleIdx="2" presStyleCnt="3"/>
      <dgm:spPr/>
    </dgm:pt>
    <dgm:pt modelId="{3C83CD49-9775-4A12-A813-A6430ED1DA57}" type="pres">
      <dgm:prSet presAssocID="{CF2F4A4A-6329-4C95-B67B-5EB58F241209}" presName="horz1" presStyleCnt="0"/>
      <dgm:spPr/>
    </dgm:pt>
    <dgm:pt modelId="{DFA4B45B-6598-4D35-B5D5-D2DEB49BA1D3}" type="pres">
      <dgm:prSet presAssocID="{CF2F4A4A-6329-4C95-B67B-5EB58F241209}" presName="tx1" presStyleLbl="revTx" presStyleIdx="2" presStyleCnt="3"/>
      <dgm:spPr/>
    </dgm:pt>
    <dgm:pt modelId="{A0BFAAD2-8178-4B3F-B634-C0C218EFE6B0}" type="pres">
      <dgm:prSet presAssocID="{CF2F4A4A-6329-4C95-B67B-5EB58F241209}" presName="vert1" presStyleCnt="0"/>
      <dgm:spPr/>
    </dgm:pt>
  </dgm:ptLst>
  <dgm:cxnLst>
    <dgm:cxn modelId="{8923190E-35F4-48F7-BBBD-80DD89DE749C}" srcId="{68D5AAE6-23A8-4A35-B85D-C63BF5E644D9}" destId="{33B9D9FF-5B4F-4209-BCB0-30F9DF49638D}" srcOrd="0" destOrd="0" parTransId="{6857779D-131F-40BF-9E90-0DB5637A003C}" sibTransId="{757C302A-B56A-47FE-8B92-AEBF2FC6D4EE}"/>
    <dgm:cxn modelId="{32CACF0E-7A00-4495-A142-607996F0E2D9}" type="presOf" srcId="{68D5AAE6-23A8-4A35-B85D-C63BF5E644D9}" destId="{8EEB79ED-727C-46D7-BEE5-E0B31023F261}" srcOrd="0" destOrd="0" presId="urn:microsoft.com/office/officeart/2008/layout/LinedList"/>
    <dgm:cxn modelId="{80456115-9C48-4BF5-B122-1E63E8BD9496}" type="presOf" srcId="{CF2F4A4A-6329-4C95-B67B-5EB58F241209}" destId="{DFA4B45B-6598-4D35-B5D5-D2DEB49BA1D3}" srcOrd="0" destOrd="0" presId="urn:microsoft.com/office/officeart/2008/layout/LinedList"/>
    <dgm:cxn modelId="{72474E6D-CAF1-42F6-B358-B95C0E1B82B4}" srcId="{68D5AAE6-23A8-4A35-B85D-C63BF5E644D9}" destId="{56CB1A8B-4E3E-4B01-A808-17BF232955E1}" srcOrd="1" destOrd="0" parTransId="{F6FAB0D3-30E0-4081-99B9-0A73CC71E03C}" sibTransId="{B00AB092-6FDA-43CE-8DE6-76D16042AE40}"/>
    <dgm:cxn modelId="{80640873-FA3F-4FE4-A09F-0656EAB8735D}" type="presOf" srcId="{56CB1A8B-4E3E-4B01-A808-17BF232955E1}" destId="{A0CBB9A8-FFD9-4A8D-A047-D7A530755B4A}" srcOrd="0" destOrd="0" presId="urn:microsoft.com/office/officeart/2008/layout/LinedList"/>
    <dgm:cxn modelId="{75AC5F53-756D-4E07-8362-AFDDB4374900}" srcId="{68D5AAE6-23A8-4A35-B85D-C63BF5E644D9}" destId="{CF2F4A4A-6329-4C95-B67B-5EB58F241209}" srcOrd="2" destOrd="0" parTransId="{E15226E4-89DA-419E-B69B-78171724AF33}" sibTransId="{A88193D5-3389-402C-9793-08FC08806610}"/>
    <dgm:cxn modelId="{E7634D95-F40E-4F3E-A494-24D759071839}" type="presOf" srcId="{33B9D9FF-5B4F-4209-BCB0-30F9DF49638D}" destId="{F3ECA82F-D465-4D36-A64D-F2321A0AC6BD}" srcOrd="0" destOrd="0" presId="urn:microsoft.com/office/officeart/2008/layout/LinedList"/>
    <dgm:cxn modelId="{0BDAFB41-D488-4F47-A292-612F54643116}" type="presParOf" srcId="{8EEB79ED-727C-46D7-BEE5-E0B31023F261}" destId="{E34A5BFD-6638-45EA-A633-A96EC29C7D1E}" srcOrd="0" destOrd="0" presId="urn:microsoft.com/office/officeart/2008/layout/LinedList"/>
    <dgm:cxn modelId="{F686E60D-57BA-4138-8CDF-0D42ED074C9B}" type="presParOf" srcId="{8EEB79ED-727C-46D7-BEE5-E0B31023F261}" destId="{207F8730-AF75-4BA9-A895-5070A61DAFAF}" srcOrd="1" destOrd="0" presId="urn:microsoft.com/office/officeart/2008/layout/LinedList"/>
    <dgm:cxn modelId="{7C769725-FFA3-45CE-9356-F62AB93AC91B}" type="presParOf" srcId="{207F8730-AF75-4BA9-A895-5070A61DAFAF}" destId="{F3ECA82F-D465-4D36-A64D-F2321A0AC6BD}" srcOrd="0" destOrd="0" presId="urn:microsoft.com/office/officeart/2008/layout/LinedList"/>
    <dgm:cxn modelId="{EC8F6D4C-25E3-4913-A245-77021CD22E83}" type="presParOf" srcId="{207F8730-AF75-4BA9-A895-5070A61DAFAF}" destId="{323245DE-9191-4E4D-A052-A9198F752A1B}" srcOrd="1" destOrd="0" presId="urn:microsoft.com/office/officeart/2008/layout/LinedList"/>
    <dgm:cxn modelId="{2E240474-F145-4C3D-B94F-0F22B69C4379}" type="presParOf" srcId="{8EEB79ED-727C-46D7-BEE5-E0B31023F261}" destId="{E2AD41CD-9DD3-418F-AA55-FA1B166A7A09}" srcOrd="2" destOrd="0" presId="urn:microsoft.com/office/officeart/2008/layout/LinedList"/>
    <dgm:cxn modelId="{516C7AA0-88D5-4C17-8629-D54D767CE887}" type="presParOf" srcId="{8EEB79ED-727C-46D7-BEE5-E0B31023F261}" destId="{B8AD6EDE-B50A-48BD-B513-53AAFD8DD61B}" srcOrd="3" destOrd="0" presId="urn:microsoft.com/office/officeart/2008/layout/LinedList"/>
    <dgm:cxn modelId="{9A85B0E9-0C80-4323-BEFE-C0DB08A808B5}" type="presParOf" srcId="{B8AD6EDE-B50A-48BD-B513-53AAFD8DD61B}" destId="{A0CBB9A8-FFD9-4A8D-A047-D7A530755B4A}" srcOrd="0" destOrd="0" presId="urn:microsoft.com/office/officeart/2008/layout/LinedList"/>
    <dgm:cxn modelId="{DFFD4AE6-32D9-4302-8B6C-D46B916D7B6D}" type="presParOf" srcId="{B8AD6EDE-B50A-48BD-B513-53AAFD8DD61B}" destId="{4F23A636-4F45-4513-8756-9C3FD7332D55}" srcOrd="1" destOrd="0" presId="urn:microsoft.com/office/officeart/2008/layout/LinedList"/>
    <dgm:cxn modelId="{4957DCA9-A642-4553-B886-1DD568C28B9F}" type="presParOf" srcId="{8EEB79ED-727C-46D7-BEE5-E0B31023F261}" destId="{6965C96B-631C-45F4-85AB-818FCB3AC1F4}" srcOrd="4" destOrd="0" presId="urn:microsoft.com/office/officeart/2008/layout/LinedList"/>
    <dgm:cxn modelId="{F33E0624-23B8-4396-A1C6-1AE15BCCFC4E}" type="presParOf" srcId="{8EEB79ED-727C-46D7-BEE5-E0B31023F261}" destId="{3C83CD49-9775-4A12-A813-A6430ED1DA57}" srcOrd="5" destOrd="0" presId="urn:microsoft.com/office/officeart/2008/layout/LinedList"/>
    <dgm:cxn modelId="{7912CBEA-F7BC-4C03-9140-11F0DA02A8F2}" type="presParOf" srcId="{3C83CD49-9775-4A12-A813-A6430ED1DA57}" destId="{DFA4B45B-6598-4D35-B5D5-D2DEB49BA1D3}" srcOrd="0" destOrd="0" presId="urn:microsoft.com/office/officeart/2008/layout/LinedList"/>
    <dgm:cxn modelId="{D55EB7BC-2EE6-4915-AA20-41D04F413C86}" type="presParOf" srcId="{3C83CD49-9775-4A12-A813-A6430ED1DA57}" destId="{A0BFAAD2-8178-4B3F-B634-C0C218EFE6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D5AAE6-23A8-4A35-B85D-C63BF5E644D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B9D9FF-5B4F-4209-BCB0-30F9DF49638D}">
      <dgm:prSet custT="1"/>
      <dgm:spPr/>
      <dgm:t>
        <a:bodyPr/>
        <a:lstStyle/>
        <a:p>
          <a:r>
            <a:rPr lang="ko-KR" altLang="en-US" sz="2000" dirty="0"/>
            <a:t>퓨즈 슬롯에 활성화된 퓨즈를 </a:t>
          </a:r>
          <a:r>
            <a:rPr lang="en-US" altLang="ko-KR" sz="2000" dirty="0"/>
            <a:t>3</a:t>
          </a:r>
          <a:r>
            <a:rPr lang="ko-KR" altLang="en-US" sz="2000" dirty="0"/>
            <a:t>개 장착한다</a:t>
          </a:r>
          <a:endParaRPr lang="en-US" sz="2000" dirty="0"/>
        </a:p>
      </dgm:t>
    </dgm:pt>
    <dgm:pt modelId="{6857779D-131F-40BF-9E90-0DB5637A003C}" type="parTrans" cxnId="{8923190E-35F4-48F7-BBBD-80DD89DE749C}">
      <dgm:prSet/>
      <dgm:spPr/>
      <dgm:t>
        <a:bodyPr/>
        <a:lstStyle/>
        <a:p>
          <a:endParaRPr lang="en-US" sz="1200"/>
        </a:p>
      </dgm:t>
    </dgm:pt>
    <dgm:pt modelId="{757C302A-B56A-47FE-8B92-AEBF2FC6D4EE}" type="sibTrans" cxnId="{8923190E-35F4-48F7-BBBD-80DD89DE749C}">
      <dgm:prSet/>
      <dgm:spPr/>
      <dgm:t>
        <a:bodyPr/>
        <a:lstStyle/>
        <a:p>
          <a:endParaRPr lang="en-US" sz="1200"/>
        </a:p>
      </dgm:t>
    </dgm:pt>
    <dgm:pt modelId="{56CB1A8B-4E3E-4B01-A808-17BF232955E1}">
      <dgm:prSet custT="1"/>
      <dgm:spPr/>
      <dgm:t>
        <a:bodyPr/>
        <a:lstStyle/>
        <a:p>
          <a:r>
            <a:rPr lang="ko-KR" altLang="en-US" sz="2000" dirty="0"/>
            <a:t>레버를 내리면 전원이 다른 방들에 공급된다</a:t>
          </a:r>
          <a:r>
            <a:rPr lang="en-US" altLang="ko-KR" sz="2000" dirty="0"/>
            <a:t>.</a:t>
          </a:r>
          <a:endParaRPr lang="en-US" sz="2000" dirty="0"/>
        </a:p>
      </dgm:t>
    </dgm:pt>
    <dgm:pt modelId="{F6FAB0D3-30E0-4081-99B9-0A73CC71E03C}" type="parTrans" cxnId="{72474E6D-CAF1-42F6-B358-B95C0E1B82B4}">
      <dgm:prSet/>
      <dgm:spPr/>
      <dgm:t>
        <a:bodyPr/>
        <a:lstStyle/>
        <a:p>
          <a:endParaRPr lang="en-US" sz="1200"/>
        </a:p>
      </dgm:t>
    </dgm:pt>
    <dgm:pt modelId="{B00AB092-6FDA-43CE-8DE6-76D16042AE40}" type="sibTrans" cxnId="{72474E6D-CAF1-42F6-B358-B95C0E1B82B4}">
      <dgm:prSet/>
      <dgm:spPr/>
      <dgm:t>
        <a:bodyPr/>
        <a:lstStyle/>
        <a:p>
          <a:endParaRPr lang="en-US" sz="1200"/>
        </a:p>
      </dgm:t>
    </dgm:pt>
    <dgm:pt modelId="{CF2F4A4A-6329-4C95-B67B-5EB58F241209}">
      <dgm:prSet custT="1"/>
      <dgm:spPr/>
      <dgm:t>
        <a:bodyPr/>
        <a:lstStyle/>
        <a:p>
          <a:endParaRPr lang="en-US" sz="2000" dirty="0"/>
        </a:p>
      </dgm:t>
    </dgm:pt>
    <dgm:pt modelId="{E15226E4-89DA-419E-B69B-78171724AF33}" type="parTrans" cxnId="{75AC5F53-756D-4E07-8362-AFDDB4374900}">
      <dgm:prSet/>
      <dgm:spPr/>
      <dgm:t>
        <a:bodyPr/>
        <a:lstStyle/>
        <a:p>
          <a:endParaRPr lang="en-US" sz="1200"/>
        </a:p>
      </dgm:t>
    </dgm:pt>
    <dgm:pt modelId="{A88193D5-3389-402C-9793-08FC08806610}" type="sibTrans" cxnId="{75AC5F53-756D-4E07-8362-AFDDB4374900}">
      <dgm:prSet/>
      <dgm:spPr/>
      <dgm:t>
        <a:bodyPr/>
        <a:lstStyle/>
        <a:p>
          <a:endParaRPr lang="en-US" sz="1200"/>
        </a:p>
      </dgm:t>
    </dgm:pt>
    <dgm:pt modelId="{8EEB79ED-727C-46D7-BEE5-E0B31023F261}" type="pres">
      <dgm:prSet presAssocID="{68D5AAE6-23A8-4A35-B85D-C63BF5E644D9}" presName="vert0" presStyleCnt="0">
        <dgm:presLayoutVars>
          <dgm:dir/>
          <dgm:animOne val="branch"/>
          <dgm:animLvl val="lvl"/>
        </dgm:presLayoutVars>
      </dgm:prSet>
      <dgm:spPr/>
    </dgm:pt>
    <dgm:pt modelId="{E34A5BFD-6638-45EA-A633-A96EC29C7D1E}" type="pres">
      <dgm:prSet presAssocID="{33B9D9FF-5B4F-4209-BCB0-30F9DF49638D}" presName="thickLine" presStyleLbl="alignNode1" presStyleIdx="0" presStyleCnt="3"/>
      <dgm:spPr/>
    </dgm:pt>
    <dgm:pt modelId="{207F8730-AF75-4BA9-A895-5070A61DAFAF}" type="pres">
      <dgm:prSet presAssocID="{33B9D9FF-5B4F-4209-BCB0-30F9DF49638D}" presName="horz1" presStyleCnt="0"/>
      <dgm:spPr/>
    </dgm:pt>
    <dgm:pt modelId="{F3ECA82F-D465-4D36-A64D-F2321A0AC6BD}" type="pres">
      <dgm:prSet presAssocID="{33B9D9FF-5B4F-4209-BCB0-30F9DF49638D}" presName="tx1" presStyleLbl="revTx" presStyleIdx="0" presStyleCnt="3"/>
      <dgm:spPr/>
    </dgm:pt>
    <dgm:pt modelId="{323245DE-9191-4E4D-A052-A9198F752A1B}" type="pres">
      <dgm:prSet presAssocID="{33B9D9FF-5B4F-4209-BCB0-30F9DF49638D}" presName="vert1" presStyleCnt="0"/>
      <dgm:spPr/>
    </dgm:pt>
    <dgm:pt modelId="{E2AD41CD-9DD3-418F-AA55-FA1B166A7A09}" type="pres">
      <dgm:prSet presAssocID="{56CB1A8B-4E3E-4B01-A808-17BF232955E1}" presName="thickLine" presStyleLbl="alignNode1" presStyleIdx="1" presStyleCnt="3"/>
      <dgm:spPr/>
    </dgm:pt>
    <dgm:pt modelId="{B8AD6EDE-B50A-48BD-B513-53AAFD8DD61B}" type="pres">
      <dgm:prSet presAssocID="{56CB1A8B-4E3E-4B01-A808-17BF232955E1}" presName="horz1" presStyleCnt="0"/>
      <dgm:spPr/>
    </dgm:pt>
    <dgm:pt modelId="{A0CBB9A8-FFD9-4A8D-A047-D7A530755B4A}" type="pres">
      <dgm:prSet presAssocID="{56CB1A8B-4E3E-4B01-A808-17BF232955E1}" presName="tx1" presStyleLbl="revTx" presStyleIdx="1" presStyleCnt="3"/>
      <dgm:spPr/>
    </dgm:pt>
    <dgm:pt modelId="{4F23A636-4F45-4513-8756-9C3FD7332D55}" type="pres">
      <dgm:prSet presAssocID="{56CB1A8B-4E3E-4B01-A808-17BF232955E1}" presName="vert1" presStyleCnt="0"/>
      <dgm:spPr/>
    </dgm:pt>
    <dgm:pt modelId="{6965C96B-631C-45F4-85AB-818FCB3AC1F4}" type="pres">
      <dgm:prSet presAssocID="{CF2F4A4A-6329-4C95-B67B-5EB58F241209}" presName="thickLine" presStyleLbl="alignNode1" presStyleIdx="2" presStyleCnt="3"/>
      <dgm:spPr/>
    </dgm:pt>
    <dgm:pt modelId="{3C83CD49-9775-4A12-A813-A6430ED1DA57}" type="pres">
      <dgm:prSet presAssocID="{CF2F4A4A-6329-4C95-B67B-5EB58F241209}" presName="horz1" presStyleCnt="0"/>
      <dgm:spPr/>
    </dgm:pt>
    <dgm:pt modelId="{DFA4B45B-6598-4D35-B5D5-D2DEB49BA1D3}" type="pres">
      <dgm:prSet presAssocID="{CF2F4A4A-6329-4C95-B67B-5EB58F241209}" presName="tx1" presStyleLbl="revTx" presStyleIdx="2" presStyleCnt="3"/>
      <dgm:spPr/>
    </dgm:pt>
    <dgm:pt modelId="{A0BFAAD2-8178-4B3F-B634-C0C218EFE6B0}" type="pres">
      <dgm:prSet presAssocID="{CF2F4A4A-6329-4C95-B67B-5EB58F241209}" presName="vert1" presStyleCnt="0"/>
      <dgm:spPr/>
    </dgm:pt>
  </dgm:ptLst>
  <dgm:cxnLst>
    <dgm:cxn modelId="{8923190E-35F4-48F7-BBBD-80DD89DE749C}" srcId="{68D5AAE6-23A8-4A35-B85D-C63BF5E644D9}" destId="{33B9D9FF-5B4F-4209-BCB0-30F9DF49638D}" srcOrd="0" destOrd="0" parTransId="{6857779D-131F-40BF-9E90-0DB5637A003C}" sibTransId="{757C302A-B56A-47FE-8B92-AEBF2FC6D4EE}"/>
    <dgm:cxn modelId="{32CACF0E-7A00-4495-A142-607996F0E2D9}" type="presOf" srcId="{68D5AAE6-23A8-4A35-B85D-C63BF5E644D9}" destId="{8EEB79ED-727C-46D7-BEE5-E0B31023F261}" srcOrd="0" destOrd="0" presId="urn:microsoft.com/office/officeart/2008/layout/LinedList"/>
    <dgm:cxn modelId="{80456115-9C48-4BF5-B122-1E63E8BD9496}" type="presOf" srcId="{CF2F4A4A-6329-4C95-B67B-5EB58F241209}" destId="{DFA4B45B-6598-4D35-B5D5-D2DEB49BA1D3}" srcOrd="0" destOrd="0" presId="urn:microsoft.com/office/officeart/2008/layout/LinedList"/>
    <dgm:cxn modelId="{72474E6D-CAF1-42F6-B358-B95C0E1B82B4}" srcId="{68D5AAE6-23A8-4A35-B85D-C63BF5E644D9}" destId="{56CB1A8B-4E3E-4B01-A808-17BF232955E1}" srcOrd="1" destOrd="0" parTransId="{F6FAB0D3-30E0-4081-99B9-0A73CC71E03C}" sibTransId="{B00AB092-6FDA-43CE-8DE6-76D16042AE40}"/>
    <dgm:cxn modelId="{80640873-FA3F-4FE4-A09F-0656EAB8735D}" type="presOf" srcId="{56CB1A8B-4E3E-4B01-A808-17BF232955E1}" destId="{A0CBB9A8-FFD9-4A8D-A047-D7A530755B4A}" srcOrd="0" destOrd="0" presId="urn:microsoft.com/office/officeart/2008/layout/LinedList"/>
    <dgm:cxn modelId="{75AC5F53-756D-4E07-8362-AFDDB4374900}" srcId="{68D5AAE6-23A8-4A35-B85D-C63BF5E644D9}" destId="{CF2F4A4A-6329-4C95-B67B-5EB58F241209}" srcOrd="2" destOrd="0" parTransId="{E15226E4-89DA-419E-B69B-78171724AF33}" sibTransId="{A88193D5-3389-402C-9793-08FC08806610}"/>
    <dgm:cxn modelId="{E7634D95-F40E-4F3E-A494-24D759071839}" type="presOf" srcId="{33B9D9FF-5B4F-4209-BCB0-30F9DF49638D}" destId="{F3ECA82F-D465-4D36-A64D-F2321A0AC6BD}" srcOrd="0" destOrd="0" presId="urn:microsoft.com/office/officeart/2008/layout/LinedList"/>
    <dgm:cxn modelId="{0BDAFB41-D488-4F47-A292-612F54643116}" type="presParOf" srcId="{8EEB79ED-727C-46D7-BEE5-E0B31023F261}" destId="{E34A5BFD-6638-45EA-A633-A96EC29C7D1E}" srcOrd="0" destOrd="0" presId="urn:microsoft.com/office/officeart/2008/layout/LinedList"/>
    <dgm:cxn modelId="{F686E60D-57BA-4138-8CDF-0D42ED074C9B}" type="presParOf" srcId="{8EEB79ED-727C-46D7-BEE5-E0B31023F261}" destId="{207F8730-AF75-4BA9-A895-5070A61DAFAF}" srcOrd="1" destOrd="0" presId="urn:microsoft.com/office/officeart/2008/layout/LinedList"/>
    <dgm:cxn modelId="{7C769725-FFA3-45CE-9356-F62AB93AC91B}" type="presParOf" srcId="{207F8730-AF75-4BA9-A895-5070A61DAFAF}" destId="{F3ECA82F-D465-4D36-A64D-F2321A0AC6BD}" srcOrd="0" destOrd="0" presId="urn:microsoft.com/office/officeart/2008/layout/LinedList"/>
    <dgm:cxn modelId="{EC8F6D4C-25E3-4913-A245-77021CD22E83}" type="presParOf" srcId="{207F8730-AF75-4BA9-A895-5070A61DAFAF}" destId="{323245DE-9191-4E4D-A052-A9198F752A1B}" srcOrd="1" destOrd="0" presId="urn:microsoft.com/office/officeart/2008/layout/LinedList"/>
    <dgm:cxn modelId="{2E240474-F145-4C3D-B94F-0F22B69C4379}" type="presParOf" srcId="{8EEB79ED-727C-46D7-BEE5-E0B31023F261}" destId="{E2AD41CD-9DD3-418F-AA55-FA1B166A7A09}" srcOrd="2" destOrd="0" presId="urn:microsoft.com/office/officeart/2008/layout/LinedList"/>
    <dgm:cxn modelId="{516C7AA0-88D5-4C17-8629-D54D767CE887}" type="presParOf" srcId="{8EEB79ED-727C-46D7-BEE5-E0B31023F261}" destId="{B8AD6EDE-B50A-48BD-B513-53AAFD8DD61B}" srcOrd="3" destOrd="0" presId="urn:microsoft.com/office/officeart/2008/layout/LinedList"/>
    <dgm:cxn modelId="{9A85B0E9-0C80-4323-BEFE-C0DB08A808B5}" type="presParOf" srcId="{B8AD6EDE-B50A-48BD-B513-53AAFD8DD61B}" destId="{A0CBB9A8-FFD9-4A8D-A047-D7A530755B4A}" srcOrd="0" destOrd="0" presId="urn:microsoft.com/office/officeart/2008/layout/LinedList"/>
    <dgm:cxn modelId="{DFFD4AE6-32D9-4302-8B6C-D46B916D7B6D}" type="presParOf" srcId="{B8AD6EDE-B50A-48BD-B513-53AAFD8DD61B}" destId="{4F23A636-4F45-4513-8756-9C3FD7332D55}" srcOrd="1" destOrd="0" presId="urn:microsoft.com/office/officeart/2008/layout/LinedList"/>
    <dgm:cxn modelId="{4957DCA9-A642-4553-B886-1DD568C28B9F}" type="presParOf" srcId="{8EEB79ED-727C-46D7-BEE5-E0B31023F261}" destId="{6965C96B-631C-45F4-85AB-818FCB3AC1F4}" srcOrd="4" destOrd="0" presId="urn:microsoft.com/office/officeart/2008/layout/LinedList"/>
    <dgm:cxn modelId="{F33E0624-23B8-4396-A1C6-1AE15BCCFC4E}" type="presParOf" srcId="{8EEB79ED-727C-46D7-BEE5-E0B31023F261}" destId="{3C83CD49-9775-4A12-A813-A6430ED1DA57}" srcOrd="5" destOrd="0" presId="urn:microsoft.com/office/officeart/2008/layout/LinedList"/>
    <dgm:cxn modelId="{7912CBEA-F7BC-4C03-9140-11F0DA02A8F2}" type="presParOf" srcId="{3C83CD49-9775-4A12-A813-A6430ED1DA57}" destId="{DFA4B45B-6598-4D35-B5D5-D2DEB49BA1D3}" srcOrd="0" destOrd="0" presId="urn:microsoft.com/office/officeart/2008/layout/LinedList"/>
    <dgm:cxn modelId="{D55EB7BC-2EE6-4915-AA20-41D04F413C86}" type="presParOf" srcId="{3C83CD49-9775-4A12-A813-A6430ED1DA57}" destId="{A0BFAAD2-8178-4B3F-B634-C0C218EFE6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D5AAE6-23A8-4A35-B85D-C63BF5E644D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B9D9FF-5B4F-4209-BCB0-30F9DF49638D}">
      <dgm:prSet/>
      <dgm:spPr/>
      <dgm:t>
        <a:bodyPr/>
        <a:lstStyle/>
        <a:p>
          <a:r>
            <a:rPr lang="ko-KR" altLang="en-US" dirty="0" err="1"/>
            <a:t>추출기</a:t>
          </a:r>
          <a:r>
            <a:rPr lang="ko-KR" altLang="en-US" dirty="0"/>
            <a:t> 콘솔 열쇠 </a:t>
          </a:r>
          <a:r>
            <a:rPr lang="en-US" altLang="ko-KR" dirty="0"/>
            <a:t>3</a:t>
          </a:r>
          <a:r>
            <a:rPr lang="ko-KR" altLang="en-US" dirty="0"/>
            <a:t>개를 모아 콘솔에 삽입한다</a:t>
          </a:r>
          <a:r>
            <a:rPr lang="en-US" dirty="0"/>
            <a:t>.</a:t>
          </a:r>
        </a:p>
      </dgm:t>
    </dgm:pt>
    <dgm:pt modelId="{6857779D-131F-40BF-9E90-0DB5637A003C}" type="parTrans" cxnId="{8923190E-35F4-48F7-BBBD-80DD89DE749C}">
      <dgm:prSet/>
      <dgm:spPr/>
      <dgm:t>
        <a:bodyPr/>
        <a:lstStyle/>
        <a:p>
          <a:endParaRPr lang="en-US"/>
        </a:p>
      </dgm:t>
    </dgm:pt>
    <dgm:pt modelId="{757C302A-B56A-47FE-8B92-AEBF2FC6D4EE}" type="sibTrans" cxnId="{8923190E-35F4-48F7-BBBD-80DD89DE749C}">
      <dgm:prSet/>
      <dgm:spPr/>
      <dgm:t>
        <a:bodyPr/>
        <a:lstStyle/>
        <a:p>
          <a:endParaRPr lang="en-US"/>
        </a:p>
      </dgm:t>
    </dgm:pt>
    <dgm:pt modelId="{56CB1A8B-4E3E-4B01-A808-17BF232955E1}">
      <dgm:prSet/>
      <dgm:spPr/>
      <dgm:t>
        <a:bodyPr/>
        <a:lstStyle/>
        <a:p>
          <a:r>
            <a:rPr lang="ko-KR" altLang="en-US" dirty="0"/>
            <a:t>몬스터를 </a:t>
          </a:r>
          <a:r>
            <a:rPr lang="ko-KR" altLang="en-US" dirty="0" err="1"/>
            <a:t>추출기</a:t>
          </a:r>
          <a:r>
            <a:rPr lang="ko-KR" altLang="en-US" dirty="0"/>
            <a:t> 중앙에 유인한 후 장치를 작동시킨다</a:t>
          </a:r>
          <a:r>
            <a:rPr lang="en-US" altLang="ko-KR" dirty="0"/>
            <a:t>.</a:t>
          </a:r>
          <a:endParaRPr lang="en-US" dirty="0"/>
        </a:p>
      </dgm:t>
    </dgm:pt>
    <dgm:pt modelId="{F6FAB0D3-30E0-4081-99B9-0A73CC71E03C}" type="parTrans" cxnId="{72474E6D-CAF1-42F6-B358-B95C0E1B82B4}">
      <dgm:prSet/>
      <dgm:spPr/>
      <dgm:t>
        <a:bodyPr/>
        <a:lstStyle/>
        <a:p>
          <a:endParaRPr lang="en-US"/>
        </a:p>
      </dgm:t>
    </dgm:pt>
    <dgm:pt modelId="{B00AB092-6FDA-43CE-8DE6-76D16042AE40}" type="sibTrans" cxnId="{72474E6D-CAF1-42F6-B358-B95C0E1B82B4}">
      <dgm:prSet/>
      <dgm:spPr/>
      <dgm:t>
        <a:bodyPr/>
        <a:lstStyle/>
        <a:p>
          <a:endParaRPr lang="en-US"/>
        </a:p>
      </dgm:t>
    </dgm:pt>
    <dgm:pt modelId="{4094B3D7-01E0-4BA7-A378-D6B740895D1E}">
      <dgm:prSet/>
      <dgm:spPr/>
      <dgm:t>
        <a:bodyPr/>
        <a:lstStyle/>
        <a:p>
          <a:r>
            <a:rPr lang="ko-KR" altLang="en-US" dirty="0"/>
            <a:t>코어 생성 장치에 에너지 코어가 생성된다</a:t>
          </a:r>
          <a:r>
            <a:rPr lang="en-US" altLang="ko-KR" dirty="0"/>
            <a:t>.</a:t>
          </a:r>
          <a:endParaRPr lang="en-US" dirty="0"/>
        </a:p>
      </dgm:t>
    </dgm:pt>
    <dgm:pt modelId="{7E506EB3-263F-4B5E-820B-676851CAB356}" type="parTrans" cxnId="{0E6FCA23-C8FD-4296-82E7-17C919965718}">
      <dgm:prSet/>
      <dgm:spPr/>
      <dgm:t>
        <a:bodyPr/>
        <a:lstStyle/>
        <a:p>
          <a:endParaRPr lang="en-US"/>
        </a:p>
      </dgm:t>
    </dgm:pt>
    <dgm:pt modelId="{E7734E99-6522-44C6-8960-B845FE35DC5B}" type="sibTrans" cxnId="{0E6FCA23-C8FD-4296-82E7-17C919965718}">
      <dgm:prSet/>
      <dgm:spPr/>
      <dgm:t>
        <a:bodyPr/>
        <a:lstStyle/>
        <a:p>
          <a:endParaRPr lang="en-US"/>
        </a:p>
      </dgm:t>
    </dgm:pt>
    <dgm:pt modelId="{CF2F4A4A-6329-4C95-B67B-5EB58F241209}">
      <dgm:prSet/>
      <dgm:spPr/>
      <dgm:t>
        <a:bodyPr/>
        <a:lstStyle/>
        <a:p>
          <a:endParaRPr lang="en-US" dirty="0"/>
        </a:p>
      </dgm:t>
    </dgm:pt>
    <dgm:pt modelId="{E15226E4-89DA-419E-B69B-78171724AF33}" type="parTrans" cxnId="{75AC5F53-756D-4E07-8362-AFDDB4374900}">
      <dgm:prSet/>
      <dgm:spPr/>
      <dgm:t>
        <a:bodyPr/>
        <a:lstStyle/>
        <a:p>
          <a:endParaRPr lang="en-US"/>
        </a:p>
      </dgm:t>
    </dgm:pt>
    <dgm:pt modelId="{A88193D5-3389-402C-9793-08FC08806610}" type="sibTrans" cxnId="{75AC5F53-756D-4E07-8362-AFDDB4374900}">
      <dgm:prSet/>
      <dgm:spPr/>
      <dgm:t>
        <a:bodyPr/>
        <a:lstStyle/>
        <a:p>
          <a:endParaRPr lang="en-US"/>
        </a:p>
      </dgm:t>
    </dgm:pt>
    <dgm:pt modelId="{8EEB79ED-727C-46D7-BEE5-E0B31023F261}" type="pres">
      <dgm:prSet presAssocID="{68D5AAE6-23A8-4A35-B85D-C63BF5E644D9}" presName="vert0" presStyleCnt="0">
        <dgm:presLayoutVars>
          <dgm:dir/>
          <dgm:animOne val="branch"/>
          <dgm:animLvl val="lvl"/>
        </dgm:presLayoutVars>
      </dgm:prSet>
      <dgm:spPr/>
    </dgm:pt>
    <dgm:pt modelId="{E34A5BFD-6638-45EA-A633-A96EC29C7D1E}" type="pres">
      <dgm:prSet presAssocID="{33B9D9FF-5B4F-4209-BCB0-30F9DF49638D}" presName="thickLine" presStyleLbl="alignNode1" presStyleIdx="0" presStyleCnt="4"/>
      <dgm:spPr/>
    </dgm:pt>
    <dgm:pt modelId="{207F8730-AF75-4BA9-A895-5070A61DAFAF}" type="pres">
      <dgm:prSet presAssocID="{33B9D9FF-5B4F-4209-BCB0-30F9DF49638D}" presName="horz1" presStyleCnt="0"/>
      <dgm:spPr/>
    </dgm:pt>
    <dgm:pt modelId="{F3ECA82F-D465-4D36-A64D-F2321A0AC6BD}" type="pres">
      <dgm:prSet presAssocID="{33B9D9FF-5B4F-4209-BCB0-30F9DF49638D}" presName="tx1" presStyleLbl="revTx" presStyleIdx="0" presStyleCnt="4"/>
      <dgm:spPr/>
    </dgm:pt>
    <dgm:pt modelId="{323245DE-9191-4E4D-A052-A9198F752A1B}" type="pres">
      <dgm:prSet presAssocID="{33B9D9FF-5B4F-4209-BCB0-30F9DF49638D}" presName="vert1" presStyleCnt="0"/>
      <dgm:spPr/>
    </dgm:pt>
    <dgm:pt modelId="{E2AD41CD-9DD3-418F-AA55-FA1B166A7A09}" type="pres">
      <dgm:prSet presAssocID="{56CB1A8B-4E3E-4B01-A808-17BF232955E1}" presName="thickLine" presStyleLbl="alignNode1" presStyleIdx="1" presStyleCnt="4"/>
      <dgm:spPr/>
    </dgm:pt>
    <dgm:pt modelId="{B8AD6EDE-B50A-48BD-B513-53AAFD8DD61B}" type="pres">
      <dgm:prSet presAssocID="{56CB1A8B-4E3E-4B01-A808-17BF232955E1}" presName="horz1" presStyleCnt="0"/>
      <dgm:spPr/>
    </dgm:pt>
    <dgm:pt modelId="{A0CBB9A8-FFD9-4A8D-A047-D7A530755B4A}" type="pres">
      <dgm:prSet presAssocID="{56CB1A8B-4E3E-4B01-A808-17BF232955E1}" presName="tx1" presStyleLbl="revTx" presStyleIdx="1" presStyleCnt="4"/>
      <dgm:spPr/>
    </dgm:pt>
    <dgm:pt modelId="{4F23A636-4F45-4513-8756-9C3FD7332D55}" type="pres">
      <dgm:prSet presAssocID="{56CB1A8B-4E3E-4B01-A808-17BF232955E1}" presName="vert1" presStyleCnt="0"/>
      <dgm:spPr/>
    </dgm:pt>
    <dgm:pt modelId="{590692C6-5BEC-4BDD-AD31-83C13F300FE1}" type="pres">
      <dgm:prSet presAssocID="{4094B3D7-01E0-4BA7-A378-D6B740895D1E}" presName="thickLine" presStyleLbl="alignNode1" presStyleIdx="2" presStyleCnt="4"/>
      <dgm:spPr/>
    </dgm:pt>
    <dgm:pt modelId="{B6AA50D0-3AF0-4403-AD05-4E4F339B5EF3}" type="pres">
      <dgm:prSet presAssocID="{4094B3D7-01E0-4BA7-A378-D6B740895D1E}" presName="horz1" presStyleCnt="0"/>
      <dgm:spPr/>
    </dgm:pt>
    <dgm:pt modelId="{F29E1BBC-7A9C-4430-AD58-C4CD48BC0F32}" type="pres">
      <dgm:prSet presAssocID="{4094B3D7-01E0-4BA7-A378-D6B740895D1E}" presName="tx1" presStyleLbl="revTx" presStyleIdx="2" presStyleCnt="4"/>
      <dgm:spPr/>
    </dgm:pt>
    <dgm:pt modelId="{E231702C-D425-496F-94D0-31FB5FFA00D7}" type="pres">
      <dgm:prSet presAssocID="{4094B3D7-01E0-4BA7-A378-D6B740895D1E}" presName="vert1" presStyleCnt="0"/>
      <dgm:spPr/>
    </dgm:pt>
    <dgm:pt modelId="{6965C96B-631C-45F4-85AB-818FCB3AC1F4}" type="pres">
      <dgm:prSet presAssocID="{CF2F4A4A-6329-4C95-B67B-5EB58F241209}" presName="thickLine" presStyleLbl="alignNode1" presStyleIdx="3" presStyleCnt="4"/>
      <dgm:spPr/>
    </dgm:pt>
    <dgm:pt modelId="{3C83CD49-9775-4A12-A813-A6430ED1DA57}" type="pres">
      <dgm:prSet presAssocID="{CF2F4A4A-6329-4C95-B67B-5EB58F241209}" presName="horz1" presStyleCnt="0"/>
      <dgm:spPr/>
    </dgm:pt>
    <dgm:pt modelId="{DFA4B45B-6598-4D35-B5D5-D2DEB49BA1D3}" type="pres">
      <dgm:prSet presAssocID="{CF2F4A4A-6329-4C95-B67B-5EB58F241209}" presName="tx1" presStyleLbl="revTx" presStyleIdx="3" presStyleCnt="4"/>
      <dgm:spPr/>
    </dgm:pt>
    <dgm:pt modelId="{A0BFAAD2-8178-4B3F-B634-C0C218EFE6B0}" type="pres">
      <dgm:prSet presAssocID="{CF2F4A4A-6329-4C95-B67B-5EB58F241209}" presName="vert1" presStyleCnt="0"/>
      <dgm:spPr/>
    </dgm:pt>
  </dgm:ptLst>
  <dgm:cxnLst>
    <dgm:cxn modelId="{E9889D0A-6DA8-4412-BE32-86618821F599}" type="presOf" srcId="{4094B3D7-01E0-4BA7-A378-D6B740895D1E}" destId="{F29E1BBC-7A9C-4430-AD58-C4CD48BC0F32}" srcOrd="0" destOrd="0" presId="urn:microsoft.com/office/officeart/2008/layout/LinedList"/>
    <dgm:cxn modelId="{8923190E-35F4-48F7-BBBD-80DD89DE749C}" srcId="{68D5AAE6-23A8-4A35-B85D-C63BF5E644D9}" destId="{33B9D9FF-5B4F-4209-BCB0-30F9DF49638D}" srcOrd="0" destOrd="0" parTransId="{6857779D-131F-40BF-9E90-0DB5637A003C}" sibTransId="{757C302A-B56A-47FE-8B92-AEBF2FC6D4EE}"/>
    <dgm:cxn modelId="{32CACF0E-7A00-4495-A142-607996F0E2D9}" type="presOf" srcId="{68D5AAE6-23A8-4A35-B85D-C63BF5E644D9}" destId="{8EEB79ED-727C-46D7-BEE5-E0B31023F261}" srcOrd="0" destOrd="0" presId="urn:microsoft.com/office/officeart/2008/layout/LinedList"/>
    <dgm:cxn modelId="{80456115-9C48-4BF5-B122-1E63E8BD9496}" type="presOf" srcId="{CF2F4A4A-6329-4C95-B67B-5EB58F241209}" destId="{DFA4B45B-6598-4D35-B5D5-D2DEB49BA1D3}" srcOrd="0" destOrd="0" presId="urn:microsoft.com/office/officeart/2008/layout/LinedList"/>
    <dgm:cxn modelId="{0E6FCA23-C8FD-4296-82E7-17C919965718}" srcId="{68D5AAE6-23A8-4A35-B85D-C63BF5E644D9}" destId="{4094B3D7-01E0-4BA7-A378-D6B740895D1E}" srcOrd="2" destOrd="0" parTransId="{7E506EB3-263F-4B5E-820B-676851CAB356}" sibTransId="{E7734E99-6522-44C6-8960-B845FE35DC5B}"/>
    <dgm:cxn modelId="{72474E6D-CAF1-42F6-B358-B95C0E1B82B4}" srcId="{68D5AAE6-23A8-4A35-B85D-C63BF5E644D9}" destId="{56CB1A8B-4E3E-4B01-A808-17BF232955E1}" srcOrd="1" destOrd="0" parTransId="{F6FAB0D3-30E0-4081-99B9-0A73CC71E03C}" sibTransId="{B00AB092-6FDA-43CE-8DE6-76D16042AE40}"/>
    <dgm:cxn modelId="{80640873-FA3F-4FE4-A09F-0656EAB8735D}" type="presOf" srcId="{56CB1A8B-4E3E-4B01-A808-17BF232955E1}" destId="{A0CBB9A8-FFD9-4A8D-A047-D7A530755B4A}" srcOrd="0" destOrd="0" presId="urn:microsoft.com/office/officeart/2008/layout/LinedList"/>
    <dgm:cxn modelId="{75AC5F53-756D-4E07-8362-AFDDB4374900}" srcId="{68D5AAE6-23A8-4A35-B85D-C63BF5E644D9}" destId="{CF2F4A4A-6329-4C95-B67B-5EB58F241209}" srcOrd="3" destOrd="0" parTransId="{E15226E4-89DA-419E-B69B-78171724AF33}" sibTransId="{A88193D5-3389-402C-9793-08FC08806610}"/>
    <dgm:cxn modelId="{E7634D95-F40E-4F3E-A494-24D759071839}" type="presOf" srcId="{33B9D9FF-5B4F-4209-BCB0-30F9DF49638D}" destId="{F3ECA82F-D465-4D36-A64D-F2321A0AC6BD}" srcOrd="0" destOrd="0" presId="urn:microsoft.com/office/officeart/2008/layout/LinedList"/>
    <dgm:cxn modelId="{0BDAFB41-D488-4F47-A292-612F54643116}" type="presParOf" srcId="{8EEB79ED-727C-46D7-BEE5-E0B31023F261}" destId="{E34A5BFD-6638-45EA-A633-A96EC29C7D1E}" srcOrd="0" destOrd="0" presId="urn:microsoft.com/office/officeart/2008/layout/LinedList"/>
    <dgm:cxn modelId="{F686E60D-57BA-4138-8CDF-0D42ED074C9B}" type="presParOf" srcId="{8EEB79ED-727C-46D7-BEE5-E0B31023F261}" destId="{207F8730-AF75-4BA9-A895-5070A61DAFAF}" srcOrd="1" destOrd="0" presId="urn:microsoft.com/office/officeart/2008/layout/LinedList"/>
    <dgm:cxn modelId="{7C769725-FFA3-45CE-9356-F62AB93AC91B}" type="presParOf" srcId="{207F8730-AF75-4BA9-A895-5070A61DAFAF}" destId="{F3ECA82F-D465-4D36-A64D-F2321A0AC6BD}" srcOrd="0" destOrd="0" presId="urn:microsoft.com/office/officeart/2008/layout/LinedList"/>
    <dgm:cxn modelId="{EC8F6D4C-25E3-4913-A245-77021CD22E83}" type="presParOf" srcId="{207F8730-AF75-4BA9-A895-5070A61DAFAF}" destId="{323245DE-9191-4E4D-A052-A9198F752A1B}" srcOrd="1" destOrd="0" presId="urn:microsoft.com/office/officeart/2008/layout/LinedList"/>
    <dgm:cxn modelId="{2E240474-F145-4C3D-B94F-0F22B69C4379}" type="presParOf" srcId="{8EEB79ED-727C-46D7-BEE5-E0B31023F261}" destId="{E2AD41CD-9DD3-418F-AA55-FA1B166A7A09}" srcOrd="2" destOrd="0" presId="urn:microsoft.com/office/officeart/2008/layout/LinedList"/>
    <dgm:cxn modelId="{516C7AA0-88D5-4C17-8629-D54D767CE887}" type="presParOf" srcId="{8EEB79ED-727C-46D7-BEE5-E0B31023F261}" destId="{B8AD6EDE-B50A-48BD-B513-53AAFD8DD61B}" srcOrd="3" destOrd="0" presId="urn:microsoft.com/office/officeart/2008/layout/LinedList"/>
    <dgm:cxn modelId="{9A85B0E9-0C80-4323-BEFE-C0DB08A808B5}" type="presParOf" srcId="{B8AD6EDE-B50A-48BD-B513-53AAFD8DD61B}" destId="{A0CBB9A8-FFD9-4A8D-A047-D7A530755B4A}" srcOrd="0" destOrd="0" presId="urn:microsoft.com/office/officeart/2008/layout/LinedList"/>
    <dgm:cxn modelId="{DFFD4AE6-32D9-4302-8B6C-D46B916D7B6D}" type="presParOf" srcId="{B8AD6EDE-B50A-48BD-B513-53AAFD8DD61B}" destId="{4F23A636-4F45-4513-8756-9C3FD7332D55}" srcOrd="1" destOrd="0" presId="urn:microsoft.com/office/officeart/2008/layout/LinedList"/>
    <dgm:cxn modelId="{2B48DE3A-5897-4739-AF7E-B2930E9B956D}" type="presParOf" srcId="{8EEB79ED-727C-46D7-BEE5-E0B31023F261}" destId="{590692C6-5BEC-4BDD-AD31-83C13F300FE1}" srcOrd="4" destOrd="0" presId="urn:microsoft.com/office/officeart/2008/layout/LinedList"/>
    <dgm:cxn modelId="{7E97CEFA-6768-4485-B8A2-FED42161416F}" type="presParOf" srcId="{8EEB79ED-727C-46D7-BEE5-E0B31023F261}" destId="{B6AA50D0-3AF0-4403-AD05-4E4F339B5EF3}" srcOrd="5" destOrd="0" presId="urn:microsoft.com/office/officeart/2008/layout/LinedList"/>
    <dgm:cxn modelId="{4B25AD29-E6DA-461C-AB21-8964BB2C97DF}" type="presParOf" srcId="{B6AA50D0-3AF0-4403-AD05-4E4F339B5EF3}" destId="{F29E1BBC-7A9C-4430-AD58-C4CD48BC0F32}" srcOrd="0" destOrd="0" presId="urn:microsoft.com/office/officeart/2008/layout/LinedList"/>
    <dgm:cxn modelId="{2FF9884A-3C23-4ED9-8236-32A8ECD732DC}" type="presParOf" srcId="{B6AA50D0-3AF0-4403-AD05-4E4F339B5EF3}" destId="{E231702C-D425-496F-94D0-31FB5FFA00D7}" srcOrd="1" destOrd="0" presId="urn:microsoft.com/office/officeart/2008/layout/LinedList"/>
    <dgm:cxn modelId="{4957DCA9-A642-4553-B886-1DD568C28B9F}" type="presParOf" srcId="{8EEB79ED-727C-46D7-BEE5-E0B31023F261}" destId="{6965C96B-631C-45F4-85AB-818FCB3AC1F4}" srcOrd="6" destOrd="0" presId="urn:microsoft.com/office/officeart/2008/layout/LinedList"/>
    <dgm:cxn modelId="{F33E0624-23B8-4396-A1C6-1AE15BCCFC4E}" type="presParOf" srcId="{8EEB79ED-727C-46D7-BEE5-E0B31023F261}" destId="{3C83CD49-9775-4A12-A813-A6430ED1DA57}" srcOrd="7" destOrd="0" presId="urn:microsoft.com/office/officeart/2008/layout/LinedList"/>
    <dgm:cxn modelId="{7912CBEA-F7BC-4C03-9140-11F0DA02A8F2}" type="presParOf" srcId="{3C83CD49-9775-4A12-A813-A6430ED1DA57}" destId="{DFA4B45B-6598-4D35-B5D5-D2DEB49BA1D3}" srcOrd="0" destOrd="0" presId="urn:microsoft.com/office/officeart/2008/layout/LinedList"/>
    <dgm:cxn modelId="{D55EB7BC-2EE6-4915-AA20-41D04F413C86}" type="presParOf" srcId="{3C83CD49-9775-4A12-A813-A6430ED1DA57}" destId="{A0BFAAD2-8178-4B3F-B634-C0C218EFE6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D5AAE6-23A8-4A35-B85D-C63BF5E644D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B9D9FF-5B4F-4209-BCB0-30F9DF49638D}">
      <dgm:prSet/>
      <dgm:spPr/>
      <dgm:t>
        <a:bodyPr/>
        <a:lstStyle/>
        <a:p>
          <a:r>
            <a:rPr lang="ko-KR" altLang="en-US" dirty="0"/>
            <a:t>코어 생성 장치에 생성된 에너지 코어를 코어 캐리어로 옮겨 넣는다</a:t>
          </a:r>
          <a:r>
            <a:rPr lang="en-US" altLang="ko-KR" dirty="0"/>
            <a:t>.</a:t>
          </a:r>
          <a:endParaRPr lang="en-US" dirty="0"/>
        </a:p>
      </dgm:t>
    </dgm:pt>
    <dgm:pt modelId="{6857779D-131F-40BF-9E90-0DB5637A003C}" type="parTrans" cxnId="{8923190E-35F4-48F7-BBBD-80DD89DE749C}">
      <dgm:prSet/>
      <dgm:spPr/>
      <dgm:t>
        <a:bodyPr/>
        <a:lstStyle/>
        <a:p>
          <a:endParaRPr lang="en-US"/>
        </a:p>
      </dgm:t>
    </dgm:pt>
    <dgm:pt modelId="{757C302A-B56A-47FE-8B92-AEBF2FC6D4EE}" type="sibTrans" cxnId="{8923190E-35F4-48F7-BBBD-80DD89DE749C}">
      <dgm:prSet/>
      <dgm:spPr/>
      <dgm:t>
        <a:bodyPr/>
        <a:lstStyle/>
        <a:p>
          <a:endParaRPr lang="en-US"/>
        </a:p>
      </dgm:t>
    </dgm:pt>
    <dgm:pt modelId="{56CB1A8B-4E3E-4B01-A808-17BF232955E1}">
      <dgm:prSet/>
      <dgm:spPr/>
      <dgm:t>
        <a:bodyPr/>
        <a:lstStyle/>
        <a:p>
          <a:r>
            <a:rPr lang="ko-KR" altLang="en-US" dirty="0"/>
            <a:t>코어를 코어 삽입 장소에 옮겨 넣으면 탈출구가 열리고 탈출할 수 있다</a:t>
          </a:r>
          <a:r>
            <a:rPr lang="en-US" altLang="ko-KR" dirty="0"/>
            <a:t>.</a:t>
          </a:r>
          <a:endParaRPr lang="en-US" dirty="0"/>
        </a:p>
      </dgm:t>
    </dgm:pt>
    <dgm:pt modelId="{F6FAB0D3-30E0-4081-99B9-0A73CC71E03C}" type="parTrans" cxnId="{72474E6D-CAF1-42F6-B358-B95C0E1B82B4}">
      <dgm:prSet/>
      <dgm:spPr/>
      <dgm:t>
        <a:bodyPr/>
        <a:lstStyle/>
        <a:p>
          <a:endParaRPr lang="en-US"/>
        </a:p>
      </dgm:t>
    </dgm:pt>
    <dgm:pt modelId="{B00AB092-6FDA-43CE-8DE6-76D16042AE40}" type="sibTrans" cxnId="{72474E6D-CAF1-42F6-B358-B95C0E1B82B4}">
      <dgm:prSet/>
      <dgm:spPr/>
      <dgm:t>
        <a:bodyPr/>
        <a:lstStyle/>
        <a:p>
          <a:endParaRPr lang="en-US"/>
        </a:p>
      </dgm:t>
    </dgm:pt>
    <dgm:pt modelId="{CF2F4A4A-6329-4C95-B67B-5EB58F241209}">
      <dgm:prSet/>
      <dgm:spPr/>
      <dgm:t>
        <a:bodyPr/>
        <a:lstStyle/>
        <a:p>
          <a:endParaRPr lang="en-US" dirty="0"/>
        </a:p>
      </dgm:t>
    </dgm:pt>
    <dgm:pt modelId="{E15226E4-89DA-419E-B69B-78171724AF33}" type="parTrans" cxnId="{75AC5F53-756D-4E07-8362-AFDDB4374900}">
      <dgm:prSet/>
      <dgm:spPr/>
      <dgm:t>
        <a:bodyPr/>
        <a:lstStyle/>
        <a:p>
          <a:endParaRPr lang="en-US"/>
        </a:p>
      </dgm:t>
    </dgm:pt>
    <dgm:pt modelId="{A88193D5-3389-402C-9793-08FC08806610}" type="sibTrans" cxnId="{75AC5F53-756D-4E07-8362-AFDDB4374900}">
      <dgm:prSet/>
      <dgm:spPr/>
      <dgm:t>
        <a:bodyPr/>
        <a:lstStyle/>
        <a:p>
          <a:endParaRPr lang="en-US"/>
        </a:p>
      </dgm:t>
    </dgm:pt>
    <dgm:pt modelId="{4094B3D7-01E0-4BA7-A378-D6B740895D1E}">
      <dgm:prSet/>
      <dgm:spPr/>
      <dgm:t>
        <a:bodyPr/>
        <a:lstStyle/>
        <a:p>
          <a:endParaRPr lang="en-US" dirty="0"/>
        </a:p>
      </dgm:t>
    </dgm:pt>
    <dgm:pt modelId="{E7734E99-6522-44C6-8960-B845FE35DC5B}" type="sibTrans" cxnId="{0E6FCA23-C8FD-4296-82E7-17C919965718}">
      <dgm:prSet/>
      <dgm:spPr/>
      <dgm:t>
        <a:bodyPr/>
        <a:lstStyle/>
        <a:p>
          <a:endParaRPr lang="en-US"/>
        </a:p>
      </dgm:t>
    </dgm:pt>
    <dgm:pt modelId="{7E506EB3-263F-4B5E-820B-676851CAB356}" type="parTrans" cxnId="{0E6FCA23-C8FD-4296-82E7-17C919965718}">
      <dgm:prSet/>
      <dgm:spPr/>
      <dgm:t>
        <a:bodyPr/>
        <a:lstStyle/>
        <a:p>
          <a:endParaRPr lang="en-US"/>
        </a:p>
      </dgm:t>
    </dgm:pt>
    <dgm:pt modelId="{8EEB79ED-727C-46D7-BEE5-E0B31023F261}" type="pres">
      <dgm:prSet presAssocID="{68D5AAE6-23A8-4A35-B85D-C63BF5E644D9}" presName="vert0" presStyleCnt="0">
        <dgm:presLayoutVars>
          <dgm:dir/>
          <dgm:animOne val="branch"/>
          <dgm:animLvl val="lvl"/>
        </dgm:presLayoutVars>
      </dgm:prSet>
      <dgm:spPr/>
    </dgm:pt>
    <dgm:pt modelId="{E34A5BFD-6638-45EA-A633-A96EC29C7D1E}" type="pres">
      <dgm:prSet presAssocID="{33B9D9FF-5B4F-4209-BCB0-30F9DF49638D}" presName="thickLine" presStyleLbl="alignNode1" presStyleIdx="0" presStyleCnt="4"/>
      <dgm:spPr/>
    </dgm:pt>
    <dgm:pt modelId="{207F8730-AF75-4BA9-A895-5070A61DAFAF}" type="pres">
      <dgm:prSet presAssocID="{33B9D9FF-5B4F-4209-BCB0-30F9DF49638D}" presName="horz1" presStyleCnt="0"/>
      <dgm:spPr/>
    </dgm:pt>
    <dgm:pt modelId="{F3ECA82F-D465-4D36-A64D-F2321A0AC6BD}" type="pres">
      <dgm:prSet presAssocID="{33B9D9FF-5B4F-4209-BCB0-30F9DF49638D}" presName="tx1" presStyleLbl="revTx" presStyleIdx="0" presStyleCnt="4"/>
      <dgm:spPr/>
    </dgm:pt>
    <dgm:pt modelId="{323245DE-9191-4E4D-A052-A9198F752A1B}" type="pres">
      <dgm:prSet presAssocID="{33B9D9FF-5B4F-4209-BCB0-30F9DF49638D}" presName="vert1" presStyleCnt="0"/>
      <dgm:spPr/>
    </dgm:pt>
    <dgm:pt modelId="{E2AD41CD-9DD3-418F-AA55-FA1B166A7A09}" type="pres">
      <dgm:prSet presAssocID="{56CB1A8B-4E3E-4B01-A808-17BF232955E1}" presName="thickLine" presStyleLbl="alignNode1" presStyleIdx="1" presStyleCnt="4"/>
      <dgm:spPr/>
    </dgm:pt>
    <dgm:pt modelId="{B8AD6EDE-B50A-48BD-B513-53AAFD8DD61B}" type="pres">
      <dgm:prSet presAssocID="{56CB1A8B-4E3E-4B01-A808-17BF232955E1}" presName="horz1" presStyleCnt="0"/>
      <dgm:spPr/>
    </dgm:pt>
    <dgm:pt modelId="{A0CBB9A8-FFD9-4A8D-A047-D7A530755B4A}" type="pres">
      <dgm:prSet presAssocID="{56CB1A8B-4E3E-4B01-A808-17BF232955E1}" presName="tx1" presStyleLbl="revTx" presStyleIdx="1" presStyleCnt="4"/>
      <dgm:spPr/>
    </dgm:pt>
    <dgm:pt modelId="{4F23A636-4F45-4513-8756-9C3FD7332D55}" type="pres">
      <dgm:prSet presAssocID="{56CB1A8B-4E3E-4B01-A808-17BF232955E1}" presName="vert1" presStyleCnt="0"/>
      <dgm:spPr/>
    </dgm:pt>
    <dgm:pt modelId="{590692C6-5BEC-4BDD-AD31-83C13F300FE1}" type="pres">
      <dgm:prSet presAssocID="{4094B3D7-01E0-4BA7-A378-D6B740895D1E}" presName="thickLine" presStyleLbl="alignNode1" presStyleIdx="2" presStyleCnt="4"/>
      <dgm:spPr/>
    </dgm:pt>
    <dgm:pt modelId="{B6AA50D0-3AF0-4403-AD05-4E4F339B5EF3}" type="pres">
      <dgm:prSet presAssocID="{4094B3D7-01E0-4BA7-A378-D6B740895D1E}" presName="horz1" presStyleCnt="0"/>
      <dgm:spPr/>
    </dgm:pt>
    <dgm:pt modelId="{F29E1BBC-7A9C-4430-AD58-C4CD48BC0F32}" type="pres">
      <dgm:prSet presAssocID="{4094B3D7-01E0-4BA7-A378-D6B740895D1E}" presName="tx1" presStyleLbl="revTx" presStyleIdx="2" presStyleCnt="4"/>
      <dgm:spPr/>
    </dgm:pt>
    <dgm:pt modelId="{E231702C-D425-496F-94D0-31FB5FFA00D7}" type="pres">
      <dgm:prSet presAssocID="{4094B3D7-01E0-4BA7-A378-D6B740895D1E}" presName="vert1" presStyleCnt="0"/>
      <dgm:spPr/>
    </dgm:pt>
    <dgm:pt modelId="{6965C96B-631C-45F4-85AB-818FCB3AC1F4}" type="pres">
      <dgm:prSet presAssocID="{CF2F4A4A-6329-4C95-B67B-5EB58F241209}" presName="thickLine" presStyleLbl="alignNode1" presStyleIdx="3" presStyleCnt="4"/>
      <dgm:spPr/>
    </dgm:pt>
    <dgm:pt modelId="{3C83CD49-9775-4A12-A813-A6430ED1DA57}" type="pres">
      <dgm:prSet presAssocID="{CF2F4A4A-6329-4C95-B67B-5EB58F241209}" presName="horz1" presStyleCnt="0"/>
      <dgm:spPr/>
    </dgm:pt>
    <dgm:pt modelId="{DFA4B45B-6598-4D35-B5D5-D2DEB49BA1D3}" type="pres">
      <dgm:prSet presAssocID="{CF2F4A4A-6329-4C95-B67B-5EB58F241209}" presName="tx1" presStyleLbl="revTx" presStyleIdx="3" presStyleCnt="4"/>
      <dgm:spPr/>
    </dgm:pt>
    <dgm:pt modelId="{A0BFAAD2-8178-4B3F-B634-C0C218EFE6B0}" type="pres">
      <dgm:prSet presAssocID="{CF2F4A4A-6329-4C95-B67B-5EB58F241209}" presName="vert1" presStyleCnt="0"/>
      <dgm:spPr/>
    </dgm:pt>
  </dgm:ptLst>
  <dgm:cxnLst>
    <dgm:cxn modelId="{E9889D0A-6DA8-4412-BE32-86618821F599}" type="presOf" srcId="{4094B3D7-01E0-4BA7-A378-D6B740895D1E}" destId="{F29E1BBC-7A9C-4430-AD58-C4CD48BC0F32}" srcOrd="0" destOrd="0" presId="urn:microsoft.com/office/officeart/2008/layout/LinedList"/>
    <dgm:cxn modelId="{8923190E-35F4-48F7-BBBD-80DD89DE749C}" srcId="{68D5AAE6-23A8-4A35-B85D-C63BF5E644D9}" destId="{33B9D9FF-5B4F-4209-BCB0-30F9DF49638D}" srcOrd="0" destOrd="0" parTransId="{6857779D-131F-40BF-9E90-0DB5637A003C}" sibTransId="{757C302A-B56A-47FE-8B92-AEBF2FC6D4EE}"/>
    <dgm:cxn modelId="{32CACF0E-7A00-4495-A142-607996F0E2D9}" type="presOf" srcId="{68D5AAE6-23A8-4A35-B85D-C63BF5E644D9}" destId="{8EEB79ED-727C-46D7-BEE5-E0B31023F261}" srcOrd="0" destOrd="0" presId="urn:microsoft.com/office/officeart/2008/layout/LinedList"/>
    <dgm:cxn modelId="{80456115-9C48-4BF5-B122-1E63E8BD9496}" type="presOf" srcId="{CF2F4A4A-6329-4C95-B67B-5EB58F241209}" destId="{DFA4B45B-6598-4D35-B5D5-D2DEB49BA1D3}" srcOrd="0" destOrd="0" presId="urn:microsoft.com/office/officeart/2008/layout/LinedList"/>
    <dgm:cxn modelId="{0E6FCA23-C8FD-4296-82E7-17C919965718}" srcId="{68D5AAE6-23A8-4A35-B85D-C63BF5E644D9}" destId="{4094B3D7-01E0-4BA7-A378-D6B740895D1E}" srcOrd="2" destOrd="0" parTransId="{7E506EB3-263F-4B5E-820B-676851CAB356}" sibTransId="{E7734E99-6522-44C6-8960-B845FE35DC5B}"/>
    <dgm:cxn modelId="{72474E6D-CAF1-42F6-B358-B95C0E1B82B4}" srcId="{68D5AAE6-23A8-4A35-B85D-C63BF5E644D9}" destId="{56CB1A8B-4E3E-4B01-A808-17BF232955E1}" srcOrd="1" destOrd="0" parTransId="{F6FAB0D3-30E0-4081-99B9-0A73CC71E03C}" sibTransId="{B00AB092-6FDA-43CE-8DE6-76D16042AE40}"/>
    <dgm:cxn modelId="{80640873-FA3F-4FE4-A09F-0656EAB8735D}" type="presOf" srcId="{56CB1A8B-4E3E-4B01-A808-17BF232955E1}" destId="{A0CBB9A8-FFD9-4A8D-A047-D7A530755B4A}" srcOrd="0" destOrd="0" presId="urn:microsoft.com/office/officeart/2008/layout/LinedList"/>
    <dgm:cxn modelId="{75AC5F53-756D-4E07-8362-AFDDB4374900}" srcId="{68D5AAE6-23A8-4A35-B85D-C63BF5E644D9}" destId="{CF2F4A4A-6329-4C95-B67B-5EB58F241209}" srcOrd="3" destOrd="0" parTransId="{E15226E4-89DA-419E-B69B-78171724AF33}" sibTransId="{A88193D5-3389-402C-9793-08FC08806610}"/>
    <dgm:cxn modelId="{E7634D95-F40E-4F3E-A494-24D759071839}" type="presOf" srcId="{33B9D9FF-5B4F-4209-BCB0-30F9DF49638D}" destId="{F3ECA82F-D465-4D36-A64D-F2321A0AC6BD}" srcOrd="0" destOrd="0" presId="urn:microsoft.com/office/officeart/2008/layout/LinedList"/>
    <dgm:cxn modelId="{0BDAFB41-D488-4F47-A292-612F54643116}" type="presParOf" srcId="{8EEB79ED-727C-46D7-BEE5-E0B31023F261}" destId="{E34A5BFD-6638-45EA-A633-A96EC29C7D1E}" srcOrd="0" destOrd="0" presId="urn:microsoft.com/office/officeart/2008/layout/LinedList"/>
    <dgm:cxn modelId="{F686E60D-57BA-4138-8CDF-0D42ED074C9B}" type="presParOf" srcId="{8EEB79ED-727C-46D7-BEE5-E0B31023F261}" destId="{207F8730-AF75-4BA9-A895-5070A61DAFAF}" srcOrd="1" destOrd="0" presId="urn:microsoft.com/office/officeart/2008/layout/LinedList"/>
    <dgm:cxn modelId="{7C769725-FFA3-45CE-9356-F62AB93AC91B}" type="presParOf" srcId="{207F8730-AF75-4BA9-A895-5070A61DAFAF}" destId="{F3ECA82F-D465-4D36-A64D-F2321A0AC6BD}" srcOrd="0" destOrd="0" presId="urn:microsoft.com/office/officeart/2008/layout/LinedList"/>
    <dgm:cxn modelId="{EC8F6D4C-25E3-4913-A245-77021CD22E83}" type="presParOf" srcId="{207F8730-AF75-4BA9-A895-5070A61DAFAF}" destId="{323245DE-9191-4E4D-A052-A9198F752A1B}" srcOrd="1" destOrd="0" presId="urn:microsoft.com/office/officeart/2008/layout/LinedList"/>
    <dgm:cxn modelId="{2E240474-F145-4C3D-B94F-0F22B69C4379}" type="presParOf" srcId="{8EEB79ED-727C-46D7-BEE5-E0B31023F261}" destId="{E2AD41CD-9DD3-418F-AA55-FA1B166A7A09}" srcOrd="2" destOrd="0" presId="urn:microsoft.com/office/officeart/2008/layout/LinedList"/>
    <dgm:cxn modelId="{516C7AA0-88D5-4C17-8629-D54D767CE887}" type="presParOf" srcId="{8EEB79ED-727C-46D7-BEE5-E0B31023F261}" destId="{B8AD6EDE-B50A-48BD-B513-53AAFD8DD61B}" srcOrd="3" destOrd="0" presId="urn:microsoft.com/office/officeart/2008/layout/LinedList"/>
    <dgm:cxn modelId="{9A85B0E9-0C80-4323-BEFE-C0DB08A808B5}" type="presParOf" srcId="{B8AD6EDE-B50A-48BD-B513-53AAFD8DD61B}" destId="{A0CBB9A8-FFD9-4A8D-A047-D7A530755B4A}" srcOrd="0" destOrd="0" presId="urn:microsoft.com/office/officeart/2008/layout/LinedList"/>
    <dgm:cxn modelId="{DFFD4AE6-32D9-4302-8B6C-D46B916D7B6D}" type="presParOf" srcId="{B8AD6EDE-B50A-48BD-B513-53AAFD8DD61B}" destId="{4F23A636-4F45-4513-8756-9C3FD7332D55}" srcOrd="1" destOrd="0" presId="urn:microsoft.com/office/officeart/2008/layout/LinedList"/>
    <dgm:cxn modelId="{2B48DE3A-5897-4739-AF7E-B2930E9B956D}" type="presParOf" srcId="{8EEB79ED-727C-46D7-BEE5-E0B31023F261}" destId="{590692C6-5BEC-4BDD-AD31-83C13F300FE1}" srcOrd="4" destOrd="0" presId="urn:microsoft.com/office/officeart/2008/layout/LinedList"/>
    <dgm:cxn modelId="{7E97CEFA-6768-4485-B8A2-FED42161416F}" type="presParOf" srcId="{8EEB79ED-727C-46D7-BEE5-E0B31023F261}" destId="{B6AA50D0-3AF0-4403-AD05-4E4F339B5EF3}" srcOrd="5" destOrd="0" presId="urn:microsoft.com/office/officeart/2008/layout/LinedList"/>
    <dgm:cxn modelId="{4B25AD29-E6DA-461C-AB21-8964BB2C97DF}" type="presParOf" srcId="{B6AA50D0-3AF0-4403-AD05-4E4F339B5EF3}" destId="{F29E1BBC-7A9C-4430-AD58-C4CD48BC0F32}" srcOrd="0" destOrd="0" presId="urn:microsoft.com/office/officeart/2008/layout/LinedList"/>
    <dgm:cxn modelId="{2FF9884A-3C23-4ED9-8236-32A8ECD732DC}" type="presParOf" srcId="{B6AA50D0-3AF0-4403-AD05-4E4F339B5EF3}" destId="{E231702C-D425-496F-94D0-31FB5FFA00D7}" srcOrd="1" destOrd="0" presId="urn:microsoft.com/office/officeart/2008/layout/LinedList"/>
    <dgm:cxn modelId="{4957DCA9-A642-4553-B886-1DD568C28B9F}" type="presParOf" srcId="{8EEB79ED-727C-46D7-BEE5-E0B31023F261}" destId="{6965C96B-631C-45F4-85AB-818FCB3AC1F4}" srcOrd="6" destOrd="0" presId="urn:microsoft.com/office/officeart/2008/layout/LinedList"/>
    <dgm:cxn modelId="{F33E0624-23B8-4396-A1C6-1AE15BCCFC4E}" type="presParOf" srcId="{8EEB79ED-727C-46D7-BEE5-E0B31023F261}" destId="{3C83CD49-9775-4A12-A813-A6430ED1DA57}" srcOrd="7" destOrd="0" presId="urn:microsoft.com/office/officeart/2008/layout/LinedList"/>
    <dgm:cxn modelId="{7912CBEA-F7BC-4C03-9140-11F0DA02A8F2}" type="presParOf" srcId="{3C83CD49-9775-4A12-A813-A6430ED1DA57}" destId="{DFA4B45B-6598-4D35-B5D5-D2DEB49BA1D3}" srcOrd="0" destOrd="0" presId="urn:microsoft.com/office/officeart/2008/layout/LinedList"/>
    <dgm:cxn modelId="{D55EB7BC-2EE6-4915-AA20-41D04F413C86}" type="presParOf" srcId="{3C83CD49-9775-4A12-A813-A6430ED1DA57}" destId="{A0BFAAD2-8178-4B3F-B634-C0C218EFE6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A5BFD-6638-45EA-A633-A96EC29C7D1E}">
      <dsp:nvSpPr>
        <dsp:cNvPr id="0" name=""/>
        <dsp:cNvSpPr/>
      </dsp:nvSpPr>
      <dsp:spPr>
        <a:xfrm>
          <a:off x="0" y="0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CA82F-D465-4D36-A64D-F2321A0AC6BD}">
      <dsp:nvSpPr>
        <dsp:cNvPr id="0" name=""/>
        <dsp:cNvSpPr/>
      </dsp:nvSpPr>
      <dsp:spPr>
        <a:xfrm>
          <a:off x="0" y="0"/>
          <a:ext cx="502304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퓨즈 합성에 필요한 재료를 올바른 순서로 퓨즈 제작대에 옮겨 넣는다</a:t>
          </a:r>
          <a:r>
            <a:rPr lang="en-US" sz="2200" kern="1200" dirty="0"/>
            <a:t>.</a:t>
          </a:r>
        </a:p>
      </dsp:txBody>
      <dsp:txXfrm>
        <a:off x="0" y="0"/>
        <a:ext cx="5023043" cy="1087834"/>
      </dsp:txXfrm>
    </dsp:sp>
    <dsp:sp modelId="{E2AD41CD-9DD3-418F-AA55-FA1B166A7A09}">
      <dsp:nvSpPr>
        <dsp:cNvPr id="0" name=""/>
        <dsp:cNvSpPr/>
      </dsp:nvSpPr>
      <dsp:spPr>
        <a:xfrm>
          <a:off x="0" y="1087834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BB9A8-FFD9-4A8D-A047-D7A530755B4A}">
      <dsp:nvSpPr>
        <dsp:cNvPr id="0" name=""/>
        <dsp:cNvSpPr/>
      </dsp:nvSpPr>
      <dsp:spPr>
        <a:xfrm>
          <a:off x="0" y="1087834"/>
          <a:ext cx="502304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필요한 재료</a:t>
          </a:r>
          <a:r>
            <a:rPr lang="en-US" sz="2200" kern="1200" dirty="0"/>
            <a:t>: </a:t>
          </a:r>
          <a:r>
            <a:rPr lang="ko-KR" sz="2200" kern="1200" dirty="0"/>
            <a:t>촉매</a:t>
          </a:r>
          <a:r>
            <a:rPr lang="en-US" sz="2200" kern="1200" dirty="0"/>
            <a:t>, </a:t>
          </a:r>
          <a:r>
            <a:rPr lang="ko-KR" sz="2200" kern="1200" dirty="0"/>
            <a:t>플레이어 혈액</a:t>
          </a:r>
          <a:r>
            <a:rPr lang="en-US" sz="2200" kern="1200" dirty="0"/>
            <a:t>, </a:t>
          </a:r>
          <a:r>
            <a:rPr lang="ko-KR" sz="2200" kern="1200" dirty="0"/>
            <a:t>몬스터 체액</a:t>
          </a:r>
          <a:r>
            <a:rPr lang="en-US" sz="2200" kern="1200" dirty="0"/>
            <a:t> </a:t>
          </a:r>
        </a:p>
      </dsp:txBody>
      <dsp:txXfrm>
        <a:off x="0" y="1087834"/>
        <a:ext cx="5023043" cy="1087834"/>
      </dsp:txXfrm>
    </dsp:sp>
    <dsp:sp modelId="{590692C6-5BEC-4BDD-AD31-83C13F300FE1}">
      <dsp:nvSpPr>
        <dsp:cNvPr id="0" name=""/>
        <dsp:cNvSpPr/>
      </dsp:nvSpPr>
      <dsp:spPr>
        <a:xfrm>
          <a:off x="0" y="2175669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E1BBC-7A9C-4430-AD58-C4CD48BC0F32}">
      <dsp:nvSpPr>
        <dsp:cNvPr id="0" name=""/>
        <dsp:cNvSpPr/>
      </dsp:nvSpPr>
      <dsp:spPr>
        <a:xfrm>
          <a:off x="0" y="2175669"/>
          <a:ext cx="502304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혈액과 몬스터 체액을 얻기 위해 주사기를 사용해야 한다</a:t>
          </a:r>
          <a:r>
            <a:rPr lang="en-US" sz="2200" kern="1200"/>
            <a:t>.</a:t>
          </a:r>
        </a:p>
      </dsp:txBody>
      <dsp:txXfrm>
        <a:off x="0" y="2175669"/>
        <a:ext cx="5023043" cy="1087834"/>
      </dsp:txXfrm>
    </dsp:sp>
    <dsp:sp modelId="{6965C96B-631C-45F4-85AB-818FCB3AC1F4}">
      <dsp:nvSpPr>
        <dsp:cNvPr id="0" name=""/>
        <dsp:cNvSpPr/>
      </dsp:nvSpPr>
      <dsp:spPr>
        <a:xfrm>
          <a:off x="0" y="3263503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4B45B-6598-4D35-B5D5-D2DEB49BA1D3}">
      <dsp:nvSpPr>
        <dsp:cNvPr id="0" name=""/>
        <dsp:cNvSpPr/>
      </dsp:nvSpPr>
      <dsp:spPr>
        <a:xfrm>
          <a:off x="0" y="3263503"/>
          <a:ext cx="502304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제작대에서 </a:t>
          </a:r>
          <a:r>
            <a:rPr lang="ko-KR" altLang="en-US" sz="2200" kern="1200" dirty="0"/>
            <a:t>합성한</a:t>
          </a:r>
          <a:r>
            <a:rPr lang="ko-KR" sz="2200" kern="1200" dirty="0"/>
            <a:t> 퓨즈 용액을 퓨즈 용기에 옮겨 넣는다</a:t>
          </a:r>
          <a:r>
            <a:rPr lang="en-US" sz="2200" kern="1200" dirty="0"/>
            <a:t>.</a:t>
          </a:r>
        </a:p>
      </dsp:txBody>
      <dsp:txXfrm>
        <a:off x="0" y="3263503"/>
        <a:ext cx="5023043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A5BFD-6638-45EA-A633-A96EC29C7D1E}">
      <dsp:nvSpPr>
        <dsp:cNvPr id="0" name=""/>
        <dsp:cNvSpPr/>
      </dsp:nvSpPr>
      <dsp:spPr>
        <a:xfrm>
          <a:off x="0" y="2124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CA82F-D465-4D36-A64D-F2321A0AC6BD}">
      <dsp:nvSpPr>
        <dsp:cNvPr id="0" name=""/>
        <dsp:cNvSpPr/>
      </dsp:nvSpPr>
      <dsp:spPr>
        <a:xfrm>
          <a:off x="0" y="2124"/>
          <a:ext cx="5023043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비상 배터리를 활성화 장치에 연결하여 전원을 공급한다</a:t>
          </a:r>
          <a:endParaRPr lang="en-US" sz="2100" kern="1200" dirty="0"/>
        </a:p>
      </dsp:txBody>
      <dsp:txXfrm>
        <a:off x="0" y="2124"/>
        <a:ext cx="5023043" cy="1449029"/>
      </dsp:txXfrm>
    </dsp:sp>
    <dsp:sp modelId="{E2AD41CD-9DD3-418F-AA55-FA1B166A7A09}">
      <dsp:nvSpPr>
        <dsp:cNvPr id="0" name=""/>
        <dsp:cNvSpPr/>
      </dsp:nvSpPr>
      <dsp:spPr>
        <a:xfrm>
          <a:off x="0" y="1451154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BB9A8-FFD9-4A8D-A047-D7A530755B4A}">
      <dsp:nvSpPr>
        <dsp:cNvPr id="0" name=""/>
        <dsp:cNvSpPr/>
      </dsp:nvSpPr>
      <dsp:spPr>
        <a:xfrm>
          <a:off x="0" y="1451154"/>
          <a:ext cx="5023043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전단계에서 합성한 퓨즈를 활성화 장치에 장착하고 장치를 작동시키면 퓨즈가 활성화 된다</a:t>
          </a:r>
          <a:r>
            <a:rPr lang="en-US" altLang="ko-KR" sz="2100" kern="1200" dirty="0"/>
            <a:t>.</a:t>
          </a:r>
          <a:endParaRPr lang="en-US" sz="2100" kern="1200" dirty="0"/>
        </a:p>
      </dsp:txBody>
      <dsp:txXfrm>
        <a:off x="0" y="1451154"/>
        <a:ext cx="5023043" cy="1449029"/>
      </dsp:txXfrm>
    </dsp:sp>
    <dsp:sp modelId="{6965C96B-631C-45F4-85AB-818FCB3AC1F4}">
      <dsp:nvSpPr>
        <dsp:cNvPr id="0" name=""/>
        <dsp:cNvSpPr/>
      </dsp:nvSpPr>
      <dsp:spPr>
        <a:xfrm>
          <a:off x="0" y="2900183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4B45B-6598-4D35-B5D5-D2DEB49BA1D3}">
      <dsp:nvSpPr>
        <dsp:cNvPr id="0" name=""/>
        <dsp:cNvSpPr/>
      </dsp:nvSpPr>
      <dsp:spPr>
        <a:xfrm>
          <a:off x="0" y="2900183"/>
          <a:ext cx="5023043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2900183"/>
        <a:ext cx="5023043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A5BFD-6638-45EA-A633-A96EC29C7D1E}">
      <dsp:nvSpPr>
        <dsp:cNvPr id="0" name=""/>
        <dsp:cNvSpPr/>
      </dsp:nvSpPr>
      <dsp:spPr>
        <a:xfrm>
          <a:off x="0" y="2124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CA82F-D465-4D36-A64D-F2321A0AC6BD}">
      <dsp:nvSpPr>
        <dsp:cNvPr id="0" name=""/>
        <dsp:cNvSpPr/>
      </dsp:nvSpPr>
      <dsp:spPr>
        <a:xfrm>
          <a:off x="0" y="2124"/>
          <a:ext cx="5023043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퓨즈 슬롯에 활성화된 퓨즈를 </a:t>
          </a:r>
          <a:r>
            <a:rPr lang="en-US" altLang="ko-KR" sz="2000" kern="1200" dirty="0"/>
            <a:t>3</a:t>
          </a:r>
          <a:r>
            <a:rPr lang="ko-KR" altLang="en-US" sz="2000" kern="1200" dirty="0"/>
            <a:t>개 장착한다</a:t>
          </a:r>
          <a:endParaRPr lang="en-US" sz="2000" kern="1200" dirty="0"/>
        </a:p>
      </dsp:txBody>
      <dsp:txXfrm>
        <a:off x="0" y="2124"/>
        <a:ext cx="5023043" cy="1449029"/>
      </dsp:txXfrm>
    </dsp:sp>
    <dsp:sp modelId="{E2AD41CD-9DD3-418F-AA55-FA1B166A7A09}">
      <dsp:nvSpPr>
        <dsp:cNvPr id="0" name=""/>
        <dsp:cNvSpPr/>
      </dsp:nvSpPr>
      <dsp:spPr>
        <a:xfrm>
          <a:off x="0" y="1451154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BB9A8-FFD9-4A8D-A047-D7A530755B4A}">
      <dsp:nvSpPr>
        <dsp:cNvPr id="0" name=""/>
        <dsp:cNvSpPr/>
      </dsp:nvSpPr>
      <dsp:spPr>
        <a:xfrm>
          <a:off x="0" y="1451154"/>
          <a:ext cx="5023043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레버를 내리면 전원이 다른 방들에 공급된다</a:t>
          </a:r>
          <a:r>
            <a:rPr lang="en-US" altLang="ko-KR" sz="2000" kern="1200" dirty="0"/>
            <a:t>.</a:t>
          </a:r>
          <a:endParaRPr lang="en-US" sz="2000" kern="1200" dirty="0"/>
        </a:p>
      </dsp:txBody>
      <dsp:txXfrm>
        <a:off x="0" y="1451154"/>
        <a:ext cx="5023043" cy="1449029"/>
      </dsp:txXfrm>
    </dsp:sp>
    <dsp:sp modelId="{6965C96B-631C-45F4-85AB-818FCB3AC1F4}">
      <dsp:nvSpPr>
        <dsp:cNvPr id="0" name=""/>
        <dsp:cNvSpPr/>
      </dsp:nvSpPr>
      <dsp:spPr>
        <a:xfrm>
          <a:off x="0" y="2900183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4B45B-6598-4D35-B5D5-D2DEB49BA1D3}">
      <dsp:nvSpPr>
        <dsp:cNvPr id="0" name=""/>
        <dsp:cNvSpPr/>
      </dsp:nvSpPr>
      <dsp:spPr>
        <a:xfrm>
          <a:off x="0" y="2900183"/>
          <a:ext cx="5023043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2900183"/>
        <a:ext cx="5023043" cy="14490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A5BFD-6638-45EA-A633-A96EC29C7D1E}">
      <dsp:nvSpPr>
        <dsp:cNvPr id="0" name=""/>
        <dsp:cNvSpPr/>
      </dsp:nvSpPr>
      <dsp:spPr>
        <a:xfrm>
          <a:off x="0" y="0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CA82F-D465-4D36-A64D-F2321A0AC6BD}">
      <dsp:nvSpPr>
        <dsp:cNvPr id="0" name=""/>
        <dsp:cNvSpPr/>
      </dsp:nvSpPr>
      <dsp:spPr>
        <a:xfrm>
          <a:off x="0" y="0"/>
          <a:ext cx="502304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 err="1"/>
            <a:t>추출기</a:t>
          </a:r>
          <a:r>
            <a:rPr lang="ko-KR" altLang="en-US" sz="2200" kern="1200" dirty="0"/>
            <a:t> 콘솔 열쇠 </a:t>
          </a:r>
          <a:r>
            <a:rPr lang="en-US" altLang="ko-KR" sz="2200" kern="1200" dirty="0"/>
            <a:t>3</a:t>
          </a:r>
          <a:r>
            <a:rPr lang="ko-KR" altLang="en-US" sz="2200" kern="1200" dirty="0"/>
            <a:t>개를 모아 콘솔에 삽입한다</a:t>
          </a:r>
          <a:r>
            <a:rPr lang="en-US" sz="2200" kern="1200" dirty="0"/>
            <a:t>.</a:t>
          </a:r>
        </a:p>
      </dsp:txBody>
      <dsp:txXfrm>
        <a:off x="0" y="0"/>
        <a:ext cx="5023043" cy="1087834"/>
      </dsp:txXfrm>
    </dsp:sp>
    <dsp:sp modelId="{E2AD41CD-9DD3-418F-AA55-FA1B166A7A09}">
      <dsp:nvSpPr>
        <dsp:cNvPr id="0" name=""/>
        <dsp:cNvSpPr/>
      </dsp:nvSpPr>
      <dsp:spPr>
        <a:xfrm>
          <a:off x="0" y="1087834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BB9A8-FFD9-4A8D-A047-D7A530755B4A}">
      <dsp:nvSpPr>
        <dsp:cNvPr id="0" name=""/>
        <dsp:cNvSpPr/>
      </dsp:nvSpPr>
      <dsp:spPr>
        <a:xfrm>
          <a:off x="0" y="1087834"/>
          <a:ext cx="502304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몬스터를 </a:t>
          </a:r>
          <a:r>
            <a:rPr lang="ko-KR" altLang="en-US" sz="2200" kern="1200" dirty="0" err="1"/>
            <a:t>추출기</a:t>
          </a:r>
          <a:r>
            <a:rPr lang="ko-KR" altLang="en-US" sz="2200" kern="1200" dirty="0"/>
            <a:t> 중앙에 유인한 후 장치를 작동시킨다</a:t>
          </a:r>
          <a:r>
            <a:rPr lang="en-US" altLang="ko-KR" sz="2200" kern="1200" dirty="0"/>
            <a:t>.</a:t>
          </a:r>
          <a:endParaRPr lang="en-US" sz="2200" kern="1200" dirty="0"/>
        </a:p>
      </dsp:txBody>
      <dsp:txXfrm>
        <a:off x="0" y="1087834"/>
        <a:ext cx="5023043" cy="1087834"/>
      </dsp:txXfrm>
    </dsp:sp>
    <dsp:sp modelId="{590692C6-5BEC-4BDD-AD31-83C13F300FE1}">
      <dsp:nvSpPr>
        <dsp:cNvPr id="0" name=""/>
        <dsp:cNvSpPr/>
      </dsp:nvSpPr>
      <dsp:spPr>
        <a:xfrm>
          <a:off x="0" y="2175669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E1BBC-7A9C-4430-AD58-C4CD48BC0F32}">
      <dsp:nvSpPr>
        <dsp:cNvPr id="0" name=""/>
        <dsp:cNvSpPr/>
      </dsp:nvSpPr>
      <dsp:spPr>
        <a:xfrm>
          <a:off x="0" y="2175669"/>
          <a:ext cx="502304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코어 생성 장치에 에너지 코어가 생성된다</a:t>
          </a:r>
          <a:r>
            <a:rPr lang="en-US" altLang="ko-KR" sz="2200" kern="1200" dirty="0"/>
            <a:t>.</a:t>
          </a:r>
          <a:endParaRPr lang="en-US" sz="2200" kern="1200" dirty="0"/>
        </a:p>
      </dsp:txBody>
      <dsp:txXfrm>
        <a:off x="0" y="2175669"/>
        <a:ext cx="5023043" cy="1087834"/>
      </dsp:txXfrm>
    </dsp:sp>
    <dsp:sp modelId="{6965C96B-631C-45F4-85AB-818FCB3AC1F4}">
      <dsp:nvSpPr>
        <dsp:cNvPr id="0" name=""/>
        <dsp:cNvSpPr/>
      </dsp:nvSpPr>
      <dsp:spPr>
        <a:xfrm>
          <a:off x="0" y="3263503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4B45B-6598-4D35-B5D5-D2DEB49BA1D3}">
      <dsp:nvSpPr>
        <dsp:cNvPr id="0" name=""/>
        <dsp:cNvSpPr/>
      </dsp:nvSpPr>
      <dsp:spPr>
        <a:xfrm>
          <a:off x="0" y="3263503"/>
          <a:ext cx="502304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3263503"/>
        <a:ext cx="5023043" cy="1087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A5BFD-6638-45EA-A633-A96EC29C7D1E}">
      <dsp:nvSpPr>
        <dsp:cNvPr id="0" name=""/>
        <dsp:cNvSpPr/>
      </dsp:nvSpPr>
      <dsp:spPr>
        <a:xfrm>
          <a:off x="0" y="0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CA82F-D465-4D36-A64D-F2321A0AC6BD}">
      <dsp:nvSpPr>
        <dsp:cNvPr id="0" name=""/>
        <dsp:cNvSpPr/>
      </dsp:nvSpPr>
      <dsp:spPr>
        <a:xfrm>
          <a:off x="0" y="0"/>
          <a:ext cx="502304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코어 생성 장치에 생성된 에너지 코어를 코어 캐리어로 옮겨 넣는다</a:t>
          </a:r>
          <a:r>
            <a:rPr lang="en-US" altLang="ko-KR" sz="2200" kern="1200" dirty="0"/>
            <a:t>.</a:t>
          </a:r>
          <a:endParaRPr lang="en-US" sz="2200" kern="1200" dirty="0"/>
        </a:p>
      </dsp:txBody>
      <dsp:txXfrm>
        <a:off x="0" y="0"/>
        <a:ext cx="5023043" cy="1087834"/>
      </dsp:txXfrm>
    </dsp:sp>
    <dsp:sp modelId="{E2AD41CD-9DD3-418F-AA55-FA1B166A7A09}">
      <dsp:nvSpPr>
        <dsp:cNvPr id="0" name=""/>
        <dsp:cNvSpPr/>
      </dsp:nvSpPr>
      <dsp:spPr>
        <a:xfrm>
          <a:off x="0" y="1087834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BB9A8-FFD9-4A8D-A047-D7A530755B4A}">
      <dsp:nvSpPr>
        <dsp:cNvPr id="0" name=""/>
        <dsp:cNvSpPr/>
      </dsp:nvSpPr>
      <dsp:spPr>
        <a:xfrm>
          <a:off x="0" y="1087834"/>
          <a:ext cx="502304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코어를 코어 삽입 장소에 옮겨 넣으면 탈출구가 열리고 탈출할 수 있다</a:t>
          </a:r>
          <a:r>
            <a:rPr lang="en-US" altLang="ko-KR" sz="2200" kern="1200" dirty="0"/>
            <a:t>.</a:t>
          </a:r>
          <a:endParaRPr lang="en-US" sz="2200" kern="1200" dirty="0"/>
        </a:p>
      </dsp:txBody>
      <dsp:txXfrm>
        <a:off x="0" y="1087834"/>
        <a:ext cx="5023043" cy="1087834"/>
      </dsp:txXfrm>
    </dsp:sp>
    <dsp:sp modelId="{590692C6-5BEC-4BDD-AD31-83C13F300FE1}">
      <dsp:nvSpPr>
        <dsp:cNvPr id="0" name=""/>
        <dsp:cNvSpPr/>
      </dsp:nvSpPr>
      <dsp:spPr>
        <a:xfrm>
          <a:off x="0" y="2175669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E1BBC-7A9C-4430-AD58-C4CD48BC0F32}">
      <dsp:nvSpPr>
        <dsp:cNvPr id="0" name=""/>
        <dsp:cNvSpPr/>
      </dsp:nvSpPr>
      <dsp:spPr>
        <a:xfrm>
          <a:off x="0" y="2175669"/>
          <a:ext cx="502304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175669"/>
        <a:ext cx="5023043" cy="1087834"/>
      </dsp:txXfrm>
    </dsp:sp>
    <dsp:sp modelId="{6965C96B-631C-45F4-85AB-818FCB3AC1F4}">
      <dsp:nvSpPr>
        <dsp:cNvPr id="0" name=""/>
        <dsp:cNvSpPr/>
      </dsp:nvSpPr>
      <dsp:spPr>
        <a:xfrm>
          <a:off x="0" y="3263503"/>
          <a:ext cx="50230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4B45B-6598-4D35-B5D5-D2DEB49BA1D3}">
      <dsp:nvSpPr>
        <dsp:cNvPr id="0" name=""/>
        <dsp:cNvSpPr/>
      </dsp:nvSpPr>
      <dsp:spPr>
        <a:xfrm>
          <a:off x="0" y="3263503"/>
          <a:ext cx="502304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3263503"/>
        <a:ext cx="5023043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1327-D50E-19EA-27A8-0DC88B12F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5E7958-C312-BC5A-E8B3-173238599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CF435-74E6-ED8F-C1F5-7632189E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DA2-F709-482D-8F0D-0949BD19A31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B12F3-7F78-236A-DD91-5C36E614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A50FB-0A4B-1B56-3F26-C92DF593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B633-EE8A-4BD0-8F83-6721480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491C1-FE25-BF94-445D-65CA8645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ADE5E-D2CD-ADAB-046E-157977AA7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30AF7-E859-F3C9-B188-DDDABF5C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DA2-F709-482D-8F0D-0949BD19A31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43CA-A43F-1CC7-B260-D4608885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4634C-2325-B439-6495-AB73EDA7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B633-EE8A-4BD0-8F83-6721480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5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523689-F670-E3E8-C301-EDB7D799F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A46C2-CBD1-2C4B-5C38-0E44F277C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17CC4-84FC-90D9-756D-A01DCC78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DA2-F709-482D-8F0D-0949BD19A31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869A9-00D7-1850-5880-CE57825B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E9533-128D-F0F3-9BFF-1161351F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B633-EE8A-4BD0-8F83-6721480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C8CAF-25A4-E783-5DA9-7126FC6A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4BB01-DFFE-7453-4D6C-DD05A0BA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3F868-B45E-212D-64CE-E468B669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DA2-F709-482D-8F0D-0949BD19A31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FB59F-7595-D8B7-0418-D959BDF6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F1D38-3CC3-B057-BA8F-F6276A57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B633-EE8A-4BD0-8F83-6721480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4E9DE-B5A4-A212-75F4-BAF4A266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6B7B3-F647-C77D-553F-BB4B649B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06A97-9115-719F-C9C9-367CB808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DA2-F709-482D-8F0D-0949BD19A31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2295B-2AF2-3EEA-388C-A26AE127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C5516-2929-7238-A696-8001A72A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B633-EE8A-4BD0-8F83-6721480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2C340-EF4D-0C22-52A3-C1586C7D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AF13A-5711-FE71-B82F-2F725B0AB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76A1CF-1EB1-FF14-6E48-2D9AD69E1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91FF4A-45B6-1F66-13AD-6F652EE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DA2-F709-482D-8F0D-0949BD19A31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CCD64-AE34-1BBE-63E8-6A8C9CD9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39E427-B547-E96F-BC8C-69187095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B633-EE8A-4BD0-8F83-6721480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F4A9C-F7C1-859E-87A2-1445AABD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5511A-5BE5-F62A-0C6D-D86F2267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334941-0B30-1A76-DAB1-8E3DA5F9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28CEAB-B60D-3FE2-B324-DFE9E8D04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5A26D-15D7-843C-B21C-A0819A56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A0DDBE-021B-E8D6-5423-49CB5EA1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DA2-F709-482D-8F0D-0949BD19A31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BE35FD-6956-1201-5A15-AED54949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1D2721-998F-BF4D-7604-E8A408E7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B633-EE8A-4BD0-8F83-6721480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1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6E3D-E0A8-EBF0-06CD-F3004F95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ACD622-994A-51A6-2CA6-C22521A4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DA2-F709-482D-8F0D-0949BD19A31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E60ACB-1CE0-5558-AA05-0985D402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B31DE-B01C-8A2B-09F0-D31C3C9E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B633-EE8A-4BD0-8F83-6721480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2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A34299-3562-B92F-AB5B-D2B50329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DA2-F709-482D-8F0D-0949BD19A31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BB80A7-FAAD-7D8E-45C4-E60F8945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509B1-6D19-A10E-2EFF-A445A6BA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B633-EE8A-4BD0-8F83-6721480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E58AB-8B72-11B4-D026-B825F8BF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0C74C-B123-D00C-E9DB-6B3BB232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DCFD8-997C-88D6-9C19-69D6AD500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B7E7A-D82D-B904-51AD-A91EEE48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DA2-F709-482D-8F0D-0949BD19A31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2ABD6-0C8E-5621-42B5-83E8A85F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9E4A8-C27F-4E03-F290-B507FA16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B633-EE8A-4BD0-8F83-6721480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F394C-0EB8-8A20-04DC-B49F9ED1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A9EE68-BF37-F7D4-0B4D-EE754B418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96771-6DB8-8A0D-F588-7ADA6E3E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98BD9-2D52-CC9F-86CC-9251D253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DA2-F709-482D-8F0D-0949BD19A31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0C195-FA5E-0EE6-E1AF-3FEA63A9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43CEA-98BF-B914-F643-F6405CF9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B633-EE8A-4BD0-8F83-6721480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9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9BBDFB-12E6-33F6-480E-0411036C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E1F982-38DB-364C-96BC-D1401B93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C0CFF-C22D-E6AF-0C22-9053639E0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3DA2-F709-482D-8F0D-0949BD19A31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2E9DC-C5D4-57E0-F92E-B32F1FFD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9A584-1DEA-0E2F-1512-E9D12768A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3B633-EE8A-4BD0-8F83-6721480C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1A4E-3FC0-9DB4-7988-F64998476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5635"/>
            <a:ext cx="9144000" cy="2387600"/>
          </a:xfrm>
        </p:spPr>
        <p:txBody>
          <a:bodyPr/>
          <a:lstStyle/>
          <a:p>
            <a:r>
              <a:rPr lang="ko-KR" altLang="en-US" dirty="0"/>
              <a:t>게임 진행 단계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0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106F8-DF26-A9A8-AD2C-96F20DC2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단계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ED97E-A237-1CE2-037D-E052A131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퓨즈 제작하기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퓨즈 활성화 장치에서 퓨즈 활성화하기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발전기에 퓨즈를 장착하고 작동시켜 각 방에 전원 공급하기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괴물을 유인하고 추출 장치를 작동시켜 에너지 코어 추출하기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에너지 코어를 탈출구로 가져가 문을 열고 탈출하기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9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5990-B6AD-12B2-4DFA-3B93B8FF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퓨즈 합성하기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39681-B798-063E-0A2E-8E2F6173F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726" y="1978025"/>
            <a:ext cx="240408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퓨즈 </a:t>
            </a:r>
            <a:r>
              <a:rPr lang="ko-KR" altLang="en-US" sz="2400" dirty="0" err="1"/>
              <a:t>제작대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주사기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내용 개체 틀 8">
            <a:extLst>
              <a:ext uri="{FF2B5EF4-FFF2-40B4-BE49-F238E27FC236}">
                <a16:creationId xmlns:a16="http://schemas.microsoft.com/office/drawing/2014/main" id="{E5A90279-0AFD-A1F7-9279-416D5291B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46" r="6295"/>
          <a:stretch/>
        </p:blipFill>
        <p:spPr>
          <a:xfrm>
            <a:off x="7164314" y="4853736"/>
            <a:ext cx="1503893" cy="995771"/>
          </a:xfrm>
          <a:prstGeom prst="rect">
            <a:avLst/>
          </a:prstGeom>
        </p:spPr>
      </p:pic>
      <p:pic>
        <p:nvPicPr>
          <p:cNvPr id="5" name="그림 4" descr="실내이(가) 표시된 사진&#10;&#10;자동 생성된 설명">
            <a:extLst>
              <a:ext uri="{FF2B5EF4-FFF2-40B4-BE49-F238E27FC236}">
                <a16:creationId xmlns:a16="http://schemas.microsoft.com/office/drawing/2014/main" id="{794B31E4-A78A-6EB5-C33D-91AA64E57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795" y="4688838"/>
            <a:ext cx="741175" cy="1325563"/>
          </a:xfrm>
          <a:prstGeom prst="rect">
            <a:avLst/>
          </a:prstGeom>
        </p:spPr>
      </p:pic>
      <p:pic>
        <p:nvPicPr>
          <p:cNvPr id="6" name="그림 5" descr="바닥, 실외, 의자, 가구이(가) 표시된 사진&#10;&#10;자동 생성된 설명">
            <a:extLst>
              <a:ext uri="{FF2B5EF4-FFF2-40B4-BE49-F238E27FC236}">
                <a16:creationId xmlns:a16="http://schemas.microsoft.com/office/drawing/2014/main" id="{22F0A4A8-80CF-CFF3-0FB1-6F4AD58DE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777" y="2441103"/>
            <a:ext cx="1314969" cy="1712591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BAD10F-1AF0-986C-394C-6637398984E0}"/>
              </a:ext>
            </a:extLst>
          </p:cNvPr>
          <p:cNvSpPr txBox="1">
            <a:spLocks/>
          </p:cNvSpPr>
          <p:nvPr/>
        </p:nvSpPr>
        <p:spPr>
          <a:xfrm>
            <a:off x="8949719" y="1983559"/>
            <a:ext cx="3041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촉매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r>
              <a:rPr lang="ko-KR" altLang="en-US" sz="2400" dirty="0"/>
              <a:t>퓨즈 용기</a:t>
            </a:r>
            <a:r>
              <a:rPr lang="en-US" altLang="ko-KR" sz="2400" dirty="0"/>
              <a:t>(</a:t>
            </a:r>
            <a:r>
              <a:rPr lang="ko-KR" altLang="en-US" sz="2400" dirty="0"/>
              <a:t>빈 것</a:t>
            </a:r>
            <a:r>
              <a:rPr lang="en-US" altLang="ko-KR" sz="2400" dirty="0"/>
              <a:t>/ </a:t>
            </a:r>
            <a:r>
              <a:rPr lang="ko-KR" altLang="en-US" sz="2400" dirty="0"/>
              <a:t>용액 </a:t>
            </a:r>
            <a:r>
              <a:rPr lang="ko-KR" altLang="en-US" sz="2400" dirty="0" err="1"/>
              <a:t>채워짐</a:t>
            </a:r>
            <a:r>
              <a:rPr lang="en-US" altLang="ko-KR" sz="2400" dirty="0"/>
              <a:t>)</a:t>
            </a:r>
          </a:p>
        </p:txBody>
      </p: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AE01E9AA-C9A5-711D-7798-FA937A4DF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85"/>
          <a:stretch/>
        </p:blipFill>
        <p:spPr>
          <a:xfrm>
            <a:off x="9561609" y="2519482"/>
            <a:ext cx="741175" cy="11764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87A65A-1ABD-F4A8-0D35-FF292461B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356" y="4688839"/>
            <a:ext cx="619044" cy="1325563"/>
          </a:xfrm>
          <a:prstGeom prst="rect">
            <a:avLst/>
          </a:prstGeom>
        </p:spPr>
      </p:pic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52430589-1EDD-F22D-36D7-93275EAA8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035354"/>
              </p:ext>
            </p:extLst>
          </p:nvPr>
        </p:nvGraphicFramePr>
        <p:xfrm>
          <a:off x="990600" y="1978025"/>
          <a:ext cx="50230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B1E2D6-E0C7-1B1B-1A60-87AF8C25D83D}"/>
              </a:ext>
            </a:extLst>
          </p:cNvPr>
          <p:cNvSpPr txBox="1"/>
          <p:nvPr/>
        </p:nvSpPr>
        <p:spPr>
          <a:xfrm>
            <a:off x="564319" y="1936448"/>
            <a:ext cx="547762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592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5990-B6AD-12B2-4DFA-3B93B8FF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ko-KR" altLang="en-US" dirty="0"/>
              <a:t>퓨즈 활성화하기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39681-B798-063E-0A2E-8E2F6173F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725" y="1978025"/>
            <a:ext cx="2952789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퓨즈 활성화 장치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비상 배터리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BAD10F-1AF0-986C-394C-6637398984E0}"/>
              </a:ext>
            </a:extLst>
          </p:cNvPr>
          <p:cNvSpPr txBox="1">
            <a:spLocks/>
          </p:cNvSpPr>
          <p:nvPr/>
        </p:nvSpPr>
        <p:spPr>
          <a:xfrm>
            <a:off x="9568664" y="1983559"/>
            <a:ext cx="24230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비활성 퓨즈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활성화된 퓨즈</a:t>
            </a:r>
            <a:endParaRPr lang="en-US" altLang="ko-KR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87A65A-1ABD-F4A8-0D35-FF292461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618" y="2567414"/>
            <a:ext cx="619044" cy="1325563"/>
          </a:xfrm>
          <a:prstGeom prst="rect">
            <a:avLst/>
          </a:prstGeom>
        </p:spPr>
      </p:pic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52430589-1EDD-F22D-36D7-93275EAA8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779284"/>
              </p:ext>
            </p:extLst>
          </p:nvPr>
        </p:nvGraphicFramePr>
        <p:xfrm>
          <a:off x="990600" y="1978025"/>
          <a:ext cx="50230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B1E2D6-E0C7-1B1B-1A60-87AF8C25D83D}"/>
              </a:ext>
            </a:extLst>
          </p:cNvPr>
          <p:cNvSpPr txBox="1"/>
          <p:nvPr/>
        </p:nvSpPr>
        <p:spPr>
          <a:xfrm>
            <a:off x="598569" y="1753568"/>
            <a:ext cx="547762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38E96A-23CE-45FE-F8A7-66D5AFF3BA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0782" y="4886452"/>
            <a:ext cx="740653" cy="13519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CC1B42-B18C-2578-88F1-092DD61ACA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8371" y="2436091"/>
            <a:ext cx="1505018" cy="20706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AEDA99A-F198-7C78-F282-99BA7EF88C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1893" y="5221598"/>
            <a:ext cx="1631496" cy="10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5990-B6AD-12B2-4DFA-3B93B8FF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o-KR" altLang="en-US" dirty="0"/>
              <a:t>발전기 가동하기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39681-B798-063E-0A2E-8E2F6173F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725" y="1978025"/>
            <a:ext cx="2952789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발전기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BAD10F-1AF0-986C-394C-6637398984E0}"/>
              </a:ext>
            </a:extLst>
          </p:cNvPr>
          <p:cNvSpPr txBox="1">
            <a:spLocks/>
          </p:cNvSpPr>
          <p:nvPr/>
        </p:nvSpPr>
        <p:spPr>
          <a:xfrm>
            <a:off x="9568664" y="1983559"/>
            <a:ext cx="24230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활성화된 퓨즈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52430589-1EDD-F22D-36D7-93275EAA8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741769"/>
              </p:ext>
            </p:extLst>
          </p:nvPr>
        </p:nvGraphicFramePr>
        <p:xfrm>
          <a:off x="990600" y="1978025"/>
          <a:ext cx="50230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B1E2D6-E0C7-1B1B-1A60-87AF8C25D83D}"/>
              </a:ext>
            </a:extLst>
          </p:cNvPr>
          <p:cNvSpPr txBox="1"/>
          <p:nvPr/>
        </p:nvSpPr>
        <p:spPr>
          <a:xfrm>
            <a:off x="598569" y="1753568"/>
            <a:ext cx="547762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6A8ED4-8888-9E81-D4A3-1FF8EA43C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188" y="2772719"/>
            <a:ext cx="2591931" cy="219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3EB8A3-71A0-7E69-060E-99827522FF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9856" y="3122306"/>
            <a:ext cx="740653" cy="135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1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5990-B6AD-12B2-4DFA-3B93B8FF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 err="1"/>
              <a:t>추출기</a:t>
            </a:r>
            <a:r>
              <a:rPr lang="ko-KR" altLang="en-US" dirty="0"/>
              <a:t> 가동하기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39681-B798-063E-0A2E-8E2F6173F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725" y="1978025"/>
            <a:ext cx="2952789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콘솔 열쇠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추출기</a:t>
            </a:r>
            <a:r>
              <a:rPr lang="ko-KR" altLang="en-US" sz="2400" dirty="0"/>
              <a:t> 콘솔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BAD10F-1AF0-986C-394C-6637398984E0}"/>
              </a:ext>
            </a:extLst>
          </p:cNvPr>
          <p:cNvSpPr txBox="1">
            <a:spLocks/>
          </p:cNvSpPr>
          <p:nvPr/>
        </p:nvSpPr>
        <p:spPr>
          <a:xfrm>
            <a:off x="8874034" y="1983559"/>
            <a:ext cx="3117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/>
              <a:t>추출기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코어 생성 장치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CE39D4-673A-CB48-47B5-4470554B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2507010"/>
            <a:ext cx="1884504" cy="16044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CEDF93-32B6-F290-BF6A-DFAA33D63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670" y="4362489"/>
            <a:ext cx="1593776" cy="19668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F17EF0E-08B0-2564-8067-A7545483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459" y="4735992"/>
            <a:ext cx="1084533" cy="1604439"/>
          </a:xfrm>
          <a:prstGeom prst="rect">
            <a:avLst/>
          </a:prstGeom>
        </p:spPr>
      </p:pic>
      <p:graphicFrame>
        <p:nvGraphicFramePr>
          <p:cNvPr id="22" name="내용 개체 틀 2">
            <a:extLst>
              <a:ext uri="{FF2B5EF4-FFF2-40B4-BE49-F238E27FC236}">
                <a16:creationId xmlns:a16="http://schemas.microsoft.com/office/drawing/2014/main" id="{614A1AF7-DC96-23ED-DE32-540E71CDA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620079"/>
              </p:ext>
            </p:extLst>
          </p:nvPr>
        </p:nvGraphicFramePr>
        <p:xfrm>
          <a:off x="990600" y="1978025"/>
          <a:ext cx="50230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C5F2D96-CF89-E584-F33F-34FC5E65B8EA}"/>
              </a:ext>
            </a:extLst>
          </p:cNvPr>
          <p:cNvSpPr txBox="1"/>
          <p:nvPr/>
        </p:nvSpPr>
        <p:spPr>
          <a:xfrm>
            <a:off x="564319" y="1936448"/>
            <a:ext cx="547762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80DF654-2D3D-4DFC-78FE-6859F20A46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0670" y="2486722"/>
            <a:ext cx="141942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1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5990-B6AD-12B2-4DFA-3B93B8FF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ko-KR" altLang="en-US" dirty="0"/>
              <a:t>탈출하기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39681-B798-063E-0A2E-8E2F6173F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725" y="1978025"/>
            <a:ext cx="2952789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코어 생성 장치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코어 삽입 장소</a:t>
            </a:r>
            <a:r>
              <a:rPr lang="en-US" altLang="ko-KR" sz="2400" dirty="0"/>
              <a:t>: </a:t>
            </a:r>
            <a:r>
              <a:rPr lang="ko-KR" altLang="en-US" sz="2400" dirty="0"/>
              <a:t>현재 </a:t>
            </a:r>
            <a:r>
              <a:rPr lang="ko-KR" altLang="en-US" sz="2400" dirty="0" err="1"/>
              <a:t>미구현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BAD10F-1AF0-986C-394C-6637398984E0}"/>
              </a:ext>
            </a:extLst>
          </p:cNvPr>
          <p:cNvSpPr txBox="1">
            <a:spLocks/>
          </p:cNvSpPr>
          <p:nvPr/>
        </p:nvSpPr>
        <p:spPr>
          <a:xfrm>
            <a:off x="9309462" y="1983559"/>
            <a:ext cx="26822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에너지 코어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코어 캐리어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graphicFrame>
        <p:nvGraphicFramePr>
          <p:cNvPr id="22" name="내용 개체 틀 2">
            <a:extLst>
              <a:ext uri="{FF2B5EF4-FFF2-40B4-BE49-F238E27FC236}">
                <a16:creationId xmlns:a16="http://schemas.microsoft.com/office/drawing/2014/main" id="{614A1AF7-DC96-23ED-DE32-540E71CDA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32679"/>
              </p:ext>
            </p:extLst>
          </p:nvPr>
        </p:nvGraphicFramePr>
        <p:xfrm>
          <a:off x="990600" y="1978025"/>
          <a:ext cx="50230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C5F2D96-CF89-E584-F33F-34FC5E65B8EA}"/>
              </a:ext>
            </a:extLst>
          </p:cNvPr>
          <p:cNvSpPr txBox="1"/>
          <p:nvPr/>
        </p:nvSpPr>
        <p:spPr>
          <a:xfrm>
            <a:off x="564319" y="1936448"/>
            <a:ext cx="54776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E850FA-F51A-5481-BC03-CEB76C926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3269" y="2537256"/>
            <a:ext cx="1012678" cy="10787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F39F8F-6CDB-7122-E1E0-F5E8E1F53A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0356" y="4461955"/>
            <a:ext cx="2081503" cy="8335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2F96C6-21F5-33CB-C737-83CC359570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9472" y="2763764"/>
            <a:ext cx="1608043" cy="23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5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237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게임 진행 단계</vt:lpstr>
      <vt:lpstr>게임 진행 단계</vt:lpstr>
      <vt:lpstr>1. 퓨즈 합성하기</vt:lpstr>
      <vt:lpstr>2. 퓨즈 활성화하기</vt:lpstr>
      <vt:lpstr>3. 발전기 가동하기</vt:lpstr>
      <vt:lpstr>4. 추출기 가동하기</vt:lpstr>
      <vt:lpstr>5. 탈출하기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진행 단계</dc:title>
  <dc:creator>조용현</dc:creator>
  <cp:lastModifiedBy>조용현</cp:lastModifiedBy>
  <cp:revision>1</cp:revision>
  <dcterms:created xsi:type="dcterms:W3CDTF">2022-08-15T09:17:20Z</dcterms:created>
  <dcterms:modified xsi:type="dcterms:W3CDTF">2022-08-15T10:25:14Z</dcterms:modified>
</cp:coreProperties>
</file>