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ru-RU"/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ru-RU"/>
              <a:t>Четвертый уровень структуры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ru-RU"/>
              <a:t>Восьмой уровень структуры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ru-RU"/>
              <a:t>Девятый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ru-RU"/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ru-RU"/>
              <a:t>Четвертый уровень структуры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ru-RU"/>
              <a:t>Восьмой уровень структуры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ru-RU"/>
              <a:t>Девятый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</p:spPr>
      </p:sp>
      <p:sp>
        <p:nvSpPr>
          <p:cNvPr id="6" name="Прямоугольник 5"/>
          <p:cNvSpPr/>
          <p:nvPr/>
        </p:nvSpPr>
        <p:spPr>
          <a:xfrm>
            <a:off x="1207604" y="260647"/>
            <a:ext cx="672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Министерство образования и науки РФ</a:t>
            </a:r>
            <a:br>
              <a:rPr lang="ru-RU" alt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 «</a:t>
            </a:r>
            <a:r>
              <a:rPr lang="ru-RU" altLang="ru-RU" dirty="0" err="1">
                <a:latin typeface="Times New Roman" pitchFamily="18" charset="0"/>
                <a:cs typeface="Times New Roman" pitchFamily="18" charset="0"/>
              </a:rPr>
              <a:t>Глазовский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 государственный педагогический институт им. В. Г. Короленко»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07604" y="2228671"/>
            <a:ext cx="6727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Отчет по учебной практике профессионального модуля «</a:t>
            </a:r>
            <a:r>
              <a:rPr lang="ru-RU" dirty="0"/>
              <a:t>Разработка программных модулей программного обеспечения для компьютерных систем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72066" y="4429132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 студент 3-го курса</a:t>
            </a:r>
          </a:p>
          <a:p>
            <a:r>
              <a:rPr lang="ru-RU" dirty="0" smtClean="0"/>
              <a:t>Ившин Андрей Сергеевич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643306" y="621508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Глазов </a:t>
            </a:r>
            <a:r>
              <a:rPr lang="ru-RU" dirty="0" smtClean="0"/>
              <a:t>201</a:t>
            </a:r>
            <a:r>
              <a:rPr lang="en-US" dirty="0" smtClean="0"/>
              <a:t>8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IV\Desktop\1324\IMG\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8" b="23722"/>
          <a:stretch/>
        </p:blipFill>
        <p:spPr bwMode="auto">
          <a:xfrm>
            <a:off x="539552" y="1556792"/>
            <a:ext cx="8064896" cy="17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IV\Desktop\1324\IMG\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2758"/>
          <a:stretch/>
        </p:blipFill>
        <p:spPr bwMode="auto">
          <a:xfrm>
            <a:off x="539552" y="4293096"/>
            <a:ext cx="8064896" cy="14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7891" y="729570"/>
            <a:ext cx="8044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Ошибки найденные пользователями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8054" y="3466685"/>
            <a:ext cx="786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Исправленные ошибки </a:t>
            </a:r>
          </a:p>
        </p:txBody>
      </p:sp>
    </p:spTree>
    <p:extLst>
      <p:ext uri="{BB962C8B-B14F-4D97-AF65-F5344CB8AC3E}">
        <p14:creationId xmlns:p14="http://schemas.microsoft.com/office/powerpoint/2010/main" val="126348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99695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6049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ru-RU" sz="4400">
                <a:solidFill>
                  <a:srgbClr val="000000"/>
                </a:solidFill>
                <a:latin typeface="Calibri"/>
              </a:rPr>
              <a:t>Цель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ru-RU" sz="3600">
                <a:solidFill>
                  <a:srgbClr val="000000"/>
                </a:solidFill>
                <a:latin typeface="Calibri"/>
              </a:rPr>
              <a:t>Создать БД и средство просмотра БД </a:t>
            </a:r>
            <a:endParaRPr/>
          </a:p>
          <a:p>
            <a:r>
              <a:rPr lang="ru-RU" sz="3600">
                <a:solidFill>
                  <a:srgbClr val="000000"/>
                </a:solidFill>
                <a:latin typeface="Calibri"/>
              </a:rPr>
              <a:t>«Справочник владельца видеотеки».</a:t>
            </a:r>
            <a:endParaRPr/>
          </a:p>
          <a:p>
            <a:r>
              <a:rPr lang="ru-RU" sz="3600">
                <a:solidFill>
                  <a:srgbClr val="000000"/>
                </a:solidFill>
                <a:latin typeface="Calibri"/>
              </a:rPr>
              <a:t>Она должна содержать название, студию, жанр, год выпуска, режиссер, исполнители главных ролей, краткое содержание, субъективная оценка фильма.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457200" y="180000"/>
            <a:ext cx="8362080" cy="6120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ru-RU" sz="5400">
                <a:latin typeface="сщгкшук"/>
              </a:rPr>
              <a:t>Используемое ПО</a:t>
            </a:r>
            <a:endParaRPr/>
          </a:p>
          <a:p>
            <a:endParaRPr/>
          </a:p>
          <a:p>
            <a:r>
              <a:rPr lang="ru-RU" sz="4400">
                <a:latin typeface="сщгкшук"/>
              </a:rPr>
              <a:t>1) XAMPP</a:t>
            </a:r>
            <a:endParaRPr/>
          </a:p>
          <a:p>
            <a:r>
              <a:rPr lang="ru-RU" sz="4400">
                <a:latin typeface="сщгкшук"/>
              </a:rPr>
              <a:t>2) Heidi SQL</a:t>
            </a:r>
            <a:endParaRPr/>
          </a:p>
          <a:p>
            <a:r>
              <a:rPr lang="ru-RU" sz="4400">
                <a:latin typeface="сщгкшук"/>
              </a:rPr>
              <a:t>3) Браузер</a:t>
            </a:r>
            <a:endParaRPr/>
          </a:p>
          <a:p>
            <a:r>
              <a:rPr lang="ru-RU" sz="4400">
                <a:latin typeface="сщгкшук"/>
              </a:rPr>
              <a:t>4) Notepad ++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57200" y="318600"/>
            <a:ext cx="8228880" cy="105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ru-RU" sz="4400">
                <a:latin typeface="Calibri"/>
              </a:rPr>
              <a:t>XAMPP</a:t>
            </a:r>
            <a:endParaRPr/>
          </a:p>
        </p:txBody>
      </p:sp>
      <p:sp>
        <p:nvSpPr>
          <p:cNvPr id="10" name="CustomShape 2"/>
          <p:cNvSpPr/>
          <p:nvPr/>
        </p:nvSpPr>
        <p:spPr>
          <a:xfrm>
            <a:off x="180000" y="4320000"/>
            <a:ext cx="8964000" cy="2538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ru-RU" sz="3200">
                <a:latin typeface="Calibri"/>
              </a:rPr>
              <a:t>Служит для запуска сервера MySql необходимого для работы с базами данных</a:t>
            </a:r>
            <a:endParaRPr/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000" y="1280160"/>
            <a:ext cx="4228560" cy="3399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540000" y="25200"/>
            <a:ext cx="8228880" cy="105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ru-RU" sz="4400">
                <a:latin typeface="Calibri"/>
              </a:rPr>
              <a:t>HeidiSQL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230760" y="5770080"/>
            <a:ext cx="8588880" cy="455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ru-RU" sz="3600">
                <a:latin typeface="Calibri"/>
              </a:rPr>
              <a:t>СУБД в которой была создана база данных</a:t>
            </a:r>
            <a:endParaRPr/>
          </a:p>
        </p:txBody>
      </p:sp>
      <p:pic>
        <p:nvPicPr>
          <p:cNvPr id="2050" name="Picture 2" descr="C:\Users\IV\Desktop\1324\IMG\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90"/>
          <a:stretch/>
        </p:blipFill>
        <p:spPr bwMode="auto">
          <a:xfrm>
            <a:off x="510947" y="1412776"/>
            <a:ext cx="8286986" cy="335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ru-RU" sz="4000">
                <a:latin typeface="Calibri"/>
              </a:rPr>
              <a:t>Готовый проект в окне браузера</a:t>
            </a:r>
            <a:endParaRPr/>
          </a:p>
        </p:txBody>
      </p:sp>
      <p:pic>
        <p:nvPicPr>
          <p:cNvPr id="3074" name="Picture 2" descr="C:\Users\IV\Desktop\1324\IMG\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70"/>
          <a:stretch/>
        </p:blipFill>
        <p:spPr bwMode="auto">
          <a:xfrm>
            <a:off x="476374" y="1844824"/>
            <a:ext cx="8390918" cy="296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\Desktop\1324\IMG\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3" t="8948" r="26097" b="9946"/>
          <a:stretch/>
        </p:blipFill>
        <p:spPr bwMode="auto">
          <a:xfrm>
            <a:off x="827584" y="1412776"/>
            <a:ext cx="339910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V\Desktop\1324\IMG\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4" t="10136" r="56771" b="68208"/>
          <a:stretch/>
        </p:blipFill>
        <p:spPr bwMode="auto">
          <a:xfrm>
            <a:off x="5659175" y="2055033"/>
            <a:ext cx="1974371" cy="198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666" y="401253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Всплывающие окна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559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457200" y="318600"/>
            <a:ext cx="8228880" cy="105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ru-RU" sz="4400">
                <a:latin typeface="Calibri"/>
              </a:rPr>
              <a:t>Notepad++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>
            <a:off x="1080000" y="5373216"/>
            <a:ext cx="7426080" cy="505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ru-RU" sz="4000" dirty="0">
                <a:latin typeface="Calibri"/>
              </a:rPr>
              <a:t>Среда </a:t>
            </a:r>
            <a:r>
              <a:rPr lang="ru-RU" sz="4000" dirty="0" smtClean="0">
                <a:latin typeface="Calibri"/>
              </a:rPr>
              <a:t>редактирования </a:t>
            </a:r>
            <a:r>
              <a:rPr lang="ru-RU" sz="4000" dirty="0">
                <a:latin typeface="Calibri"/>
              </a:rPr>
              <a:t>кода</a:t>
            </a:r>
            <a:endParaRPr dirty="0"/>
          </a:p>
        </p:txBody>
      </p:sp>
      <p:pic>
        <p:nvPicPr>
          <p:cNvPr id="5122" name="Picture 2" descr="C:\Users\IV\Desktop\1324\IMG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4" y="1628800"/>
            <a:ext cx="8645252" cy="33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476672"/>
            <a:ext cx="1848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Github</a:t>
            </a:r>
            <a:endParaRPr lang="ru-RU" sz="4400" dirty="0"/>
          </a:p>
        </p:txBody>
      </p:sp>
      <p:pic>
        <p:nvPicPr>
          <p:cNvPr id="6146" name="Picture 2" descr="C:\Users\IV\Desktop\1324\IMG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70" y="1246113"/>
            <a:ext cx="5880465" cy="49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1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125</Words>
  <Application>Microsoft Office PowerPoint</Application>
  <PresentationFormat>Экран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IV</cp:lastModifiedBy>
  <cp:revision>8</cp:revision>
  <dcterms:modified xsi:type="dcterms:W3CDTF">2018-05-24T15:53:59Z</dcterms:modified>
</cp:coreProperties>
</file>