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4846F4-FA35-4FC8-9680-4B719D603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4D405CB-21FD-44E4-AADC-93D36BA34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083A0B-FDA1-43E0-8839-4695952B7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FDEF-C11F-4F3B-A1B0-3F3BF32FF46D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1A7C47-27E3-4B77-9EAB-8877C164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1764F6-1B6A-4D19-9632-A81F5FD9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1B94-9B65-4C2B-B656-FA3E78F944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096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51BAB5-5668-4BF4-9BF8-9FD4E7DEE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BD26DF4-CBC6-4230-8175-4EC70BB2B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017EA6-3CD2-4739-BD52-D5C3C8185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FDEF-C11F-4F3B-A1B0-3F3BF32FF46D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444C76-ED17-4F5F-BCD3-38DA973F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11C283-32E9-4BF5-B1CA-70014923F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1B94-9B65-4C2B-B656-FA3E78F944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29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B53EB64-F941-45B4-A959-0EB5F9B588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81C8E12-7D5B-427B-9C2E-89C4E0782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956DAE-7655-4D61-8B6E-4B53A3EBB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FDEF-C11F-4F3B-A1B0-3F3BF32FF46D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AE7C69-941F-4A30-9D86-FE40497C5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AFC42C-DE1C-4EEB-9343-C42CC256D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1B94-9B65-4C2B-B656-FA3E78F944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346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D47D07-62CE-479D-A3C6-BBF1A26C9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E33F67-6029-4CD0-B9B4-812265440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166AAE-B1F5-4679-A570-5F8C8C740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FDEF-C11F-4F3B-A1B0-3F3BF32FF46D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6CBAF7-1444-40AD-93B3-28C645814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0E4E8E-EA9B-43D7-8EB3-F1EA092B4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1B94-9B65-4C2B-B656-FA3E78F944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734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17B273-7AD6-4CAB-9EC3-3B53B10F0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D274C2-5DA5-4F62-A879-97EA9C76D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9F9BAF-45CF-49B4-A9AC-2906CA336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FDEF-C11F-4F3B-A1B0-3F3BF32FF46D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AC3C1F-7417-4257-83E1-1DCB3CBDB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8CBC5D-6F2A-4D58-B593-FCB1B2EF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1B94-9B65-4C2B-B656-FA3E78F944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544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ABD8BE-75A3-425A-9C21-B6CF38888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30223F-E0BF-4A9B-AC76-0D551FA9D2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5B4A64-86DD-44AD-8FCC-A8302E963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76614F-E69B-4C55-A868-BE1CE56E4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FDEF-C11F-4F3B-A1B0-3F3BF32FF46D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D505B1-55F2-447F-8DD3-0A4D456DB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68F69A-5C33-420C-A526-9C2924380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1B94-9B65-4C2B-B656-FA3E78F944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240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9063C1-FCF3-49C9-ABA0-55BB845B7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8788E9-3ECA-4818-BD32-3E28F0E12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28F0FF3-24F5-4F7F-8F96-FDC6C8FCF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541865E-2996-42AC-874E-E11927004E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93CBC55-B2D4-4857-A26C-476308BE17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15A710A-1E0C-4846-A041-1018D1132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FDEF-C11F-4F3B-A1B0-3F3BF32FF46D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73155F1-7901-4022-9837-880A02685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781EE4B-3ACA-4338-8863-E2BCABA11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1B94-9B65-4C2B-B656-FA3E78F944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585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C8F15F-ECDB-4AFA-8489-AF6AA3D0C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B65E896-2937-4704-9ED9-3BC3E09C7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FDEF-C11F-4F3B-A1B0-3F3BF32FF46D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5925124-2667-411D-8D23-774FB16D5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67C8393-A2BC-44F7-8501-C644C522D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1B94-9B65-4C2B-B656-FA3E78F944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058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8CF0163-240D-463B-8D77-EDEB11CA8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FDEF-C11F-4F3B-A1B0-3F3BF32FF46D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6FBF9D7-CC9E-4F24-856B-3EEF75699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5EF282B-23DD-47E2-8EBF-5DA3024D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1B94-9B65-4C2B-B656-FA3E78F944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912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794EF8-237F-41DE-92D8-279A6B816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E5EAC2-85EC-4892-AE65-63FA70DCD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BDC8185-78DC-48DA-8198-51A78BFE1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8DAA1A-4767-45CD-96DE-CD70EFDFC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FDEF-C11F-4F3B-A1B0-3F3BF32FF46D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16D6CB-04D4-4DCC-AE54-8D1516CC6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994A48-D789-4D97-A04F-ADBB5F55B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1B94-9B65-4C2B-B656-FA3E78F944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45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E0F254-B126-41BF-8F81-DD24B0170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8F7164C-ABA2-4F19-B9CD-1CE169751A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5716AC4-3076-4EDC-8312-CC68ED628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1E541F9-E9C2-4EF9-951B-A2262E3F2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FDEF-C11F-4F3B-A1B0-3F3BF32FF46D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484B4F-C4A6-4CA6-BF75-E679CDEF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CDC275-1073-4926-B87D-15B488C41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1B94-9B65-4C2B-B656-FA3E78F944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514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D6ABEF-2FDB-43AE-98F0-5325B6914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47EDD6-9A3B-4759-A493-3FADA3B84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4236C6-03B3-4765-9A33-B19A6EC955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3FDEF-C11F-4F3B-A1B0-3F3BF32FF46D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D193C4-43CE-4CC3-9103-2189A406B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76F85D-D9DC-4232-8DE1-5FC07BE338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41B94-9B65-4C2B-B656-FA3E78F944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643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92F6C1-2258-4E67-A1A3-7438B3BA82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7200" dirty="0"/>
              <a:t>Программа для работы с базой данных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8A6B125-46D3-428B-A8A7-49CD0C182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2376" y="5522258"/>
            <a:ext cx="3980330" cy="1259541"/>
          </a:xfrm>
        </p:spPr>
        <p:txBody>
          <a:bodyPr/>
          <a:lstStyle/>
          <a:p>
            <a:pPr algn="r"/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Выполнил студент 43 группы</a:t>
            </a:r>
          </a:p>
          <a:p>
            <a:pPr algn="r"/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Ившин А.С.</a:t>
            </a:r>
          </a:p>
        </p:txBody>
      </p:sp>
    </p:spTree>
    <p:extLst>
      <p:ext uri="{BB962C8B-B14F-4D97-AF65-F5344CB8AC3E}">
        <p14:creationId xmlns:p14="http://schemas.microsoft.com/office/powerpoint/2010/main" val="1678065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141B90-087D-4DBC-8A91-3177E7D24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14" y="2515922"/>
            <a:ext cx="6422849" cy="1676603"/>
          </a:xfrm>
        </p:spPr>
        <p:txBody>
          <a:bodyPr>
            <a:noAutofit/>
          </a:bodyPr>
          <a:lstStyle/>
          <a:p>
            <a:r>
              <a:rPr lang="ru-RU" sz="9600" dirty="0"/>
              <a:t>Алгоритм работы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11C59EDF-5A1E-404D-B55D-8AEA5D8D6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rgbClr val="2C2F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FEE0385D-4151-43AA-9C6B-0365E1031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Объект 3">
            <a:extLst>
              <a:ext uri="{FF2B5EF4-FFF2-40B4-BE49-F238E27FC236}">
                <a16:creationId xmlns:a16="http://schemas.microsoft.com/office/drawing/2014/main" id="{12CD1342-C3D1-40D0-8DDF-CC39126A84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3"/>
          <a:stretch/>
        </p:blipFill>
        <p:spPr>
          <a:xfrm>
            <a:off x="8844197" y="589445"/>
            <a:ext cx="2164461" cy="552955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0571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C18808-2AB4-4456-B5A8-1C6519D93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7788" y="2766218"/>
            <a:ext cx="6091518" cy="1325563"/>
          </a:xfrm>
        </p:spPr>
        <p:txBody>
          <a:bodyPr>
            <a:noAutofit/>
          </a:bodyPr>
          <a:lstStyle/>
          <a:p>
            <a:pPr algn="ctr"/>
            <a:r>
              <a:rPr lang="ru-RU" sz="9600" dirty="0"/>
              <a:t>Средство разработки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1258D7C-0561-475D-9E8C-8CBE02B884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16" y="1627935"/>
            <a:ext cx="4390119" cy="4351338"/>
          </a:xfrm>
        </p:spPr>
      </p:pic>
    </p:spTree>
    <p:extLst>
      <p:ext uri="{BB962C8B-B14F-4D97-AF65-F5344CB8AC3E}">
        <p14:creationId xmlns:p14="http://schemas.microsoft.com/office/powerpoint/2010/main" val="3639622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DF9D97-DC2D-42ED-9FF2-8B31300D4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09" y="2766218"/>
            <a:ext cx="5581891" cy="1325563"/>
          </a:xfrm>
        </p:spPr>
        <p:txBody>
          <a:bodyPr>
            <a:normAutofit/>
          </a:bodyPr>
          <a:lstStyle/>
          <a:p>
            <a:pPr algn="ctr"/>
            <a:r>
              <a:rPr lang="ru-RU" sz="7200" dirty="0"/>
              <a:t>Тестирование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50397C9-CA8C-46A9-B435-A3A29B910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9594" y="1386493"/>
            <a:ext cx="558189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828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D64CF4E-F515-4F96-ADCF-308D9B85E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272" y="365125"/>
            <a:ext cx="7456697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17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E4EF2703-BE0C-4383-AEC6-69F201192F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9537" y="845935"/>
            <a:ext cx="9612926" cy="516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136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860831-CAE2-48B2-A887-C8A8DAEB0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0377779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23</Words>
  <Application>Microsoft Office PowerPoint</Application>
  <PresentationFormat>Широкоэкранный</PresentationFormat>
  <Paragraphs>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Программа для работы с базой данных</vt:lpstr>
      <vt:lpstr>Алгоритм работы</vt:lpstr>
      <vt:lpstr>Средство разработки</vt:lpstr>
      <vt:lpstr>Тестирование</vt:lpstr>
      <vt:lpstr>Презентация PowerPoint</vt:lpstr>
      <vt:lpstr>Презентация PowerPoint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для работы с базой данных</dc:title>
  <dc:creator>m19300</dc:creator>
  <cp:lastModifiedBy>m19300</cp:lastModifiedBy>
  <cp:revision>9</cp:revision>
  <dcterms:created xsi:type="dcterms:W3CDTF">2019-03-21T08:50:50Z</dcterms:created>
  <dcterms:modified xsi:type="dcterms:W3CDTF">2019-03-21T09:44:38Z</dcterms:modified>
</cp:coreProperties>
</file>