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0080625" cy="567055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5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6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subTitle" idx="1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1183320" y="216000"/>
            <a:ext cx="7740000" cy="5040000"/>
            <a:chOff x="1188000" y="216000"/>
            <a:chExt cx="7740000" cy="5040000"/>
          </a:xfrm>
        </p:grpSpPr>
        <p:sp>
          <p:nvSpPr>
            <p:cNvPr id="64" name="Google Shape;64;p14"/>
            <p:cNvSpPr/>
            <p:nvPr/>
          </p:nvSpPr>
          <p:spPr>
            <a:xfrm>
              <a:off x="1188000" y="248760"/>
              <a:ext cx="7668000" cy="50072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98800" y="248760"/>
              <a:ext cx="7640280" cy="527040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324440" y="444240"/>
              <a:ext cx="184320" cy="216360"/>
            </a:xfrm>
            <a:custGeom>
              <a:avLst/>
              <a:gdLst/>
              <a:ahLst/>
              <a:cxnLst/>
              <a:rect l="l" t="t" r="r" b="b"/>
              <a:pathLst>
                <a:path w="514" h="603" extrusionOk="0">
                  <a:moveTo>
                    <a:pt x="513" y="148"/>
                  </a:moveTo>
                  <a:lnTo>
                    <a:pt x="289" y="148"/>
                  </a:lnTo>
                  <a:lnTo>
                    <a:pt x="289" y="0"/>
                  </a:lnTo>
                  <a:lnTo>
                    <a:pt x="0" y="301"/>
                  </a:lnTo>
                  <a:lnTo>
                    <a:pt x="289" y="602"/>
                  </a:lnTo>
                  <a:lnTo>
                    <a:pt x="289" y="453"/>
                  </a:lnTo>
                  <a:lnTo>
                    <a:pt x="513" y="453"/>
                  </a:lnTo>
                  <a:lnTo>
                    <a:pt x="513" y="148"/>
                  </a:lnTo>
                </a:path>
              </a:pathLst>
            </a:cu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7" name="Google Shape;67;p14"/>
            <p:cNvSpPr/>
            <p:nvPr/>
          </p:nvSpPr>
          <p:spPr>
            <a:xfrm>
              <a:off x="1600920" y="444240"/>
              <a:ext cx="184320" cy="216360"/>
            </a:xfrm>
            <a:custGeom>
              <a:avLst/>
              <a:gdLst/>
              <a:ahLst/>
              <a:cxnLst/>
              <a:rect l="l" t="t" r="r" b="b"/>
              <a:pathLst>
                <a:path w="514" h="603" extrusionOk="0">
                  <a:moveTo>
                    <a:pt x="0" y="148"/>
                  </a:moveTo>
                  <a:lnTo>
                    <a:pt x="224" y="148"/>
                  </a:lnTo>
                  <a:lnTo>
                    <a:pt x="224" y="0"/>
                  </a:lnTo>
                  <a:lnTo>
                    <a:pt x="513" y="301"/>
                  </a:lnTo>
                  <a:lnTo>
                    <a:pt x="224" y="602"/>
                  </a:lnTo>
                  <a:lnTo>
                    <a:pt x="224" y="453"/>
                  </a:lnTo>
                  <a:lnTo>
                    <a:pt x="0" y="453"/>
                  </a:lnTo>
                  <a:lnTo>
                    <a:pt x="0" y="148"/>
                  </a:lnTo>
                </a:path>
              </a:pathLst>
            </a:cu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68" name="Google Shape;68;p14"/>
            <p:cNvGrpSpPr/>
            <p:nvPr/>
          </p:nvGrpSpPr>
          <p:grpSpPr>
            <a:xfrm>
              <a:off x="2185200" y="411480"/>
              <a:ext cx="360000" cy="263160"/>
              <a:chOff x="2185200" y="411480"/>
              <a:chExt cx="360000" cy="26316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2265480" y="487080"/>
                <a:ext cx="199440" cy="187560"/>
              </a:xfrm>
              <a:prstGeom prst="rect">
                <a:avLst/>
              </a:prstGeom>
              <a:solidFill>
                <a:srgbClr val="729FC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2185200" y="411480"/>
                <a:ext cx="360000" cy="11268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315" extrusionOk="0">
                    <a:moveTo>
                      <a:pt x="500" y="0"/>
                    </a:moveTo>
                    <a:lnTo>
                      <a:pt x="1001" y="314"/>
                    </a:lnTo>
                    <a:lnTo>
                      <a:pt x="0" y="314"/>
                    </a:lnTo>
                    <a:lnTo>
                      <a:pt x="500" y="0"/>
                    </a:lnTo>
                  </a:path>
                </a:pathLst>
              </a:custGeom>
              <a:solidFill>
                <a:srgbClr val="729FC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1" name="Google Shape;71;p14"/>
              <p:cNvSpPr/>
              <p:nvPr/>
            </p:nvSpPr>
            <p:spPr>
              <a:xfrm>
                <a:off x="2323080" y="562320"/>
                <a:ext cx="79920" cy="11232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" name="Google Shape;72;p14"/>
            <p:cNvSpPr/>
            <p:nvPr/>
          </p:nvSpPr>
          <p:spPr>
            <a:xfrm>
              <a:off x="1874880" y="444240"/>
              <a:ext cx="198000" cy="197640"/>
            </a:xfrm>
            <a:custGeom>
              <a:avLst/>
              <a:gdLst/>
              <a:ahLst/>
              <a:cxnLst/>
              <a:rect l="l" t="t" r="r" b="b"/>
              <a:pathLst>
                <a:path w="620" h="551" extrusionOk="0">
                  <a:moveTo>
                    <a:pt x="415" y="274"/>
                  </a:moveTo>
                  <a:lnTo>
                    <a:pt x="415" y="267"/>
                  </a:lnTo>
                  <a:lnTo>
                    <a:pt x="414" y="260"/>
                  </a:lnTo>
                  <a:lnTo>
                    <a:pt x="413" y="253"/>
                  </a:lnTo>
                  <a:lnTo>
                    <a:pt x="412" y="247"/>
                  </a:lnTo>
                  <a:lnTo>
                    <a:pt x="411" y="240"/>
                  </a:lnTo>
                  <a:lnTo>
                    <a:pt x="409" y="233"/>
                  </a:lnTo>
                  <a:lnTo>
                    <a:pt x="407" y="226"/>
                  </a:lnTo>
                  <a:lnTo>
                    <a:pt x="404" y="220"/>
                  </a:lnTo>
                  <a:lnTo>
                    <a:pt x="401" y="213"/>
                  </a:lnTo>
                  <a:lnTo>
                    <a:pt x="398" y="207"/>
                  </a:lnTo>
                  <a:lnTo>
                    <a:pt x="395" y="201"/>
                  </a:lnTo>
                  <a:lnTo>
                    <a:pt x="391" y="195"/>
                  </a:lnTo>
                  <a:lnTo>
                    <a:pt x="387" y="190"/>
                  </a:lnTo>
                  <a:lnTo>
                    <a:pt x="382" y="184"/>
                  </a:lnTo>
                  <a:lnTo>
                    <a:pt x="378" y="179"/>
                  </a:lnTo>
                  <a:lnTo>
                    <a:pt x="373" y="174"/>
                  </a:lnTo>
                  <a:lnTo>
                    <a:pt x="368" y="169"/>
                  </a:lnTo>
                  <a:lnTo>
                    <a:pt x="362" y="165"/>
                  </a:lnTo>
                  <a:lnTo>
                    <a:pt x="357" y="160"/>
                  </a:lnTo>
                  <a:lnTo>
                    <a:pt x="351" y="156"/>
                  </a:lnTo>
                  <a:lnTo>
                    <a:pt x="345" y="153"/>
                  </a:lnTo>
                  <a:lnTo>
                    <a:pt x="339" y="149"/>
                  </a:lnTo>
                  <a:lnTo>
                    <a:pt x="333" y="146"/>
                  </a:lnTo>
                  <a:lnTo>
                    <a:pt x="326" y="144"/>
                  </a:lnTo>
                  <a:lnTo>
                    <a:pt x="320" y="141"/>
                  </a:lnTo>
                  <a:lnTo>
                    <a:pt x="313" y="139"/>
                  </a:lnTo>
                  <a:lnTo>
                    <a:pt x="306" y="138"/>
                  </a:lnTo>
                  <a:lnTo>
                    <a:pt x="299" y="136"/>
                  </a:lnTo>
                  <a:lnTo>
                    <a:pt x="292" y="135"/>
                  </a:lnTo>
                  <a:lnTo>
                    <a:pt x="285" y="134"/>
                  </a:lnTo>
                  <a:lnTo>
                    <a:pt x="278" y="134"/>
                  </a:lnTo>
                  <a:lnTo>
                    <a:pt x="271" y="134"/>
                  </a:lnTo>
                  <a:lnTo>
                    <a:pt x="264" y="134"/>
                  </a:lnTo>
                  <a:lnTo>
                    <a:pt x="258" y="135"/>
                  </a:lnTo>
                  <a:lnTo>
                    <a:pt x="251" y="136"/>
                  </a:lnTo>
                  <a:lnTo>
                    <a:pt x="244" y="138"/>
                  </a:lnTo>
                  <a:lnTo>
                    <a:pt x="237" y="139"/>
                  </a:lnTo>
                  <a:lnTo>
                    <a:pt x="230" y="141"/>
                  </a:lnTo>
                  <a:lnTo>
                    <a:pt x="224" y="144"/>
                  </a:lnTo>
                  <a:lnTo>
                    <a:pt x="217" y="146"/>
                  </a:lnTo>
                  <a:lnTo>
                    <a:pt x="211" y="149"/>
                  </a:lnTo>
                  <a:lnTo>
                    <a:pt x="205" y="153"/>
                  </a:lnTo>
                  <a:lnTo>
                    <a:pt x="199" y="156"/>
                  </a:lnTo>
                  <a:lnTo>
                    <a:pt x="193" y="160"/>
                  </a:lnTo>
                  <a:lnTo>
                    <a:pt x="188" y="165"/>
                  </a:lnTo>
                  <a:lnTo>
                    <a:pt x="182" y="169"/>
                  </a:lnTo>
                  <a:lnTo>
                    <a:pt x="177" y="174"/>
                  </a:lnTo>
                  <a:lnTo>
                    <a:pt x="172" y="179"/>
                  </a:lnTo>
                  <a:lnTo>
                    <a:pt x="168" y="184"/>
                  </a:lnTo>
                  <a:lnTo>
                    <a:pt x="163" y="190"/>
                  </a:lnTo>
                  <a:lnTo>
                    <a:pt x="159" y="195"/>
                  </a:lnTo>
                  <a:lnTo>
                    <a:pt x="155" y="201"/>
                  </a:lnTo>
                  <a:lnTo>
                    <a:pt x="152" y="207"/>
                  </a:lnTo>
                  <a:lnTo>
                    <a:pt x="149" y="214"/>
                  </a:lnTo>
                  <a:lnTo>
                    <a:pt x="146" y="220"/>
                  </a:lnTo>
                  <a:lnTo>
                    <a:pt x="143" y="226"/>
                  </a:lnTo>
                  <a:lnTo>
                    <a:pt x="141" y="233"/>
                  </a:lnTo>
                  <a:lnTo>
                    <a:pt x="139" y="240"/>
                  </a:lnTo>
                  <a:lnTo>
                    <a:pt x="138" y="247"/>
                  </a:lnTo>
                  <a:lnTo>
                    <a:pt x="137" y="253"/>
                  </a:lnTo>
                  <a:lnTo>
                    <a:pt x="136" y="260"/>
                  </a:lnTo>
                  <a:lnTo>
                    <a:pt x="135" y="267"/>
                  </a:lnTo>
                  <a:lnTo>
                    <a:pt x="135" y="274"/>
                  </a:lnTo>
                  <a:lnTo>
                    <a:pt x="135" y="281"/>
                  </a:lnTo>
                  <a:lnTo>
                    <a:pt x="136" y="288"/>
                  </a:lnTo>
                  <a:lnTo>
                    <a:pt x="137" y="295"/>
                  </a:lnTo>
                  <a:lnTo>
                    <a:pt x="138" y="302"/>
                  </a:lnTo>
                  <a:lnTo>
                    <a:pt x="139" y="309"/>
                  </a:lnTo>
                  <a:lnTo>
                    <a:pt x="141" y="316"/>
                  </a:lnTo>
                  <a:lnTo>
                    <a:pt x="144" y="322"/>
                  </a:lnTo>
                  <a:lnTo>
                    <a:pt x="146" y="329"/>
                  </a:lnTo>
                  <a:lnTo>
                    <a:pt x="149" y="335"/>
                  </a:lnTo>
                  <a:lnTo>
                    <a:pt x="152" y="341"/>
                  </a:lnTo>
                  <a:lnTo>
                    <a:pt x="156" y="347"/>
                  </a:lnTo>
                  <a:lnTo>
                    <a:pt x="160" y="353"/>
                  </a:lnTo>
                  <a:lnTo>
                    <a:pt x="164" y="359"/>
                  </a:lnTo>
                  <a:lnTo>
                    <a:pt x="168" y="364"/>
                  </a:lnTo>
                  <a:lnTo>
                    <a:pt x="173" y="370"/>
                  </a:lnTo>
                  <a:lnTo>
                    <a:pt x="178" y="375"/>
                  </a:lnTo>
                  <a:lnTo>
                    <a:pt x="183" y="379"/>
                  </a:lnTo>
                  <a:lnTo>
                    <a:pt x="188" y="384"/>
                  </a:lnTo>
                  <a:lnTo>
                    <a:pt x="194" y="388"/>
                  </a:lnTo>
                  <a:lnTo>
                    <a:pt x="200" y="392"/>
                  </a:lnTo>
                  <a:lnTo>
                    <a:pt x="206" y="396"/>
                  </a:lnTo>
                  <a:lnTo>
                    <a:pt x="212" y="399"/>
                  </a:lnTo>
                  <a:lnTo>
                    <a:pt x="218" y="402"/>
                  </a:lnTo>
                  <a:lnTo>
                    <a:pt x="224" y="405"/>
                  </a:lnTo>
                  <a:lnTo>
                    <a:pt x="231" y="407"/>
                  </a:lnTo>
                  <a:lnTo>
                    <a:pt x="238" y="409"/>
                  </a:lnTo>
                  <a:lnTo>
                    <a:pt x="245" y="411"/>
                  </a:lnTo>
                  <a:lnTo>
                    <a:pt x="251" y="412"/>
                  </a:lnTo>
                  <a:lnTo>
                    <a:pt x="258" y="413"/>
                  </a:lnTo>
                  <a:lnTo>
                    <a:pt x="265" y="414"/>
                  </a:lnTo>
                  <a:lnTo>
                    <a:pt x="272" y="414"/>
                  </a:lnTo>
                  <a:lnTo>
                    <a:pt x="279" y="414"/>
                  </a:lnTo>
                  <a:lnTo>
                    <a:pt x="286" y="414"/>
                  </a:lnTo>
                  <a:lnTo>
                    <a:pt x="293" y="413"/>
                  </a:lnTo>
                  <a:lnTo>
                    <a:pt x="300" y="412"/>
                  </a:lnTo>
                  <a:lnTo>
                    <a:pt x="307" y="410"/>
                  </a:lnTo>
                  <a:lnTo>
                    <a:pt x="314" y="409"/>
                  </a:lnTo>
                  <a:lnTo>
                    <a:pt x="320" y="406"/>
                  </a:lnTo>
                  <a:lnTo>
                    <a:pt x="327" y="404"/>
                  </a:lnTo>
                  <a:lnTo>
                    <a:pt x="333" y="401"/>
                  </a:lnTo>
                  <a:lnTo>
                    <a:pt x="340" y="398"/>
                  </a:lnTo>
                  <a:lnTo>
                    <a:pt x="402" y="519"/>
                  </a:lnTo>
                  <a:lnTo>
                    <a:pt x="390" y="525"/>
                  </a:lnTo>
                  <a:lnTo>
                    <a:pt x="377" y="530"/>
                  </a:lnTo>
                  <a:lnTo>
                    <a:pt x="365" y="535"/>
                  </a:lnTo>
                  <a:lnTo>
                    <a:pt x="351" y="539"/>
                  </a:lnTo>
                  <a:lnTo>
                    <a:pt x="338" y="543"/>
                  </a:lnTo>
                  <a:lnTo>
                    <a:pt x="325" y="545"/>
                  </a:lnTo>
                  <a:lnTo>
                    <a:pt x="311" y="548"/>
                  </a:lnTo>
                  <a:lnTo>
                    <a:pt x="298" y="549"/>
                  </a:lnTo>
                  <a:lnTo>
                    <a:pt x="284" y="550"/>
                  </a:lnTo>
                  <a:lnTo>
                    <a:pt x="270" y="550"/>
                  </a:lnTo>
                  <a:lnTo>
                    <a:pt x="256" y="549"/>
                  </a:lnTo>
                  <a:lnTo>
                    <a:pt x="243" y="548"/>
                  </a:lnTo>
                  <a:lnTo>
                    <a:pt x="229" y="546"/>
                  </a:lnTo>
                  <a:lnTo>
                    <a:pt x="216" y="544"/>
                  </a:lnTo>
                  <a:lnTo>
                    <a:pt x="202" y="540"/>
                  </a:lnTo>
                  <a:lnTo>
                    <a:pt x="189" y="536"/>
                  </a:lnTo>
                  <a:lnTo>
                    <a:pt x="176" y="532"/>
                  </a:lnTo>
                  <a:lnTo>
                    <a:pt x="164" y="526"/>
                  </a:lnTo>
                  <a:lnTo>
                    <a:pt x="151" y="521"/>
                  </a:lnTo>
                  <a:lnTo>
                    <a:pt x="139" y="514"/>
                  </a:lnTo>
                  <a:lnTo>
                    <a:pt x="127" y="507"/>
                  </a:lnTo>
                  <a:lnTo>
                    <a:pt x="116" y="499"/>
                  </a:lnTo>
                  <a:lnTo>
                    <a:pt x="105" y="491"/>
                  </a:lnTo>
                  <a:lnTo>
                    <a:pt x="94" y="482"/>
                  </a:lnTo>
                  <a:lnTo>
                    <a:pt x="84" y="473"/>
                  </a:lnTo>
                  <a:lnTo>
                    <a:pt x="75" y="463"/>
                  </a:lnTo>
                  <a:lnTo>
                    <a:pt x="65" y="453"/>
                  </a:lnTo>
                  <a:lnTo>
                    <a:pt x="57" y="442"/>
                  </a:lnTo>
                  <a:lnTo>
                    <a:pt x="49" y="431"/>
                  </a:lnTo>
                  <a:lnTo>
                    <a:pt x="41" y="420"/>
                  </a:lnTo>
                  <a:lnTo>
                    <a:pt x="34" y="408"/>
                  </a:lnTo>
                  <a:lnTo>
                    <a:pt x="28" y="396"/>
                  </a:lnTo>
                  <a:lnTo>
                    <a:pt x="22" y="383"/>
                  </a:lnTo>
                  <a:lnTo>
                    <a:pt x="17" y="370"/>
                  </a:lnTo>
                  <a:lnTo>
                    <a:pt x="13" y="357"/>
                  </a:lnTo>
                  <a:lnTo>
                    <a:pt x="9" y="344"/>
                  </a:lnTo>
                  <a:lnTo>
                    <a:pt x="6" y="331"/>
                  </a:lnTo>
                  <a:lnTo>
                    <a:pt x="3" y="317"/>
                  </a:lnTo>
                  <a:lnTo>
                    <a:pt x="2" y="304"/>
                  </a:lnTo>
                  <a:lnTo>
                    <a:pt x="0" y="290"/>
                  </a:lnTo>
                  <a:lnTo>
                    <a:pt x="0" y="276"/>
                  </a:lnTo>
                  <a:lnTo>
                    <a:pt x="0" y="263"/>
                  </a:lnTo>
                  <a:lnTo>
                    <a:pt x="1" y="249"/>
                  </a:lnTo>
                  <a:lnTo>
                    <a:pt x="3" y="235"/>
                  </a:lnTo>
                  <a:lnTo>
                    <a:pt x="5" y="222"/>
                  </a:lnTo>
                  <a:lnTo>
                    <a:pt x="8" y="208"/>
                  </a:lnTo>
                  <a:lnTo>
                    <a:pt x="12" y="195"/>
                  </a:lnTo>
                  <a:lnTo>
                    <a:pt x="16" y="182"/>
                  </a:lnTo>
                  <a:lnTo>
                    <a:pt x="21" y="169"/>
                  </a:lnTo>
                  <a:lnTo>
                    <a:pt x="27" y="157"/>
                  </a:lnTo>
                  <a:lnTo>
                    <a:pt x="33" y="144"/>
                  </a:lnTo>
                  <a:lnTo>
                    <a:pt x="40" y="133"/>
                  </a:lnTo>
                  <a:lnTo>
                    <a:pt x="47" y="121"/>
                  </a:lnTo>
                  <a:lnTo>
                    <a:pt x="55" y="110"/>
                  </a:lnTo>
                  <a:lnTo>
                    <a:pt x="64" y="99"/>
                  </a:lnTo>
                  <a:lnTo>
                    <a:pt x="73" y="89"/>
                  </a:lnTo>
                  <a:lnTo>
                    <a:pt x="82" y="79"/>
                  </a:lnTo>
                  <a:lnTo>
                    <a:pt x="92" y="69"/>
                  </a:lnTo>
                  <a:lnTo>
                    <a:pt x="103" y="61"/>
                  </a:lnTo>
                  <a:lnTo>
                    <a:pt x="114" y="52"/>
                  </a:lnTo>
                  <a:lnTo>
                    <a:pt x="125" y="44"/>
                  </a:lnTo>
                  <a:lnTo>
                    <a:pt x="137" y="37"/>
                  </a:lnTo>
                  <a:lnTo>
                    <a:pt x="149" y="31"/>
                  </a:lnTo>
                  <a:lnTo>
                    <a:pt x="161" y="25"/>
                  </a:lnTo>
                  <a:lnTo>
                    <a:pt x="174" y="19"/>
                  </a:lnTo>
                  <a:lnTo>
                    <a:pt x="187" y="15"/>
                  </a:lnTo>
                  <a:lnTo>
                    <a:pt x="200" y="10"/>
                  </a:lnTo>
                  <a:lnTo>
                    <a:pt x="213" y="7"/>
                  </a:lnTo>
                  <a:lnTo>
                    <a:pt x="227" y="4"/>
                  </a:lnTo>
                  <a:lnTo>
                    <a:pt x="240" y="2"/>
                  </a:lnTo>
                  <a:lnTo>
                    <a:pt x="254" y="1"/>
                  </a:lnTo>
                  <a:lnTo>
                    <a:pt x="267" y="0"/>
                  </a:lnTo>
                  <a:lnTo>
                    <a:pt x="281" y="0"/>
                  </a:lnTo>
                  <a:lnTo>
                    <a:pt x="295" y="1"/>
                  </a:lnTo>
                  <a:lnTo>
                    <a:pt x="309" y="2"/>
                  </a:lnTo>
                  <a:lnTo>
                    <a:pt x="322" y="4"/>
                  </a:lnTo>
                  <a:lnTo>
                    <a:pt x="336" y="7"/>
                  </a:lnTo>
                  <a:lnTo>
                    <a:pt x="349" y="10"/>
                  </a:lnTo>
                  <a:lnTo>
                    <a:pt x="362" y="14"/>
                  </a:lnTo>
                  <a:lnTo>
                    <a:pt x="375" y="19"/>
                  </a:lnTo>
                  <a:lnTo>
                    <a:pt x="388" y="24"/>
                  </a:lnTo>
                  <a:lnTo>
                    <a:pt x="400" y="30"/>
                  </a:lnTo>
                  <a:lnTo>
                    <a:pt x="412" y="37"/>
                  </a:lnTo>
                  <a:lnTo>
                    <a:pt x="424" y="44"/>
                  </a:lnTo>
                  <a:lnTo>
                    <a:pt x="435" y="51"/>
                  </a:lnTo>
                  <a:lnTo>
                    <a:pt x="446" y="60"/>
                  </a:lnTo>
                  <a:lnTo>
                    <a:pt x="457" y="69"/>
                  </a:lnTo>
                  <a:lnTo>
                    <a:pt x="467" y="78"/>
                  </a:lnTo>
                  <a:lnTo>
                    <a:pt x="476" y="88"/>
                  </a:lnTo>
                  <a:lnTo>
                    <a:pt x="485" y="98"/>
                  </a:lnTo>
                  <a:lnTo>
                    <a:pt x="494" y="109"/>
                  </a:lnTo>
                  <a:lnTo>
                    <a:pt x="502" y="120"/>
                  </a:lnTo>
                  <a:lnTo>
                    <a:pt x="510" y="131"/>
                  </a:lnTo>
                  <a:lnTo>
                    <a:pt x="516" y="143"/>
                  </a:lnTo>
                  <a:lnTo>
                    <a:pt x="523" y="156"/>
                  </a:lnTo>
                  <a:lnTo>
                    <a:pt x="528" y="168"/>
                  </a:lnTo>
                  <a:lnTo>
                    <a:pt x="533" y="181"/>
                  </a:lnTo>
                  <a:lnTo>
                    <a:pt x="538" y="194"/>
                  </a:lnTo>
                  <a:lnTo>
                    <a:pt x="541" y="207"/>
                  </a:lnTo>
                  <a:lnTo>
                    <a:pt x="545" y="220"/>
                  </a:lnTo>
                  <a:lnTo>
                    <a:pt x="547" y="234"/>
                  </a:lnTo>
                  <a:lnTo>
                    <a:pt x="549" y="248"/>
                  </a:lnTo>
                  <a:lnTo>
                    <a:pt x="550" y="261"/>
                  </a:lnTo>
                  <a:lnTo>
                    <a:pt x="550" y="275"/>
                  </a:lnTo>
                  <a:lnTo>
                    <a:pt x="619" y="275"/>
                  </a:lnTo>
                  <a:lnTo>
                    <a:pt x="483" y="411"/>
                  </a:lnTo>
                  <a:lnTo>
                    <a:pt x="346" y="275"/>
                  </a:lnTo>
                  <a:lnTo>
                    <a:pt x="415" y="274"/>
                  </a:lnTo>
                </a:path>
              </a:pathLst>
            </a:cu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2628000" y="411480"/>
              <a:ext cx="4923720" cy="2631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500" b="0" i="0" u="none" strike="noStrike" cap="none">
                  <a:latin typeface="Arial"/>
                  <a:ea typeface="Arial"/>
                  <a:cs typeface="Arial"/>
                  <a:sym typeface="Arial"/>
                </a:rPr>
                <a:t>http://</a:t>
              </a:r>
              <a:endParaRPr sz="15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653600" y="411480"/>
              <a:ext cx="987840" cy="2631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75;p14"/>
            <p:cNvGrpSpPr/>
            <p:nvPr/>
          </p:nvGrpSpPr>
          <p:grpSpPr>
            <a:xfrm>
              <a:off x="8422200" y="468000"/>
              <a:ext cx="198234" cy="159155"/>
              <a:chOff x="8422200" y="468000"/>
              <a:chExt cx="198234" cy="159155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8422200" y="468000"/>
                <a:ext cx="132120" cy="132480"/>
              </a:xfrm>
              <a:prstGeom prst="ellipse">
                <a:avLst/>
              </a:prstGeom>
              <a:solidFill>
                <a:srgbClr val="729FC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 rot="2056200">
                <a:off x="8462160" y="551880"/>
                <a:ext cx="163440" cy="32040"/>
              </a:xfrm>
              <a:prstGeom prst="rect">
                <a:avLst/>
              </a:prstGeom>
              <a:solidFill>
                <a:srgbClr val="729F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8433000" y="478800"/>
                <a:ext cx="110880" cy="110880"/>
              </a:xfrm>
              <a:prstGeom prst="ellipse">
                <a:avLst/>
              </a:prstGeom>
              <a:solidFill>
                <a:srgbClr val="ADC5E7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" name="Google Shape;79;p14"/>
            <p:cNvSpPr txBox="1"/>
            <p:nvPr/>
          </p:nvSpPr>
          <p:spPr>
            <a:xfrm>
              <a:off x="8608680" y="216000"/>
              <a:ext cx="319320" cy="346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800" b="0" strike="noStrike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s-MX" sz="700" b="1" strike="noStrike">
                  <a:solidFill>
                    <a:srgbClr val="ED1C24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endParaRPr sz="7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633880" y="347760"/>
              <a:ext cx="73440" cy="4248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542800" y="360720"/>
              <a:ext cx="56520" cy="129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4"/>
          <p:cNvSpPr/>
          <p:nvPr/>
        </p:nvSpPr>
        <p:spPr>
          <a:xfrm>
            <a:off x="1183320" y="1166132"/>
            <a:ext cx="7640280" cy="12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3276000" y="1420301"/>
            <a:ext cx="2592000" cy="6253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b="0" strike="noStrike" dirty="0">
                <a:latin typeface="Arial"/>
                <a:ea typeface="Arial"/>
                <a:cs typeface="Arial"/>
                <a:sym typeface="Arial"/>
              </a:rPr>
              <a:t>Título</a:t>
            </a:r>
            <a:endParaRPr sz="4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276000" y="2922568"/>
            <a:ext cx="3734400" cy="1707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 b="1" strike="noStrike" dirty="0">
                <a:latin typeface="Arial"/>
                <a:ea typeface="Arial"/>
                <a:cs typeface="Arial"/>
                <a:sym typeface="Arial"/>
              </a:rPr>
              <a:t>PÁRRAFO</a:t>
            </a:r>
            <a:endParaRPr sz="13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Lorem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Ipsum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simply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dummy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printing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typesetting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industry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Lorem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Ipsum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has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been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industry's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standard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dummy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ever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since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1500s,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an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unknown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printer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took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galley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scrambled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make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specimen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book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has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survived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five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centuries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but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also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leap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electronic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typesetting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remaining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essentially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unchanged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was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popularised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1960s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release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Letraset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sheets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containing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Lorem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Ipsum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passages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, and more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recently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desktop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publishing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software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like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Aldus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PageMaker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including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versions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Lorem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Ipsum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1198800" y="786009"/>
            <a:ext cx="7668000" cy="376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1368000" y="847800"/>
            <a:ext cx="1224000" cy="252000"/>
          </a:xfrm>
          <a:prstGeom prst="rect">
            <a:avLst/>
          </a:prstGeom>
          <a:solidFill>
            <a:srgbClr val="ADC5E7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strike="noStrike" dirty="0">
                <a:latin typeface="Arial"/>
                <a:ea typeface="Arial"/>
                <a:cs typeface="Arial"/>
                <a:sym typeface="Arial"/>
              </a:rPr>
              <a:t>Logo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1223649" y="2552308"/>
            <a:ext cx="1630800" cy="12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strike="noStrike">
                <a:latin typeface="Arial"/>
                <a:ea typeface="Arial"/>
                <a:cs typeface="Arial"/>
                <a:sym typeface="Arial"/>
              </a:rPr>
              <a:t>IMAGEN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1188000" y="4879800"/>
            <a:ext cx="7668000" cy="3762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368000" y="4932000"/>
            <a:ext cx="1224000" cy="252000"/>
          </a:xfrm>
          <a:prstGeom prst="rect">
            <a:avLst/>
          </a:prstGeom>
          <a:solidFill>
            <a:srgbClr val="ADC5E7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strike="noStrike" dirty="0">
                <a:latin typeface="Arial"/>
                <a:ea typeface="Arial"/>
                <a:cs typeface="Arial"/>
                <a:sym typeface="Arial"/>
              </a:rPr>
              <a:t>Logo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736000" y="4968000"/>
            <a:ext cx="1368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Contacto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068000" y="4968000"/>
            <a:ext cx="1404000" cy="2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0" strike="noStrike">
                <a:latin typeface="Arial"/>
                <a:ea typeface="Arial"/>
                <a:cs typeface="Arial"/>
                <a:sym typeface="Arial"/>
              </a:rPr>
              <a:t>Términos y condiciones</a:t>
            </a:r>
            <a:endParaRPr sz="9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472000" y="4965480"/>
            <a:ext cx="1404000" cy="2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0" strike="noStrike">
                <a:latin typeface="Arial"/>
                <a:ea typeface="Arial"/>
                <a:cs typeface="Arial"/>
                <a:sym typeface="Arial"/>
              </a:rPr>
              <a:t>Política de privacidad</a:t>
            </a:r>
            <a:endParaRPr sz="9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4068000" y="4968000"/>
            <a:ext cx="0" cy="2185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5472000" y="4968000"/>
            <a:ext cx="0" cy="2185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14"/>
          <p:cNvSpPr/>
          <p:nvPr/>
        </p:nvSpPr>
        <p:spPr>
          <a:xfrm>
            <a:off x="7512800" y="2633796"/>
            <a:ext cx="1137000" cy="1053810"/>
          </a:xfrm>
          <a:prstGeom prst="rect">
            <a:avLst/>
          </a:prstGeom>
          <a:solidFill>
            <a:srgbClr val="59C5C7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"/>
              <a:buFont typeface="Noto Sans Symbols"/>
              <a:buChar char="●"/>
            </a:pPr>
            <a:endParaRPr lang="es-MX" sz="1300" b="0" u="sng" strike="noStrik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"/>
              <a:buFont typeface="Noto Sans Symbols"/>
              <a:buChar char="●"/>
            </a:pPr>
            <a:endParaRPr lang="es-MX" sz="1300" u="sng" dirty="0"/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"/>
              <a:buFont typeface="Noto Sans Symbols"/>
              <a:buChar char="●"/>
            </a:pPr>
            <a:r>
              <a:rPr lang="es-MX" sz="1300" b="0" u="sng" strike="noStrike" dirty="0">
                <a:latin typeface="Arial"/>
                <a:ea typeface="Arial"/>
                <a:cs typeface="Arial"/>
                <a:sym typeface="Arial"/>
              </a:rPr>
              <a:t>Blogs</a:t>
            </a:r>
            <a:endParaRPr sz="13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231754" y="3887216"/>
            <a:ext cx="1622695" cy="79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strike="noStrike" dirty="0" err="1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MX" sz="1200" dirty="0" err="1"/>
              <a:t>ips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00" y="4891800"/>
            <a:ext cx="376221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6000" y="4959900"/>
            <a:ext cx="252022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1300" y="4968000"/>
            <a:ext cx="218524" cy="2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53D9F52-A65A-4F3F-A2D1-BB372EB81530}"/>
              </a:ext>
            </a:extLst>
          </p:cNvPr>
          <p:cNvSpPr/>
          <p:nvPr/>
        </p:nvSpPr>
        <p:spPr>
          <a:xfrm>
            <a:off x="1600920" y="2102272"/>
            <a:ext cx="1675080" cy="3368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HTML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601F97C-A302-41AE-95C8-611282467334}"/>
              </a:ext>
            </a:extLst>
          </p:cNvPr>
          <p:cNvSpPr/>
          <p:nvPr/>
        </p:nvSpPr>
        <p:spPr>
          <a:xfrm>
            <a:off x="3678475" y="2077366"/>
            <a:ext cx="1675080" cy="3368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CSS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6AB3E8A-57D4-42A4-9C4B-E7FB807C8E21}"/>
              </a:ext>
            </a:extLst>
          </p:cNvPr>
          <p:cNvSpPr/>
          <p:nvPr/>
        </p:nvSpPr>
        <p:spPr>
          <a:xfrm>
            <a:off x="5756031" y="2100642"/>
            <a:ext cx="2504562" cy="3368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Perspectiva de género</a:t>
            </a:r>
          </a:p>
        </p:txBody>
      </p:sp>
      <p:sp>
        <p:nvSpPr>
          <p:cNvPr id="6" name="Google Shape;102;p14">
            <a:extLst>
              <a:ext uri="{FF2B5EF4-FFF2-40B4-BE49-F238E27FC236}">
                <a16:creationId xmlns:a16="http://schemas.microsoft.com/office/drawing/2014/main" id="{1C6BFB92-E6E9-4C2E-A98E-6ADFF51A6762}"/>
              </a:ext>
            </a:extLst>
          </p:cNvPr>
          <p:cNvSpPr/>
          <p:nvPr/>
        </p:nvSpPr>
        <p:spPr>
          <a:xfrm>
            <a:off x="7504440" y="3750962"/>
            <a:ext cx="1137000" cy="10538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"/>
              <a:buFont typeface="Noto Sans Symbols"/>
              <a:buChar char="●"/>
            </a:pPr>
            <a:endParaRPr lang="es-MX" sz="1300" b="0" u="sng" strike="noStrik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"/>
              <a:buFont typeface="Noto Sans Symbols"/>
              <a:buChar char="●"/>
            </a:pPr>
            <a:endParaRPr lang="es-MX" sz="1300" u="sng" dirty="0"/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"/>
              <a:buFont typeface="Noto Sans Symbols"/>
              <a:buChar char="●"/>
            </a:pPr>
            <a:r>
              <a:rPr lang="es-MX" sz="1300" b="0" u="sng" strike="noStrike" dirty="0">
                <a:latin typeface="Arial"/>
                <a:ea typeface="Arial"/>
                <a:cs typeface="Arial"/>
                <a:sym typeface="Arial"/>
              </a:rPr>
              <a:t>Noticias</a:t>
            </a:r>
            <a:endParaRPr sz="13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123</Words>
  <Application>Microsoft Office PowerPoint</Application>
  <PresentationFormat>Personalizado</PresentationFormat>
  <Paragraphs>21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Noto Sans Symbols</vt:lpstr>
      <vt:lpstr>Times New Roman</vt:lpstr>
      <vt:lpstr>Verdana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GameR</dc:creator>
  <cp:lastModifiedBy>GameR</cp:lastModifiedBy>
  <cp:revision>5</cp:revision>
  <dcterms:modified xsi:type="dcterms:W3CDTF">2020-10-15T07:00:36Z</dcterms:modified>
</cp:coreProperties>
</file>