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34"/>
          <p:cNvSpPr/>
          <p:nvPr/>
        </p:nvSpPr>
        <p:spPr>
          <a:xfrm>
            <a:off x="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val 35"/>
          <p:cNvSpPr/>
          <p:nvPr/>
        </p:nvSpPr>
        <p:spPr>
          <a:xfrm>
            <a:off x="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Oval 36"/>
          <p:cNvSpPr/>
          <p:nvPr/>
        </p:nvSpPr>
        <p:spPr>
          <a:xfrm>
            <a:off x="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Oval 37"/>
          <p:cNvSpPr/>
          <p:nvPr/>
        </p:nvSpPr>
        <p:spPr>
          <a:xfrm>
            <a:off x="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Oval 38"/>
          <p:cNvSpPr/>
          <p:nvPr/>
        </p:nvSpPr>
        <p:spPr>
          <a:xfrm>
            <a:off x="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Oval 39"/>
          <p:cNvSpPr/>
          <p:nvPr/>
        </p:nvSpPr>
        <p:spPr>
          <a:xfrm>
            <a:off x="18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Oval 40"/>
          <p:cNvSpPr/>
          <p:nvPr/>
        </p:nvSpPr>
        <p:spPr>
          <a:xfrm>
            <a:off x="18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Oval 41"/>
          <p:cNvSpPr/>
          <p:nvPr/>
        </p:nvSpPr>
        <p:spPr>
          <a:xfrm>
            <a:off x="18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Oval 42"/>
          <p:cNvSpPr/>
          <p:nvPr/>
        </p:nvSpPr>
        <p:spPr>
          <a:xfrm>
            <a:off x="18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Oval 43"/>
          <p:cNvSpPr/>
          <p:nvPr/>
        </p:nvSpPr>
        <p:spPr>
          <a:xfrm>
            <a:off x="18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Oval 44"/>
          <p:cNvSpPr/>
          <p:nvPr/>
        </p:nvSpPr>
        <p:spPr>
          <a:xfrm>
            <a:off x="18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Oval 45"/>
          <p:cNvSpPr/>
          <p:nvPr/>
        </p:nvSpPr>
        <p:spPr>
          <a:xfrm>
            <a:off x="18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Oval 46"/>
          <p:cNvSpPr/>
          <p:nvPr/>
        </p:nvSpPr>
        <p:spPr>
          <a:xfrm>
            <a:off x="18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Oval 47"/>
          <p:cNvSpPr/>
          <p:nvPr/>
        </p:nvSpPr>
        <p:spPr>
          <a:xfrm>
            <a:off x="18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Oval 48"/>
          <p:cNvSpPr/>
          <p:nvPr/>
        </p:nvSpPr>
        <p:spPr>
          <a:xfrm>
            <a:off x="18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Oval 49"/>
          <p:cNvSpPr/>
          <p:nvPr/>
        </p:nvSpPr>
        <p:spPr>
          <a:xfrm>
            <a:off x="18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Oval 50"/>
          <p:cNvSpPr/>
          <p:nvPr/>
        </p:nvSpPr>
        <p:spPr>
          <a:xfrm>
            <a:off x="18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Oval 51"/>
          <p:cNvSpPr/>
          <p:nvPr/>
        </p:nvSpPr>
        <p:spPr>
          <a:xfrm>
            <a:off x="18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Oval 52"/>
          <p:cNvSpPr/>
          <p:nvPr/>
        </p:nvSpPr>
        <p:spPr>
          <a:xfrm>
            <a:off x="18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Oval 53"/>
          <p:cNvSpPr/>
          <p:nvPr/>
        </p:nvSpPr>
        <p:spPr>
          <a:xfrm>
            <a:off x="18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Oval 54"/>
          <p:cNvSpPr/>
          <p:nvPr/>
        </p:nvSpPr>
        <p:spPr>
          <a:xfrm>
            <a:off x="18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Oval 55"/>
          <p:cNvSpPr/>
          <p:nvPr/>
        </p:nvSpPr>
        <p:spPr>
          <a:xfrm>
            <a:off x="18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Oval 56"/>
          <p:cNvSpPr/>
          <p:nvPr/>
        </p:nvSpPr>
        <p:spPr>
          <a:xfrm>
            <a:off x="18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Oval 57"/>
          <p:cNvSpPr/>
          <p:nvPr/>
        </p:nvSpPr>
        <p:spPr>
          <a:xfrm>
            <a:off x="18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Oval 58"/>
          <p:cNvSpPr/>
          <p:nvPr/>
        </p:nvSpPr>
        <p:spPr>
          <a:xfrm>
            <a:off x="18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Oval 59"/>
          <p:cNvSpPr/>
          <p:nvPr/>
        </p:nvSpPr>
        <p:spPr>
          <a:xfrm>
            <a:off x="18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Oval 60"/>
          <p:cNvSpPr/>
          <p:nvPr/>
        </p:nvSpPr>
        <p:spPr>
          <a:xfrm>
            <a:off x="18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Oval 61"/>
          <p:cNvSpPr/>
          <p:nvPr/>
        </p:nvSpPr>
        <p:spPr>
          <a:xfrm>
            <a:off x="18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Oval 62"/>
          <p:cNvSpPr/>
          <p:nvPr/>
        </p:nvSpPr>
        <p:spPr>
          <a:xfrm>
            <a:off x="18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Oval 63"/>
          <p:cNvSpPr/>
          <p:nvPr/>
        </p:nvSpPr>
        <p:spPr>
          <a:xfrm>
            <a:off x="18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Oval 64"/>
          <p:cNvSpPr/>
          <p:nvPr/>
        </p:nvSpPr>
        <p:spPr>
          <a:xfrm>
            <a:off x="18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Oval 65"/>
          <p:cNvSpPr/>
          <p:nvPr/>
        </p:nvSpPr>
        <p:spPr>
          <a:xfrm>
            <a:off x="18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Oval 66"/>
          <p:cNvSpPr/>
          <p:nvPr/>
        </p:nvSpPr>
        <p:spPr>
          <a:xfrm>
            <a:off x="18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Oval 67"/>
          <p:cNvSpPr/>
          <p:nvPr/>
        </p:nvSpPr>
        <p:spPr>
          <a:xfrm>
            <a:off x="18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Oval 68"/>
          <p:cNvSpPr/>
          <p:nvPr/>
        </p:nvSpPr>
        <p:spPr>
          <a:xfrm>
            <a:off x="18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Oval 69"/>
          <p:cNvSpPr/>
          <p:nvPr/>
        </p:nvSpPr>
        <p:spPr>
          <a:xfrm>
            <a:off x="18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Oval 70"/>
          <p:cNvSpPr/>
          <p:nvPr/>
        </p:nvSpPr>
        <p:spPr>
          <a:xfrm>
            <a:off x="18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Oval 71"/>
          <p:cNvSpPr/>
          <p:nvPr/>
        </p:nvSpPr>
        <p:spPr>
          <a:xfrm>
            <a:off x="18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Oval 72"/>
          <p:cNvSpPr/>
          <p:nvPr/>
        </p:nvSpPr>
        <p:spPr>
          <a:xfrm>
            <a:off x="18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Oval 73"/>
          <p:cNvSpPr/>
          <p:nvPr/>
        </p:nvSpPr>
        <p:spPr>
          <a:xfrm>
            <a:off x="18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Oval 74"/>
          <p:cNvSpPr/>
          <p:nvPr/>
        </p:nvSpPr>
        <p:spPr>
          <a:xfrm>
            <a:off x="18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Oval 75"/>
          <p:cNvSpPr/>
          <p:nvPr/>
        </p:nvSpPr>
        <p:spPr>
          <a:xfrm>
            <a:off x="18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Oval 76"/>
          <p:cNvSpPr/>
          <p:nvPr/>
        </p:nvSpPr>
        <p:spPr>
          <a:xfrm>
            <a:off x="18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Oval 77"/>
          <p:cNvSpPr/>
          <p:nvPr/>
        </p:nvSpPr>
        <p:spPr>
          <a:xfrm>
            <a:off x="36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Oval 78"/>
          <p:cNvSpPr/>
          <p:nvPr/>
        </p:nvSpPr>
        <p:spPr>
          <a:xfrm>
            <a:off x="36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Oval 79"/>
          <p:cNvSpPr/>
          <p:nvPr/>
        </p:nvSpPr>
        <p:spPr>
          <a:xfrm>
            <a:off x="36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Oval 80"/>
          <p:cNvSpPr/>
          <p:nvPr/>
        </p:nvSpPr>
        <p:spPr>
          <a:xfrm>
            <a:off x="36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" name="Oval 81"/>
          <p:cNvSpPr/>
          <p:nvPr/>
        </p:nvSpPr>
        <p:spPr>
          <a:xfrm>
            <a:off x="36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" name="Oval 82"/>
          <p:cNvSpPr/>
          <p:nvPr/>
        </p:nvSpPr>
        <p:spPr>
          <a:xfrm>
            <a:off x="36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Oval 83"/>
          <p:cNvSpPr/>
          <p:nvPr/>
        </p:nvSpPr>
        <p:spPr>
          <a:xfrm>
            <a:off x="36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" name="Oval 84"/>
          <p:cNvSpPr/>
          <p:nvPr/>
        </p:nvSpPr>
        <p:spPr>
          <a:xfrm>
            <a:off x="36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" name="Oval 85"/>
          <p:cNvSpPr/>
          <p:nvPr/>
        </p:nvSpPr>
        <p:spPr>
          <a:xfrm>
            <a:off x="36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Oval 86"/>
          <p:cNvSpPr/>
          <p:nvPr/>
        </p:nvSpPr>
        <p:spPr>
          <a:xfrm>
            <a:off x="36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" name="Oval 87"/>
          <p:cNvSpPr/>
          <p:nvPr/>
        </p:nvSpPr>
        <p:spPr>
          <a:xfrm>
            <a:off x="36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" name="Oval 88"/>
          <p:cNvSpPr/>
          <p:nvPr/>
        </p:nvSpPr>
        <p:spPr>
          <a:xfrm>
            <a:off x="36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" name="Oval 89"/>
          <p:cNvSpPr/>
          <p:nvPr/>
        </p:nvSpPr>
        <p:spPr>
          <a:xfrm>
            <a:off x="36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" name="Oval 90"/>
          <p:cNvSpPr/>
          <p:nvPr/>
        </p:nvSpPr>
        <p:spPr>
          <a:xfrm>
            <a:off x="36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" name="Oval 91"/>
          <p:cNvSpPr/>
          <p:nvPr/>
        </p:nvSpPr>
        <p:spPr>
          <a:xfrm>
            <a:off x="36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Oval 92"/>
          <p:cNvSpPr/>
          <p:nvPr/>
        </p:nvSpPr>
        <p:spPr>
          <a:xfrm>
            <a:off x="36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" name="Oval 93"/>
          <p:cNvSpPr/>
          <p:nvPr/>
        </p:nvSpPr>
        <p:spPr>
          <a:xfrm>
            <a:off x="36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" name="Oval 94"/>
          <p:cNvSpPr/>
          <p:nvPr/>
        </p:nvSpPr>
        <p:spPr>
          <a:xfrm>
            <a:off x="36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" name="Oval 95"/>
          <p:cNvSpPr/>
          <p:nvPr/>
        </p:nvSpPr>
        <p:spPr>
          <a:xfrm>
            <a:off x="36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" name="Oval 96"/>
          <p:cNvSpPr/>
          <p:nvPr/>
        </p:nvSpPr>
        <p:spPr>
          <a:xfrm>
            <a:off x="36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" name="Oval 97"/>
          <p:cNvSpPr/>
          <p:nvPr/>
        </p:nvSpPr>
        <p:spPr>
          <a:xfrm>
            <a:off x="36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Oval 98"/>
          <p:cNvSpPr/>
          <p:nvPr/>
        </p:nvSpPr>
        <p:spPr>
          <a:xfrm>
            <a:off x="36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0" name="Oval 99"/>
          <p:cNvSpPr/>
          <p:nvPr/>
        </p:nvSpPr>
        <p:spPr>
          <a:xfrm>
            <a:off x="36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1" name="Oval 100"/>
          <p:cNvSpPr/>
          <p:nvPr/>
        </p:nvSpPr>
        <p:spPr>
          <a:xfrm>
            <a:off x="36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2" name="Oval 101"/>
          <p:cNvSpPr/>
          <p:nvPr/>
        </p:nvSpPr>
        <p:spPr>
          <a:xfrm>
            <a:off x="36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" name="Oval 102"/>
          <p:cNvSpPr/>
          <p:nvPr/>
        </p:nvSpPr>
        <p:spPr>
          <a:xfrm>
            <a:off x="36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" name="Oval 103"/>
          <p:cNvSpPr/>
          <p:nvPr/>
        </p:nvSpPr>
        <p:spPr>
          <a:xfrm>
            <a:off x="36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" name="Oval 104"/>
          <p:cNvSpPr/>
          <p:nvPr/>
        </p:nvSpPr>
        <p:spPr>
          <a:xfrm>
            <a:off x="36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" name="Oval 105"/>
          <p:cNvSpPr/>
          <p:nvPr/>
        </p:nvSpPr>
        <p:spPr>
          <a:xfrm>
            <a:off x="36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" name="Oval 106"/>
          <p:cNvSpPr/>
          <p:nvPr/>
        </p:nvSpPr>
        <p:spPr>
          <a:xfrm>
            <a:off x="36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8" name="Oval 107"/>
          <p:cNvSpPr/>
          <p:nvPr/>
        </p:nvSpPr>
        <p:spPr>
          <a:xfrm>
            <a:off x="36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" name="Oval 108"/>
          <p:cNvSpPr/>
          <p:nvPr/>
        </p:nvSpPr>
        <p:spPr>
          <a:xfrm>
            <a:off x="36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0" name="Oval 109"/>
          <p:cNvSpPr/>
          <p:nvPr/>
        </p:nvSpPr>
        <p:spPr>
          <a:xfrm>
            <a:off x="36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" name="Oval 110"/>
          <p:cNvSpPr/>
          <p:nvPr/>
        </p:nvSpPr>
        <p:spPr>
          <a:xfrm>
            <a:off x="36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" name="Oval 111"/>
          <p:cNvSpPr/>
          <p:nvPr/>
        </p:nvSpPr>
        <p:spPr>
          <a:xfrm>
            <a:off x="36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" name="Oval 112"/>
          <p:cNvSpPr/>
          <p:nvPr/>
        </p:nvSpPr>
        <p:spPr>
          <a:xfrm>
            <a:off x="36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4" name="Oval 113"/>
          <p:cNvSpPr/>
          <p:nvPr/>
        </p:nvSpPr>
        <p:spPr>
          <a:xfrm>
            <a:off x="36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" name="Oval 114"/>
          <p:cNvSpPr/>
          <p:nvPr/>
        </p:nvSpPr>
        <p:spPr>
          <a:xfrm>
            <a:off x="36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6" name="Oval 115"/>
          <p:cNvSpPr/>
          <p:nvPr/>
        </p:nvSpPr>
        <p:spPr>
          <a:xfrm>
            <a:off x="54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" name="Oval 116"/>
          <p:cNvSpPr/>
          <p:nvPr/>
        </p:nvSpPr>
        <p:spPr>
          <a:xfrm>
            <a:off x="54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8" name="Oval 117"/>
          <p:cNvSpPr/>
          <p:nvPr/>
        </p:nvSpPr>
        <p:spPr>
          <a:xfrm>
            <a:off x="54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9" name="Oval 118"/>
          <p:cNvSpPr/>
          <p:nvPr/>
        </p:nvSpPr>
        <p:spPr>
          <a:xfrm>
            <a:off x="54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0" name="Oval 119"/>
          <p:cNvSpPr/>
          <p:nvPr/>
        </p:nvSpPr>
        <p:spPr>
          <a:xfrm>
            <a:off x="54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" name="Oval 120"/>
          <p:cNvSpPr/>
          <p:nvPr/>
        </p:nvSpPr>
        <p:spPr>
          <a:xfrm>
            <a:off x="54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2" name="Oval 121"/>
          <p:cNvSpPr/>
          <p:nvPr/>
        </p:nvSpPr>
        <p:spPr>
          <a:xfrm>
            <a:off x="54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" name="Oval 122"/>
          <p:cNvSpPr/>
          <p:nvPr/>
        </p:nvSpPr>
        <p:spPr>
          <a:xfrm>
            <a:off x="54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4" name="Oval 123"/>
          <p:cNvSpPr/>
          <p:nvPr/>
        </p:nvSpPr>
        <p:spPr>
          <a:xfrm>
            <a:off x="54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5" name="Oval 124"/>
          <p:cNvSpPr/>
          <p:nvPr/>
        </p:nvSpPr>
        <p:spPr>
          <a:xfrm>
            <a:off x="54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6" name="Oval 125"/>
          <p:cNvSpPr/>
          <p:nvPr/>
        </p:nvSpPr>
        <p:spPr>
          <a:xfrm>
            <a:off x="54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7" name="Oval 126"/>
          <p:cNvSpPr/>
          <p:nvPr/>
        </p:nvSpPr>
        <p:spPr>
          <a:xfrm>
            <a:off x="54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8" name="Oval 127"/>
          <p:cNvSpPr/>
          <p:nvPr/>
        </p:nvSpPr>
        <p:spPr>
          <a:xfrm>
            <a:off x="54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9" name="Oval 128"/>
          <p:cNvSpPr/>
          <p:nvPr/>
        </p:nvSpPr>
        <p:spPr>
          <a:xfrm>
            <a:off x="54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0" name="Oval 129"/>
          <p:cNvSpPr/>
          <p:nvPr/>
        </p:nvSpPr>
        <p:spPr>
          <a:xfrm>
            <a:off x="54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1" name="Oval 130"/>
          <p:cNvSpPr/>
          <p:nvPr/>
        </p:nvSpPr>
        <p:spPr>
          <a:xfrm>
            <a:off x="54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2" name="Oval 131"/>
          <p:cNvSpPr/>
          <p:nvPr/>
        </p:nvSpPr>
        <p:spPr>
          <a:xfrm>
            <a:off x="54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3" name="Oval 132"/>
          <p:cNvSpPr/>
          <p:nvPr/>
        </p:nvSpPr>
        <p:spPr>
          <a:xfrm>
            <a:off x="54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4" name="Oval 133"/>
          <p:cNvSpPr/>
          <p:nvPr/>
        </p:nvSpPr>
        <p:spPr>
          <a:xfrm>
            <a:off x="54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5" name="Oval 134"/>
          <p:cNvSpPr/>
          <p:nvPr/>
        </p:nvSpPr>
        <p:spPr>
          <a:xfrm>
            <a:off x="54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6" name="Oval 135"/>
          <p:cNvSpPr/>
          <p:nvPr/>
        </p:nvSpPr>
        <p:spPr>
          <a:xfrm>
            <a:off x="54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7" name="Oval 136"/>
          <p:cNvSpPr/>
          <p:nvPr/>
        </p:nvSpPr>
        <p:spPr>
          <a:xfrm>
            <a:off x="54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8" name="Oval 137"/>
          <p:cNvSpPr/>
          <p:nvPr/>
        </p:nvSpPr>
        <p:spPr>
          <a:xfrm>
            <a:off x="54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9" name="Oval 138"/>
          <p:cNvSpPr/>
          <p:nvPr/>
        </p:nvSpPr>
        <p:spPr>
          <a:xfrm>
            <a:off x="54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0" name="Oval 139"/>
          <p:cNvSpPr/>
          <p:nvPr/>
        </p:nvSpPr>
        <p:spPr>
          <a:xfrm>
            <a:off x="54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1" name="Oval 140"/>
          <p:cNvSpPr/>
          <p:nvPr/>
        </p:nvSpPr>
        <p:spPr>
          <a:xfrm>
            <a:off x="54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2" name="Oval 141"/>
          <p:cNvSpPr/>
          <p:nvPr/>
        </p:nvSpPr>
        <p:spPr>
          <a:xfrm>
            <a:off x="54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3" name="Oval 142"/>
          <p:cNvSpPr/>
          <p:nvPr/>
        </p:nvSpPr>
        <p:spPr>
          <a:xfrm>
            <a:off x="54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4" name="Oval 143"/>
          <p:cNvSpPr/>
          <p:nvPr/>
        </p:nvSpPr>
        <p:spPr>
          <a:xfrm>
            <a:off x="54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5" name="Oval 144"/>
          <p:cNvSpPr/>
          <p:nvPr/>
        </p:nvSpPr>
        <p:spPr>
          <a:xfrm>
            <a:off x="54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6" name="Oval 145"/>
          <p:cNvSpPr/>
          <p:nvPr/>
        </p:nvSpPr>
        <p:spPr>
          <a:xfrm>
            <a:off x="54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" name="Oval 146"/>
          <p:cNvSpPr/>
          <p:nvPr/>
        </p:nvSpPr>
        <p:spPr>
          <a:xfrm>
            <a:off x="54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" name="Oval 147"/>
          <p:cNvSpPr/>
          <p:nvPr/>
        </p:nvSpPr>
        <p:spPr>
          <a:xfrm>
            <a:off x="54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" name="Oval 148"/>
          <p:cNvSpPr/>
          <p:nvPr/>
        </p:nvSpPr>
        <p:spPr>
          <a:xfrm>
            <a:off x="54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" name="Oval 149"/>
          <p:cNvSpPr/>
          <p:nvPr/>
        </p:nvSpPr>
        <p:spPr>
          <a:xfrm>
            <a:off x="54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" name="Oval 150"/>
          <p:cNvSpPr/>
          <p:nvPr/>
        </p:nvSpPr>
        <p:spPr>
          <a:xfrm>
            <a:off x="54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2" name="Oval 151"/>
          <p:cNvSpPr/>
          <p:nvPr/>
        </p:nvSpPr>
        <p:spPr>
          <a:xfrm>
            <a:off x="54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3" name="Oval 152"/>
          <p:cNvSpPr/>
          <p:nvPr/>
        </p:nvSpPr>
        <p:spPr>
          <a:xfrm>
            <a:off x="54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4" name="Oval 153"/>
          <p:cNvSpPr/>
          <p:nvPr/>
        </p:nvSpPr>
        <p:spPr>
          <a:xfrm>
            <a:off x="72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5" name="Oval 154"/>
          <p:cNvSpPr/>
          <p:nvPr/>
        </p:nvSpPr>
        <p:spPr>
          <a:xfrm>
            <a:off x="72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6" name="Oval 155"/>
          <p:cNvSpPr/>
          <p:nvPr/>
        </p:nvSpPr>
        <p:spPr>
          <a:xfrm>
            <a:off x="72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7" name="Oval 156"/>
          <p:cNvSpPr/>
          <p:nvPr/>
        </p:nvSpPr>
        <p:spPr>
          <a:xfrm>
            <a:off x="72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8" name="Oval 157"/>
          <p:cNvSpPr/>
          <p:nvPr/>
        </p:nvSpPr>
        <p:spPr>
          <a:xfrm>
            <a:off x="72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9" name="Oval 158"/>
          <p:cNvSpPr/>
          <p:nvPr/>
        </p:nvSpPr>
        <p:spPr>
          <a:xfrm>
            <a:off x="72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0" name="Oval 159"/>
          <p:cNvSpPr/>
          <p:nvPr/>
        </p:nvSpPr>
        <p:spPr>
          <a:xfrm>
            <a:off x="72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1" name="Oval 160"/>
          <p:cNvSpPr/>
          <p:nvPr/>
        </p:nvSpPr>
        <p:spPr>
          <a:xfrm>
            <a:off x="72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2" name="Oval 161"/>
          <p:cNvSpPr/>
          <p:nvPr/>
        </p:nvSpPr>
        <p:spPr>
          <a:xfrm>
            <a:off x="72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3" name="Oval 162"/>
          <p:cNvSpPr/>
          <p:nvPr/>
        </p:nvSpPr>
        <p:spPr>
          <a:xfrm>
            <a:off x="72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4" name="Oval 163"/>
          <p:cNvSpPr/>
          <p:nvPr/>
        </p:nvSpPr>
        <p:spPr>
          <a:xfrm>
            <a:off x="72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5" name="Oval 164"/>
          <p:cNvSpPr/>
          <p:nvPr/>
        </p:nvSpPr>
        <p:spPr>
          <a:xfrm>
            <a:off x="72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6" name="Oval 165"/>
          <p:cNvSpPr/>
          <p:nvPr/>
        </p:nvSpPr>
        <p:spPr>
          <a:xfrm>
            <a:off x="72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7" name="Oval 166"/>
          <p:cNvSpPr/>
          <p:nvPr/>
        </p:nvSpPr>
        <p:spPr>
          <a:xfrm>
            <a:off x="72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8" name="Oval 167"/>
          <p:cNvSpPr/>
          <p:nvPr/>
        </p:nvSpPr>
        <p:spPr>
          <a:xfrm>
            <a:off x="72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9" name="Oval 168"/>
          <p:cNvSpPr/>
          <p:nvPr/>
        </p:nvSpPr>
        <p:spPr>
          <a:xfrm>
            <a:off x="72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0" name="Oval 169"/>
          <p:cNvSpPr/>
          <p:nvPr/>
        </p:nvSpPr>
        <p:spPr>
          <a:xfrm>
            <a:off x="72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1" name="Oval 170"/>
          <p:cNvSpPr/>
          <p:nvPr/>
        </p:nvSpPr>
        <p:spPr>
          <a:xfrm>
            <a:off x="72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2" name="Oval 171"/>
          <p:cNvSpPr/>
          <p:nvPr/>
        </p:nvSpPr>
        <p:spPr>
          <a:xfrm>
            <a:off x="72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3" name="Oval 172"/>
          <p:cNvSpPr/>
          <p:nvPr/>
        </p:nvSpPr>
        <p:spPr>
          <a:xfrm>
            <a:off x="72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4" name="Oval 173"/>
          <p:cNvSpPr/>
          <p:nvPr/>
        </p:nvSpPr>
        <p:spPr>
          <a:xfrm>
            <a:off x="72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5" name="Oval 174"/>
          <p:cNvSpPr/>
          <p:nvPr/>
        </p:nvSpPr>
        <p:spPr>
          <a:xfrm>
            <a:off x="72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6" name="Oval 175"/>
          <p:cNvSpPr/>
          <p:nvPr/>
        </p:nvSpPr>
        <p:spPr>
          <a:xfrm>
            <a:off x="72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7" name="Oval 176"/>
          <p:cNvSpPr/>
          <p:nvPr/>
        </p:nvSpPr>
        <p:spPr>
          <a:xfrm>
            <a:off x="72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8" name="Oval 177"/>
          <p:cNvSpPr/>
          <p:nvPr/>
        </p:nvSpPr>
        <p:spPr>
          <a:xfrm>
            <a:off x="72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9" name="Oval 178"/>
          <p:cNvSpPr/>
          <p:nvPr/>
        </p:nvSpPr>
        <p:spPr>
          <a:xfrm>
            <a:off x="72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0" name="Oval 179"/>
          <p:cNvSpPr/>
          <p:nvPr/>
        </p:nvSpPr>
        <p:spPr>
          <a:xfrm>
            <a:off x="72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1" name="Oval 180"/>
          <p:cNvSpPr/>
          <p:nvPr/>
        </p:nvSpPr>
        <p:spPr>
          <a:xfrm>
            <a:off x="72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2" name="Oval 181"/>
          <p:cNvSpPr/>
          <p:nvPr/>
        </p:nvSpPr>
        <p:spPr>
          <a:xfrm>
            <a:off x="72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3" name="Oval 182"/>
          <p:cNvSpPr/>
          <p:nvPr/>
        </p:nvSpPr>
        <p:spPr>
          <a:xfrm>
            <a:off x="72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4" name="Oval 183"/>
          <p:cNvSpPr/>
          <p:nvPr/>
        </p:nvSpPr>
        <p:spPr>
          <a:xfrm>
            <a:off x="72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5" name="Oval 184"/>
          <p:cNvSpPr/>
          <p:nvPr/>
        </p:nvSpPr>
        <p:spPr>
          <a:xfrm>
            <a:off x="72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6" name="Oval 185"/>
          <p:cNvSpPr/>
          <p:nvPr/>
        </p:nvSpPr>
        <p:spPr>
          <a:xfrm>
            <a:off x="72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7" name="Oval 186"/>
          <p:cNvSpPr/>
          <p:nvPr/>
        </p:nvSpPr>
        <p:spPr>
          <a:xfrm>
            <a:off x="72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8" name="Oval 187"/>
          <p:cNvSpPr/>
          <p:nvPr/>
        </p:nvSpPr>
        <p:spPr>
          <a:xfrm>
            <a:off x="72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9" name="Oval 188"/>
          <p:cNvSpPr/>
          <p:nvPr/>
        </p:nvSpPr>
        <p:spPr>
          <a:xfrm>
            <a:off x="72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0" name="Oval 189"/>
          <p:cNvSpPr/>
          <p:nvPr/>
        </p:nvSpPr>
        <p:spPr>
          <a:xfrm>
            <a:off x="72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1" name="Oval 190"/>
          <p:cNvSpPr/>
          <p:nvPr/>
        </p:nvSpPr>
        <p:spPr>
          <a:xfrm>
            <a:off x="72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2" name="Oval 191"/>
          <p:cNvSpPr/>
          <p:nvPr/>
        </p:nvSpPr>
        <p:spPr>
          <a:xfrm>
            <a:off x="90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3" name="Oval 192"/>
          <p:cNvSpPr/>
          <p:nvPr/>
        </p:nvSpPr>
        <p:spPr>
          <a:xfrm>
            <a:off x="90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4" name="Oval 193"/>
          <p:cNvSpPr/>
          <p:nvPr/>
        </p:nvSpPr>
        <p:spPr>
          <a:xfrm>
            <a:off x="90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5" name="Oval 194"/>
          <p:cNvSpPr/>
          <p:nvPr/>
        </p:nvSpPr>
        <p:spPr>
          <a:xfrm>
            <a:off x="90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6" name="Oval 195"/>
          <p:cNvSpPr/>
          <p:nvPr/>
        </p:nvSpPr>
        <p:spPr>
          <a:xfrm>
            <a:off x="90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7" name="Oval 196"/>
          <p:cNvSpPr/>
          <p:nvPr/>
        </p:nvSpPr>
        <p:spPr>
          <a:xfrm>
            <a:off x="90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8" name="Oval 197"/>
          <p:cNvSpPr/>
          <p:nvPr/>
        </p:nvSpPr>
        <p:spPr>
          <a:xfrm>
            <a:off x="90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9" name="Oval 198"/>
          <p:cNvSpPr/>
          <p:nvPr/>
        </p:nvSpPr>
        <p:spPr>
          <a:xfrm>
            <a:off x="90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0" name="Oval 199"/>
          <p:cNvSpPr/>
          <p:nvPr/>
        </p:nvSpPr>
        <p:spPr>
          <a:xfrm>
            <a:off x="90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1" name="Oval 200"/>
          <p:cNvSpPr/>
          <p:nvPr/>
        </p:nvSpPr>
        <p:spPr>
          <a:xfrm>
            <a:off x="90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2" name="Oval 201"/>
          <p:cNvSpPr/>
          <p:nvPr/>
        </p:nvSpPr>
        <p:spPr>
          <a:xfrm>
            <a:off x="90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" name="Oval 202"/>
          <p:cNvSpPr/>
          <p:nvPr/>
        </p:nvSpPr>
        <p:spPr>
          <a:xfrm>
            <a:off x="90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4" name="Oval 203"/>
          <p:cNvSpPr/>
          <p:nvPr/>
        </p:nvSpPr>
        <p:spPr>
          <a:xfrm>
            <a:off x="90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5" name="Oval 204"/>
          <p:cNvSpPr/>
          <p:nvPr/>
        </p:nvSpPr>
        <p:spPr>
          <a:xfrm>
            <a:off x="90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6" name="Oval 205"/>
          <p:cNvSpPr/>
          <p:nvPr/>
        </p:nvSpPr>
        <p:spPr>
          <a:xfrm>
            <a:off x="90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7" name="Oval 206"/>
          <p:cNvSpPr/>
          <p:nvPr/>
        </p:nvSpPr>
        <p:spPr>
          <a:xfrm>
            <a:off x="90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8" name="Oval 207"/>
          <p:cNvSpPr/>
          <p:nvPr/>
        </p:nvSpPr>
        <p:spPr>
          <a:xfrm>
            <a:off x="90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9" name="Oval 208"/>
          <p:cNvSpPr/>
          <p:nvPr/>
        </p:nvSpPr>
        <p:spPr>
          <a:xfrm>
            <a:off x="90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0" name="Oval 209"/>
          <p:cNvSpPr/>
          <p:nvPr/>
        </p:nvSpPr>
        <p:spPr>
          <a:xfrm>
            <a:off x="90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1" name="Oval 210"/>
          <p:cNvSpPr/>
          <p:nvPr/>
        </p:nvSpPr>
        <p:spPr>
          <a:xfrm>
            <a:off x="90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2" name="Oval 211"/>
          <p:cNvSpPr/>
          <p:nvPr/>
        </p:nvSpPr>
        <p:spPr>
          <a:xfrm>
            <a:off x="90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3" name="Oval 212"/>
          <p:cNvSpPr/>
          <p:nvPr/>
        </p:nvSpPr>
        <p:spPr>
          <a:xfrm>
            <a:off x="90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4" name="Oval 213"/>
          <p:cNvSpPr/>
          <p:nvPr/>
        </p:nvSpPr>
        <p:spPr>
          <a:xfrm>
            <a:off x="90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5" name="Oval 214"/>
          <p:cNvSpPr/>
          <p:nvPr/>
        </p:nvSpPr>
        <p:spPr>
          <a:xfrm>
            <a:off x="90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6" name="Oval 215"/>
          <p:cNvSpPr/>
          <p:nvPr/>
        </p:nvSpPr>
        <p:spPr>
          <a:xfrm>
            <a:off x="90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7" name="Oval 216"/>
          <p:cNvSpPr/>
          <p:nvPr/>
        </p:nvSpPr>
        <p:spPr>
          <a:xfrm>
            <a:off x="90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8" name="Oval 217"/>
          <p:cNvSpPr/>
          <p:nvPr/>
        </p:nvSpPr>
        <p:spPr>
          <a:xfrm>
            <a:off x="90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9" name="Oval 218"/>
          <p:cNvSpPr/>
          <p:nvPr/>
        </p:nvSpPr>
        <p:spPr>
          <a:xfrm>
            <a:off x="90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0" name="Oval 219"/>
          <p:cNvSpPr/>
          <p:nvPr/>
        </p:nvSpPr>
        <p:spPr>
          <a:xfrm>
            <a:off x="90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1" name="Oval 220"/>
          <p:cNvSpPr/>
          <p:nvPr/>
        </p:nvSpPr>
        <p:spPr>
          <a:xfrm>
            <a:off x="90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2" name="Oval 221"/>
          <p:cNvSpPr/>
          <p:nvPr/>
        </p:nvSpPr>
        <p:spPr>
          <a:xfrm>
            <a:off x="90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3" name="Oval 222"/>
          <p:cNvSpPr/>
          <p:nvPr/>
        </p:nvSpPr>
        <p:spPr>
          <a:xfrm>
            <a:off x="90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4" name="Oval 223"/>
          <p:cNvSpPr/>
          <p:nvPr/>
        </p:nvSpPr>
        <p:spPr>
          <a:xfrm>
            <a:off x="90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5" name="Oval 224"/>
          <p:cNvSpPr/>
          <p:nvPr/>
        </p:nvSpPr>
        <p:spPr>
          <a:xfrm>
            <a:off x="90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6" name="Oval 225"/>
          <p:cNvSpPr/>
          <p:nvPr/>
        </p:nvSpPr>
        <p:spPr>
          <a:xfrm>
            <a:off x="90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7" name="Oval 226"/>
          <p:cNvSpPr/>
          <p:nvPr/>
        </p:nvSpPr>
        <p:spPr>
          <a:xfrm>
            <a:off x="90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8" name="Oval 227"/>
          <p:cNvSpPr/>
          <p:nvPr/>
        </p:nvSpPr>
        <p:spPr>
          <a:xfrm>
            <a:off x="90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9" name="Oval 228"/>
          <p:cNvSpPr/>
          <p:nvPr/>
        </p:nvSpPr>
        <p:spPr>
          <a:xfrm>
            <a:off x="90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0" name="Oval 229"/>
          <p:cNvSpPr/>
          <p:nvPr/>
        </p:nvSpPr>
        <p:spPr>
          <a:xfrm>
            <a:off x="108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1" name="Oval 230"/>
          <p:cNvSpPr/>
          <p:nvPr/>
        </p:nvSpPr>
        <p:spPr>
          <a:xfrm>
            <a:off x="108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2" name="Oval 231"/>
          <p:cNvSpPr/>
          <p:nvPr/>
        </p:nvSpPr>
        <p:spPr>
          <a:xfrm>
            <a:off x="108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3" name="Oval 232"/>
          <p:cNvSpPr/>
          <p:nvPr/>
        </p:nvSpPr>
        <p:spPr>
          <a:xfrm>
            <a:off x="108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4" name="Oval 233"/>
          <p:cNvSpPr/>
          <p:nvPr/>
        </p:nvSpPr>
        <p:spPr>
          <a:xfrm>
            <a:off x="108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5" name="Oval 234"/>
          <p:cNvSpPr/>
          <p:nvPr/>
        </p:nvSpPr>
        <p:spPr>
          <a:xfrm>
            <a:off x="108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6" name="Oval 235"/>
          <p:cNvSpPr/>
          <p:nvPr/>
        </p:nvSpPr>
        <p:spPr>
          <a:xfrm>
            <a:off x="108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7" name="Oval 236"/>
          <p:cNvSpPr/>
          <p:nvPr/>
        </p:nvSpPr>
        <p:spPr>
          <a:xfrm>
            <a:off x="108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8" name="Oval 237"/>
          <p:cNvSpPr/>
          <p:nvPr/>
        </p:nvSpPr>
        <p:spPr>
          <a:xfrm>
            <a:off x="108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9" name="Oval 238"/>
          <p:cNvSpPr/>
          <p:nvPr/>
        </p:nvSpPr>
        <p:spPr>
          <a:xfrm>
            <a:off x="108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0" name="Oval 239"/>
          <p:cNvSpPr/>
          <p:nvPr/>
        </p:nvSpPr>
        <p:spPr>
          <a:xfrm>
            <a:off x="108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1" name="Oval 240"/>
          <p:cNvSpPr/>
          <p:nvPr/>
        </p:nvSpPr>
        <p:spPr>
          <a:xfrm>
            <a:off x="108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2" name="Oval 241"/>
          <p:cNvSpPr/>
          <p:nvPr/>
        </p:nvSpPr>
        <p:spPr>
          <a:xfrm>
            <a:off x="108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3" name="Oval 242"/>
          <p:cNvSpPr/>
          <p:nvPr/>
        </p:nvSpPr>
        <p:spPr>
          <a:xfrm>
            <a:off x="108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4" name="Oval 243"/>
          <p:cNvSpPr/>
          <p:nvPr/>
        </p:nvSpPr>
        <p:spPr>
          <a:xfrm>
            <a:off x="108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5" name="Oval 244"/>
          <p:cNvSpPr/>
          <p:nvPr/>
        </p:nvSpPr>
        <p:spPr>
          <a:xfrm>
            <a:off x="108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6" name="Oval 245"/>
          <p:cNvSpPr/>
          <p:nvPr/>
        </p:nvSpPr>
        <p:spPr>
          <a:xfrm>
            <a:off x="108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7" name="Oval 246"/>
          <p:cNvSpPr/>
          <p:nvPr/>
        </p:nvSpPr>
        <p:spPr>
          <a:xfrm>
            <a:off x="108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8" name="Oval 247"/>
          <p:cNvSpPr/>
          <p:nvPr/>
        </p:nvSpPr>
        <p:spPr>
          <a:xfrm>
            <a:off x="108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9" name="Oval 248"/>
          <p:cNvSpPr/>
          <p:nvPr/>
        </p:nvSpPr>
        <p:spPr>
          <a:xfrm>
            <a:off x="108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0" name="Oval 249"/>
          <p:cNvSpPr/>
          <p:nvPr/>
        </p:nvSpPr>
        <p:spPr>
          <a:xfrm>
            <a:off x="108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1" name="Oval 250"/>
          <p:cNvSpPr/>
          <p:nvPr/>
        </p:nvSpPr>
        <p:spPr>
          <a:xfrm>
            <a:off x="108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2" name="Oval 251"/>
          <p:cNvSpPr/>
          <p:nvPr/>
        </p:nvSpPr>
        <p:spPr>
          <a:xfrm>
            <a:off x="108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3" name="Oval 252"/>
          <p:cNvSpPr/>
          <p:nvPr/>
        </p:nvSpPr>
        <p:spPr>
          <a:xfrm>
            <a:off x="108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4" name="Oval 253"/>
          <p:cNvSpPr/>
          <p:nvPr/>
        </p:nvSpPr>
        <p:spPr>
          <a:xfrm>
            <a:off x="108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5" name="Oval 254"/>
          <p:cNvSpPr/>
          <p:nvPr/>
        </p:nvSpPr>
        <p:spPr>
          <a:xfrm>
            <a:off x="108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6" name="Oval 255"/>
          <p:cNvSpPr/>
          <p:nvPr/>
        </p:nvSpPr>
        <p:spPr>
          <a:xfrm>
            <a:off x="108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7" name="Oval 256"/>
          <p:cNvSpPr/>
          <p:nvPr/>
        </p:nvSpPr>
        <p:spPr>
          <a:xfrm>
            <a:off x="108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8" name="Oval 257"/>
          <p:cNvSpPr/>
          <p:nvPr/>
        </p:nvSpPr>
        <p:spPr>
          <a:xfrm>
            <a:off x="108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9" name="Oval 258"/>
          <p:cNvSpPr/>
          <p:nvPr/>
        </p:nvSpPr>
        <p:spPr>
          <a:xfrm>
            <a:off x="108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0" name="Oval 259"/>
          <p:cNvSpPr/>
          <p:nvPr/>
        </p:nvSpPr>
        <p:spPr>
          <a:xfrm>
            <a:off x="108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1" name="Oval 260"/>
          <p:cNvSpPr/>
          <p:nvPr/>
        </p:nvSpPr>
        <p:spPr>
          <a:xfrm>
            <a:off x="108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2" name="Oval 261"/>
          <p:cNvSpPr/>
          <p:nvPr/>
        </p:nvSpPr>
        <p:spPr>
          <a:xfrm>
            <a:off x="108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3" name="Oval 262"/>
          <p:cNvSpPr/>
          <p:nvPr/>
        </p:nvSpPr>
        <p:spPr>
          <a:xfrm>
            <a:off x="108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4" name="Oval 263"/>
          <p:cNvSpPr/>
          <p:nvPr/>
        </p:nvSpPr>
        <p:spPr>
          <a:xfrm>
            <a:off x="108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5" name="Oval 264"/>
          <p:cNvSpPr/>
          <p:nvPr/>
        </p:nvSpPr>
        <p:spPr>
          <a:xfrm>
            <a:off x="108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6" name="Oval 265"/>
          <p:cNvSpPr/>
          <p:nvPr/>
        </p:nvSpPr>
        <p:spPr>
          <a:xfrm>
            <a:off x="108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7" name="Oval 266"/>
          <p:cNvSpPr/>
          <p:nvPr/>
        </p:nvSpPr>
        <p:spPr>
          <a:xfrm>
            <a:off x="108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8" name="Oval 267"/>
          <p:cNvSpPr/>
          <p:nvPr/>
        </p:nvSpPr>
        <p:spPr>
          <a:xfrm>
            <a:off x="126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9" name="Oval 268"/>
          <p:cNvSpPr/>
          <p:nvPr/>
        </p:nvSpPr>
        <p:spPr>
          <a:xfrm>
            <a:off x="126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0" name="Oval 269"/>
          <p:cNvSpPr/>
          <p:nvPr/>
        </p:nvSpPr>
        <p:spPr>
          <a:xfrm>
            <a:off x="126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1" name="Oval 270"/>
          <p:cNvSpPr/>
          <p:nvPr/>
        </p:nvSpPr>
        <p:spPr>
          <a:xfrm>
            <a:off x="126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2" name="Oval 271"/>
          <p:cNvSpPr/>
          <p:nvPr/>
        </p:nvSpPr>
        <p:spPr>
          <a:xfrm>
            <a:off x="126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3" name="Oval 272"/>
          <p:cNvSpPr/>
          <p:nvPr/>
        </p:nvSpPr>
        <p:spPr>
          <a:xfrm>
            <a:off x="126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4" name="Oval 273"/>
          <p:cNvSpPr/>
          <p:nvPr/>
        </p:nvSpPr>
        <p:spPr>
          <a:xfrm>
            <a:off x="126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5" name="Oval 274"/>
          <p:cNvSpPr/>
          <p:nvPr/>
        </p:nvSpPr>
        <p:spPr>
          <a:xfrm>
            <a:off x="126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6" name="Oval 275"/>
          <p:cNvSpPr/>
          <p:nvPr/>
        </p:nvSpPr>
        <p:spPr>
          <a:xfrm>
            <a:off x="126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7" name="Oval 276"/>
          <p:cNvSpPr/>
          <p:nvPr/>
        </p:nvSpPr>
        <p:spPr>
          <a:xfrm>
            <a:off x="126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8" name="Oval 277"/>
          <p:cNvSpPr/>
          <p:nvPr/>
        </p:nvSpPr>
        <p:spPr>
          <a:xfrm>
            <a:off x="126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9" name="Oval 278"/>
          <p:cNvSpPr/>
          <p:nvPr/>
        </p:nvSpPr>
        <p:spPr>
          <a:xfrm>
            <a:off x="126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0" name="Oval 279"/>
          <p:cNvSpPr/>
          <p:nvPr/>
        </p:nvSpPr>
        <p:spPr>
          <a:xfrm>
            <a:off x="126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1" name="Oval 280"/>
          <p:cNvSpPr/>
          <p:nvPr/>
        </p:nvSpPr>
        <p:spPr>
          <a:xfrm>
            <a:off x="126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2" name="Oval 281"/>
          <p:cNvSpPr/>
          <p:nvPr/>
        </p:nvSpPr>
        <p:spPr>
          <a:xfrm>
            <a:off x="126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3" name="Oval 282"/>
          <p:cNvSpPr/>
          <p:nvPr/>
        </p:nvSpPr>
        <p:spPr>
          <a:xfrm>
            <a:off x="126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4" name="Oval 283"/>
          <p:cNvSpPr/>
          <p:nvPr/>
        </p:nvSpPr>
        <p:spPr>
          <a:xfrm>
            <a:off x="126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5" name="Oval 284"/>
          <p:cNvSpPr/>
          <p:nvPr/>
        </p:nvSpPr>
        <p:spPr>
          <a:xfrm>
            <a:off x="126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6" name="Oval 285"/>
          <p:cNvSpPr/>
          <p:nvPr/>
        </p:nvSpPr>
        <p:spPr>
          <a:xfrm>
            <a:off x="126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7" name="Oval 286"/>
          <p:cNvSpPr/>
          <p:nvPr/>
        </p:nvSpPr>
        <p:spPr>
          <a:xfrm>
            <a:off x="126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8" name="Oval 287"/>
          <p:cNvSpPr/>
          <p:nvPr/>
        </p:nvSpPr>
        <p:spPr>
          <a:xfrm>
            <a:off x="126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9" name="Oval 288"/>
          <p:cNvSpPr/>
          <p:nvPr/>
        </p:nvSpPr>
        <p:spPr>
          <a:xfrm>
            <a:off x="126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0" name="Oval 289"/>
          <p:cNvSpPr/>
          <p:nvPr/>
        </p:nvSpPr>
        <p:spPr>
          <a:xfrm>
            <a:off x="126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1" name="Oval 290"/>
          <p:cNvSpPr/>
          <p:nvPr/>
        </p:nvSpPr>
        <p:spPr>
          <a:xfrm>
            <a:off x="126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2" name="Oval 291"/>
          <p:cNvSpPr/>
          <p:nvPr/>
        </p:nvSpPr>
        <p:spPr>
          <a:xfrm>
            <a:off x="126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3" name="Oval 292"/>
          <p:cNvSpPr/>
          <p:nvPr/>
        </p:nvSpPr>
        <p:spPr>
          <a:xfrm>
            <a:off x="126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4" name="Oval 293"/>
          <p:cNvSpPr/>
          <p:nvPr/>
        </p:nvSpPr>
        <p:spPr>
          <a:xfrm>
            <a:off x="126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5" name="Oval 294"/>
          <p:cNvSpPr/>
          <p:nvPr/>
        </p:nvSpPr>
        <p:spPr>
          <a:xfrm>
            <a:off x="126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6" name="Oval 295"/>
          <p:cNvSpPr/>
          <p:nvPr/>
        </p:nvSpPr>
        <p:spPr>
          <a:xfrm>
            <a:off x="126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7" name="Oval 296"/>
          <p:cNvSpPr/>
          <p:nvPr/>
        </p:nvSpPr>
        <p:spPr>
          <a:xfrm>
            <a:off x="126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8" name="Oval 297"/>
          <p:cNvSpPr/>
          <p:nvPr/>
        </p:nvSpPr>
        <p:spPr>
          <a:xfrm>
            <a:off x="126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9" name="Oval 298"/>
          <p:cNvSpPr/>
          <p:nvPr/>
        </p:nvSpPr>
        <p:spPr>
          <a:xfrm>
            <a:off x="126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0" name="Oval 299"/>
          <p:cNvSpPr/>
          <p:nvPr/>
        </p:nvSpPr>
        <p:spPr>
          <a:xfrm>
            <a:off x="126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1" name="Oval 300"/>
          <p:cNvSpPr/>
          <p:nvPr/>
        </p:nvSpPr>
        <p:spPr>
          <a:xfrm>
            <a:off x="126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2" name="Oval 301"/>
          <p:cNvSpPr/>
          <p:nvPr/>
        </p:nvSpPr>
        <p:spPr>
          <a:xfrm>
            <a:off x="126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3" name="Oval 302"/>
          <p:cNvSpPr/>
          <p:nvPr/>
        </p:nvSpPr>
        <p:spPr>
          <a:xfrm>
            <a:off x="126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4" name="Oval 303"/>
          <p:cNvSpPr/>
          <p:nvPr/>
        </p:nvSpPr>
        <p:spPr>
          <a:xfrm>
            <a:off x="126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5" name="Oval 304"/>
          <p:cNvSpPr/>
          <p:nvPr/>
        </p:nvSpPr>
        <p:spPr>
          <a:xfrm>
            <a:off x="126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6" name="Oval 305"/>
          <p:cNvSpPr/>
          <p:nvPr/>
        </p:nvSpPr>
        <p:spPr>
          <a:xfrm>
            <a:off x="144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7" name="Oval 306"/>
          <p:cNvSpPr/>
          <p:nvPr/>
        </p:nvSpPr>
        <p:spPr>
          <a:xfrm>
            <a:off x="144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8" name="Oval 307"/>
          <p:cNvSpPr/>
          <p:nvPr/>
        </p:nvSpPr>
        <p:spPr>
          <a:xfrm>
            <a:off x="144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9" name="Oval 308"/>
          <p:cNvSpPr/>
          <p:nvPr/>
        </p:nvSpPr>
        <p:spPr>
          <a:xfrm>
            <a:off x="144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0" name="Oval 309"/>
          <p:cNvSpPr/>
          <p:nvPr/>
        </p:nvSpPr>
        <p:spPr>
          <a:xfrm>
            <a:off x="144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1" name="Oval 310"/>
          <p:cNvSpPr/>
          <p:nvPr/>
        </p:nvSpPr>
        <p:spPr>
          <a:xfrm>
            <a:off x="144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2" name="Oval 311"/>
          <p:cNvSpPr/>
          <p:nvPr/>
        </p:nvSpPr>
        <p:spPr>
          <a:xfrm>
            <a:off x="144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3" name="Oval 312"/>
          <p:cNvSpPr/>
          <p:nvPr/>
        </p:nvSpPr>
        <p:spPr>
          <a:xfrm>
            <a:off x="144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4" name="Oval 313"/>
          <p:cNvSpPr/>
          <p:nvPr/>
        </p:nvSpPr>
        <p:spPr>
          <a:xfrm>
            <a:off x="144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5" name="Oval 314"/>
          <p:cNvSpPr/>
          <p:nvPr/>
        </p:nvSpPr>
        <p:spPr>
          <a:xfrm>
            <a:off x="144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6" name="Oval 315"/>
          <p:cNvSpPr/>
          <p:nvPr/>
        </p:nvSpPr>
        <p:spPr>
          <a:xfrm>
            <a:off x="144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7" name="Oval 316"/>
          <p:cNvSpPr/>
          <p:nvPr/>
        </p:nvSpPr>
        <p:spPr>
          <a:xfrm>
            <a:off x="144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8" name="Oval 317"/>
          <p:cNvSpPr/>
          <p:nvPr/>
        </p:nvSpPr>
        <p:spPr>
          <a:xfrm>
            <a:off x="144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9" name="Oval 318"/>
          <p:cNvSpPr/>
          <p:nvPr/>
        </p:nvSpPr>
        <p:spPr>
          <a:xfrm>
            <a:off x="144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0" name="Oval 319"/>
          <p:cNvSpPr/>
          <p:nvPr/>
        </p:nvSpPr>
        <p:spPr>
          <a:xfrm>
            <a:off x="144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1" name="Oval 320"/>
          <p:cNvSpPr/>
          <p:nvPr/>
        </p:nvSpPr>
        <p:spPr>
          <a:xfrm>
            <a:off x="144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2" name="Oval 321"/>
          <p:cNvSpPr/>
          <p:nvPr/>
        </p:nvSpPr>
        <p:spPr>
          <a:xfrm>
            <a:off x="144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3" name="Oval 322"/>
          <p:cNvSpPr/>
          <p:nvPr/>
        </p:nvSpPr>
        <p:spPr>
          <a:xfrm>
            <a:off x="144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4" name="Oval 323"/>
          <p:cNvSpPr/>
          <p:nvPr/>
        </p:nvSpPr>
        <p:spPr>
          <a:xfrm>
            <a:off x="144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5" name="Oval 324"/>
          <p:cNvSpPr/>
          <p:nvPr/>
        </p:nvSpPr>
        <p:spPr>
          <a:xfrm>
            <a:off x="144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6" name="Oval 325"/>
          <p:cNvSpPr/>
          <p:nvPr/>
        </p:nvSpPr>
        <p:spPr>
          <a:xfrm>
            <a:off x="144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7" name="Oval 326"/>
          <p:cNvSpPr/>
          <p:nvPr/>
        </p:nvSpPr>
        <p:spPr>
          <a:xfrm>
            <a:off x="144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8" name="Oval 327"/>
          <p:cNvSpPr/>
          <p:nvPr/>
        </p:nvSpPr>
        <p:spPr>
          <a:xfrm>
            <a:off x="144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9" name="Oval 328"/>
          <p:cNvSpPr/>
          <p:nvPr/>
        </p:nvSpPr>
        <p:spPr>
          <a:xfrm>
            <a:off x="144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0" name="Oval 329"/>
          <p:cNvSpPr/>
          <p:nvPr/>
        </p:nvSpPr>
        <p:spPr>
          <a:xfrm>
            <a:off x="144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1" name="Oval 330"/>
          <p:cNvSpPr/>
          <p:nvPr/>
        </p:nvSpPr>
        <p:spPr>
          <a:xfrm>
            <a:off x="144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2" name="Oval 331"/>
          <p:cNvSpPr/>
          <p:nvPr/>
        </p:nvSpPr>
        <p:spPr>
          <a:xfrm>
            <a:off x="144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3" name="Oval 332"/>
          <p:cNvSpPr/>
          <p:nvPr/>
        </p:nvSpPr>
        <p:spPr>
          <a:xfrm>
            <a:off x="144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4" name="Oval 333"/>
          <p:cNvSpPr/>
          <p:nvPr/>
        </p:nvSpPr>
        <p:spPr>
          <a:xfrm>
            <a:off x="144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5" name="Oval 334"/>
          <p:cNvSpPr/>
          <p:nvPr/>
        </p:nvSpPr>
        <p:spPr>
          <a:xfrm>
            <a:off x="144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6" name="Oval 335"/>
          <p:cNvSpPr/>
          <p:nvPr/>
        </p:nvSpPr>
        <p:spPr>
          <a:xfrm>
            <a:off x="144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7" name="Oval 336"/>
          <p:cNvSpPr/>
          <p:nvPr/>
        </p:nvSpPr>
        <p:spPr>
          <a:xfrm>
            <a:off x="144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8" name="Oval 337"/>
          <p:cNvSpPr/>
          <p:nvPr/>
        </p:nvSpPr>
        <p:spPr>
          <a:xfrm>
            <a:off x="144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9" name="Oval 338"/>
          <p:cNvSpPr/>
          <p:nvPr/>
        </p:nvSpPr>
        <p:spPr>
          <a:xfrm>
            <a:off x="144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0" name="Oval 339"/>
          <p:cNvSpPr/>
          <p:nvPr/>
        </p:nvSpPr>
        <p:spPr>
          <a:xfrm>
            <a:off x="144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1" name="Oval 340"/>
          <p:cNvSpPr/>
          <p:nvPr/>
        </p:nvSpPr>
        <p:spPr>
          <a:xfrm>
            <a:off x="144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2" name="Oval 341"/>
          <p:cNvSpPr/>
          <p:nvPr/>
        </p:nvSpPr>
        <p:spPr>
          <a:xfrm>
            <a:off x="144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3" name="Oval 342"/>
          <p:cNvSpPr/>
          <p:nvPr/>
        </p:nvSpPr>
        <p:spPr>
          <a:xfrm>
            <a:off x="144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4" name="Oval 343"/>
          <p:cNvSpPr/>
          <p:nvPr/>
        </p:nvSpPr>
        <p:spPr>
          <a:xfrm>
            <a:off x="162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5" name="Oval 344"/>
          <p:cNvSpPr/>
          <p:nvPr/>
        </p:nvSpPr>
        <p:spPr>
          <a:xfrm>
            <a:off x="162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6" name="Oval 345"/>
          <p:cNvSpPr/>
          <p:nvPr/>
        </p:nvSpPr>
        <p:spPr>
          <a:xfrm>
            <a:off x="162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7" name="Oval 346"/>
          <p:cNvSpPr/>
          <p:nvPr/>
        </p:nvSpPr>
        <p:spPr>
          <a:xfrm>
            <a:off x="162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8" name="Oval 347"/>
          <p:cNvSpPr/>
          <p:nvPr/>
        </p:nvSpPr>
        <p:spPr>
          <a:xfrm>
            <a:off x="162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9" name="Oval 348"/>
          <p:cNvSpPr/>
          <p:nvPr/>
        </p:nvSpPr>
        <p:spPr>
          <a:xfrm>
            <a:off x="162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0" name="Oval 349"/>
          <p:cNvSpPr/>
          <p:nvPr/>
        </p:nvSpPr>
        <p:spPr>
          <a:xfrm>
            <a:off x="162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1" name="Oval 350"/>
          <p:cNvSpPr/>
          <p:nvPr/>
        </p:nvSpPr>
        <p:spPr>
          <a:xfrm>
            <a:off x="162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2" name="Oval 351"/>
          <p:cNvSpPr/>
          <p:nvPr/>
        </p:nvSpPr>
        <p:spPr>
          <a:xfrm>
            <a:off x="162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3" name="Oval 352"/>
          <p:cNvSpPr/>
          <p:nvPr/>
        </p:nvSpPr>
        <p:spPr>
          <a:xfrm>
            <a:off x="162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4" name="Oval 353"/>
          <p:cNvSpPr/>
          <p:nvPr/>
        </p:nvSpPr>
        <p:spPr>
          <a:xfrm>
            <a:off x="162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5" name="Oval 354"/>
          <p:cNvSpPr/>
          <p:nvPr/>
        </p:nvSpPr>
        <p:spPr>
          <a:xfrm>
            <a:off x="162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6" name="Oval 355"/>
          <p:cNvSpPr/>
          <p:nvPr/>
        </p:nvSpPr>
        <p:spPr>
          <a:xfrm>
            <a:off x="162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7" name="Oval 356"/>
          <p:cNvSpPr/>
          <p:nvPr/>
        </p:nvSpPr>
        <p:spPr>
          <a:xfrm>
            <a:off x="162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8" name="Oval 357"/>
          <p:cNvSpPr/>
          <p:nvPr/>
        </p:nvSpPr>
        <p:spPr>
          <a:xfrm>
            <a:off x="162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9" name="Oval 358"/>
          <p:cNvSpPr/>
          <p:nvPr/>
        </p:nvSpPr>
        <p:spPr>
          <a:xfrm>
            <a:off x="162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0" name="Oval 359"/>
          <p:cNvSpPr/>
          <p:nvPr/>
        </p:nvSpPr>
        <p:spPr>
          <a:xfrm>
            <a:off x="162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1" name="Oval 360"/>
          <p:cNvSpPr/>
          <p:nvPr/>
        </p:nvSpPr>
        <p:spPr>
          <a:xfrm>
            <a:off x="162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2" name="Oval 361"/>
          <p:cNvSpPr/>
          <p:nvPr/>
        </p:nvSpPr>
        <p:spPr>
          <a:xfrm>
            <a:off x="162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3" name="Oval 362"/>
          <p:cNvSpPr/>
          <p:nvPr/>
        </p:nvSpPr>
        <p:spPr>
          <a:xfrm>
            <a:off x="162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4" name="Oval 363"/>
          <p:cNvSpPr/>
          <p:nvPr/>
        </p:nvSpPr>
        <p:spPr>
          <a:xfrm>
            <a:off x="162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5" name="Oval 364"/>
          <p:cNvSpPr/>
          <p:nvPr/>
        </p:nvSpPr>
        <p:spPr>
          <a:xfrm>
            <a:off x="162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6" name="Oval 365"/>
          <p:cNvSpPr/>
          <p:nvPr/>
        </p:nvSpPr>
        <p:spPr>
          <a:xfrm>
            <a:off x="162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7" name="Oval 366"/>
          <p:cNvSpPr/>
          <p:nvPr/>
        </p:nvSpPr>
        <p:spPr>
          <a:xfrm>
            <a:off x="162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8" name="Oval 367"/>
          <p:cNvSpPr/>
          <p:nvPr/>
        </p:nvSpPr>
        <p:spPr>
          <a:xfrm>
            <a:off x="162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9" name="Oval 368"/>
          <p:cNvSpPr/>
          <p:nvPr/>
        </p:nvSpPr>
        <p:spPr>
          <a:xfrm>
            <a:off x="162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0" name="Oval 369"/>
          <p:cNvSpPr/>
          <p:nvPr/>
        </p:nvSpPr>
        <p:spPr>
          <a:xfrm>
            <a:off x="162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1" name="Oval 370"/>
          <p:cNvSpPr/>
          <p:nvPr/>
        </p:nvSpPr>
        <p:spPr>
          <a:xfrm>
            <a:off x="162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2" name="Oval 371"/>
          <p:cNvSpPr/>
          <p:nvPr/>
        </p:nvSpPr>
        <p:spPr>
          <a:xfrm>
            <a:off x="162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3" name="Oval 372"/>
          <p:cNvSpPr/>
          <p:nvPr/>
        </p:nvSpPr>
        <p:spPr>
          <a:xfrm>
            <a:off x="162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4" name="Oval 373"/>
          <p:cNvSpPr/>
          <p:nvPr/>
        </p:nvSpPr>
        <p:spPr>
          <a:xfrm>
            <a:off x="162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5" name="Oval 374"/>
          <p:cNvSpPr/>
          <p:nvPr/>
        </p:nvSpPr>
        <p:spPr>
          <a:xfrm>
            <a:off x="162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6" name="Oval 375"/>
          <p:cNvSpPr/>
          <p:nvPr/>
        </p:nvSpPr>
        <p:spPr>
          <a:xfrm>
            <a:off x="162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7" name="Oval 376"/>
          <p:cNvSpPr/>
          <p:nvPr/>
        </p:nvSpPr>
        <p:spPr>
          <a:xfrm>
            <a:off x="162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8" name="Oval 377"/>
          <p:cNvSpPr/>
          <p:nvPr/>
        </p:nvSpPr>
        <p:spPr>
          <a:xfrm>
            <a:off x="162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9" name="Oval 378"/>
          <p:cNvSpPr/>
          <p:nvPr/>
        </p:nvSpPr>
        <p:spPr>
          <a:xfrm>
            <a:off x="162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0" name="Oval 379"/>
          <p:cNvSpPr/>
          <p:nvPr/>
        </p:nvSpPr>
        <p:spPr>
          <a:xfrm>
            <a:off x="162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1" name="Oval 380"/>
          <p:cNvSpPr/>
          <p:nvPr/>
        </p:nvSpPr>
        <p:spPr>
          <a:xfrm>
            <a:off x="162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2" name="Oval 381"/>
          <p:cNvSpPr/>
          <p:nvPr/>
        </p:nvSpPr>
        <p:spPr>
          <a:xfrm>
            <a:off x="180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3" name="Oval 382"/>
          <p:cNvSpPr/>
          <p:nvPr/>
        </p:nvSpPr>
        <p:spPr>
          <a:xfrm>
            <a:off x="180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4" name="Oval 383"/>
          <p:cNvSpPr/>
          <p:nvPr/>
        </p:nvSpPr>
        <p:spPr>
          <a:xfrm>
            <a:off x="180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5" name="Oval 384"/>
          <p:cNvSpPr/>
          <p:nvPr/>
        </p:nvSpPr>
        <p:spPr>
          <a:xfrm>
            <a:off x="180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6" name="Oval 385"/>
          <p:cNvSpPr/>
          <p:nvPr/>
        </p:nvSpPr>
        <p:spPr>
          <a:xfrm>
            <a:off x="180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7" name="Oval 386"/>
          <p:cNvSpPr/>
          <p:nvPr/>
        </p:nvSpPr>
        <p:spPr>
          <a:xfrm>
            <a:off x="180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8" name="Oval 387"/>
          <p:cNvSpPr/>
          <p:nvPr/>
        </p:nvSpPr>
        <p:spPr>
          <a:xfrm>
            <a:off x="180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9" name="Oval 388"/>
          <p:cNvSpPr/>
          <p:nvPr/>
        </p:nvSpPr>
        <p:spPr>
          <a:xfrm>
            <a:off x="180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0" name="Oval 389"/>
          <p:cNvSpPr/>
          <p:nvPr/>
        </p:nvSpPr>
        <p:spPr>
          <a:xfrm>
            <a:off x="180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1" name="Oval 390"/>
          <p:cNvSpPr/>
          <p:nvPr/>
        </p:nvSpPr>
        <p:spPr>
          <a:xfrm>
            <a:off x="180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2" name="Oval 391"/>
          <p:cNvSpPr/>
          <p:nvPr/>
        </p:nvSpPr>
        <p:spPr>
          <a:xfrm>
            <a:off x="180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3" name="Oval 392"/>
          <p:cNvSpPr/>
          <p:nvPr/>
        </p:nvSpPr>
        <p:spPr>
          <a:xfrm>
            <a:off x="180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4" name="Oval 393"/>
          <p:cNvSpPr/>
          <p:nvPr/>
        </p:nvSpPr>
        <p:spPr>
          <a:xfrm>
            <a:off x="180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5" name="Oval 394"/>
          <p:cNvSpPr/>
          <p:nvPr/>
        </p:nvSpPr>
        <p:spPr>
          <a:xfrm>
            <a:off x="180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6" name="Oval 395"/>
          <p:cNvSpPr/>
          <p:nvPr/>
        </p:nvSpPr>
        <p:spPr>
          <a:xfrm>
            <a:off x="180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7" name="Oval 396"/>
          <p:cNvSpPr/>
          <p:nvPr/>
        </p:nvSpPr>
        <p:spPr>
          <a:xfrm>
            <a:off x="180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8" name="Oval 397"/>
          <p:cNvSpPr/>
          <p:nvPr/>
        </p:nvSpPr>
        <p:spPr>
          <a:xfrm>
            <a:off x="180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9" name="Oval 398"/>
          <p:cNvSpPr/>
          <p:nvPr/>
        </p:nvSpPr>
        <p:spPr>
          <a:xfrm>
            <a:off x="180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0" name="Oval 399"/>
          <p:cNvSpPr/>
          <p:nvPr/>
        </p:nvSpPr>
        <p:spPr>
          <a:xfrm>
            <a:off x="180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1" name="Oval 400"/>
          <p:cNvSpPr/>
          <p:nvPr/>
        </p:nvSpPr>
        <p:spPr>
          <a:xfrm>
            <a:off x="180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2" name="Oval 401"/>
          <p:cNvSpPr/>
          <p:nvPr/>
        </p:nvSpPr>
        <p:spPr>
          <a:xfrm>
            <a:off x="180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3" name="Oval 402"/>
          <p:cNvSpPr/>
          <p:nvPr/>
        </p:nvSpPr>
        <p:spPr>
          <a:xfrm>
            <a:off x="180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4" name="Oval 403"/>
          <p:cNvSpPr/>
          <p:nvPr/>
        </p:nvSpPr>
        <p:spPr>
          <a:xfrm>
            <a:off x="180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5" name="Oval 404"/>
          <p:cNvSpPr/>
          <p:nvPr/>
        </p:nvSpPr>
        <p:spPr>
          <a:xfrm>
            <a:off x="180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6" name="Oval 405"/>
          <p:cNvSpPr/>
          <p:nvPr/>
        </p:nvSpPr>
        <p:spPr>
          <a:xfrm>
            <a:off x="180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7" name="Oval 406"/>
          <p:cNvSpPr/>
          <p:nvPr/>
        </p:nvSpPr>
        <p:spPr>
          <a:xfrm>
            <a:off x="180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8" name="Oval 407"/>
          <p:cNvSpPr/>
          <p:nvPr/>
        </p:nvSpPr>
        <p:spPr>
          <a:xfrm>
            <a:off x="180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9" name="Oval 408"/>
          <p:cNvSpPr/>
          <p:nvPr/>
        </p:nvSpPr>
        <p:spPr>
          <a:xfrm>
            <a:off x="180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0" name="Oval 409"/>
          <p:cNvSpPr/>
          <p:nvPr/>
        </p:nvSpPr>
        <p:spPr>
          <a:xfrm>
            <a:off x="180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1" name="Oval 410"/>
          <p:cNvSpPr/>
          <p:nvPr/>
        </p:nvSpPr>
        <p:spPr>
          <a:xfrm>
            <a:off x="180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2" name="Oval 411"/>
          <p:cNvSpPr/>
          <p:nvPr/>
        </p:nvSpPr>
        <p:spPr>
          <a:xfrm>
            <a:off x="180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3" name="Oval 412"/>
          <p:cNvSpPr/>
          <p:nvPr/>
        </p:nvSpPr>
        <p:spPr>
          <a:xfrm>
            <a:off x="180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4" name="Oval 413"/>
          <p:cNvSpPr/>
          <p:nvPr/>
        </p:nvSpPr>
        <p:spPr>
          <a:xfrm>
            <a:off x="180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5" name="Oval 414"/>
          <p:cNvSpPr/>
          <p:nvPr/>
        </p:nvSpPr>
        <p:spPr>
          <a:xfrm>
            <a:off x="180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6" name="Oval 415"/>
          <p:cNvSpPr/>
          <p:nvPr/>
        </p:nvSpPr>
        <p:spPr>
          <a:xfrm>
            <a:off x="180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7" name="Oval 416"/>
          <p:cNvSpPr/>
          <p:nvPr/>
        </p:nvSpPr>
        <p:spPr>
          <a:xfrm>
            <a:off x="180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8" name="Oval 417"/>
          <p:cNvSpPr/>
          <p:nvPr/>
        </p:nvSpPr>
        <p:spPr>
          <a:xfrm>
            <a:off x="180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9" name="Oval 418"/>
          <p:cNvSpPr/>
          <p:nvPr/>
        </p:nvSpPr>
        <p:spPr>
          <a:xfrm>
            <a:off x="180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0" name="Oval 419"/>
          <p:cNvSpPr/>
          <p:nvPr/>
        </p:nvSpPr>
        <p:spPr>
          <a:xfrm>
            <a:off x="198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1" name="Oval 420"/>
          <p:cNvSpPr/>
          <p:nvPr/>
        </p:nvSpPr>
        <p:spPr>
          <a:xfrm>
            <a:off x="198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2" name="Oval 421"/>
          <p:cNvSpPr/>
          <p:nvPr/>
        </p:nvSpPr>
        <p:spPr>
          <a:xfrm>
            <a:off x="198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3" name="Oval 422"/>
          <p:cNvSpPr/>
          <p:nvPr/>
        </p:nvSpPr>
        <p:spPr>
          <a:xfrm>
            <a:off x="198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4" name="Oval 423"/>
          <p:cNvSpPr/>
          <p:nvPr/>
        </p:nvSpPr>
        <p:spPr>
          <a:xfrm>
            <a:off x="198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5" name="Oval 424"/>
          <p:cNvSpPr/>
          <p:nvPr/>
        </p:nvSpPr>
        <p:spPr>
          <a:xfrm>
            <a:off x="198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6" name="Oval 425"/>
          <p:cNvSpPr/>
          <p:nvPr/>
        </p:nvSpPr>
        <p:spPr>
          <a:xfrm>
            <a:off x="198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7" name="Oval 426"/>
          <p:cNvSpPr/>
          <p:nvPr/>
        </p:nvSpPr>
        <p:spPr>
          <a:xfrm>
            <a:off x="198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8" name="Oval 427"/>
          <p:cNvSpPr/>
          <p:nvPr/>
        </p:nvSpPr>
        <p:spPr>
          <a:xfrm>
            <a:off x="198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9" name="Oval 428"/>
          <p:cNvSpPr/>
          <p:nvPr/>
        </p:nvSpPr>
        <p:spPr>
          <a:xfrm>
            <a:off x="198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0" name="Oval 429"/>
          <p:cNvSpPr/>
          <p:nvPr/>
        </p:nvSpPr>
        <p:spPr>
          <a:xfrm>
            <a:off x="198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1" name="Oval 430"/>
          <p:cNvSpPr/>
          <p:nvPr/>
        </p:nvSpPr>
        <p:spPr>
          <a:xfrm>
            <a:off x="198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2" name="Oval 431"/>
          <p:cNvSpPr/>
          <p:nvPr/>
        </p:nvSpPr>
        <p:spPr>
          <a:xfrm>
            <a:off x="198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3" name="Oval 432"/>
          <p:cNvSpPr/>
          <p:nvPr/>
        </p:nvSpPr>
        <p:spPr>
          <a:xfrm>
            <a:off x="198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4" name="Oval 433"/>
          <p:cNvSpPr/>
          <p:nvPr/>
        </p:nvSpPr>
        <p:spPr>
          <a:xfrm>
            <a:off x="198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5" name="Oval 434"/>
          <p:cNvSpPr/>
          <p:nvPr/>
        </p:nvSpPr>
        <p:spPr>
          <a:xfrm>
            <a:off x="198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6" name="Oval 435"/>
          <p:cNvSpPr/>
          <p:nvPr/>
        </p:nvSpPr>
        <p:spPr>
          <a:xfrm>
            <a:off x="198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7" name="Oval 436"/>
          <p:cNvSpPr/>
          <p:nvPr/>
        </p:nvSpPr>
        <p:spPr>
          <a:xfrm>
            <a:off x="198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8" name="Oval 437"/>
          <p:cNvSpPr/>
          <p:nvPr/>
        </p:nvSpPr>
        <p:spPr>
          <a:xfrm>
            <a:off x="198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9" name="Oval 438"/>
          <p:cNvSpPr/>
          <p:nvPr/>
        </p:nvSpPr>
        <p:spPr>
          <a:xfrm>
            <a:off x="198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0" name="Oval 439"/>
          <p:cNvSpPr/>
          <p:nvPr/>
        </p:nvSpPr>
        <p:spPr>
          <a:xfrm>
            <a:off x="198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1" name="Oval 440"/>
          <p:cNvSpPr/>
          <p:nvPr/>
        </p:nvSpPr>
        <p:spPr>
          <a:xfrm>
            <a:off x="198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2" name="Oval 441"/>
          <p:cNvSpPr/>
          <p:nvPr/>
        </p:nvSpPr>
        <p:spPr>
          <a:xfrm>
            <a:off x="198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3" name="Oval 442"/>
          <p:cNvSpPr/>
          <p:nvPr/>
        </p:nvSpPr>
        <p:spPr>
          <a:xfrm>
            <a:off x="198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4" name="Oval 443"/>
          <p:cNvSpPr/>
          <p:nvPr/>
        </p:nvSpPr>
        <p:spPr>
          <a:xfrm>
            <a:off x="198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5" name="Oval 444"/>
          <p:cNvSpPr/>
          <p:nvPr/>
        </p:nvSpPr>
        <p:spPr>
          <a:xfrm>
            <a:off x="198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6" name="Oval 445"/>
          <p:cNvSpPr/>
          <p:nvPr/>
        </p:nvSpPr>
        <p:spPr>
          <a:xfrm>
            <a:off x="198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7" name="Oval 446"/>
          <p:cNvSpPr/>
          <p:nvPr/>
        </p:nvSpPr>
        <p:spPr>
          <a:xfrm>
            <a:off x="198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8" name="Oval 447"/>
          <p:cNvSpPr/>
          <p:nvPr/>
        </p:nvSpPr>
        <p:spPr>
          <a:xfrm>
            <a:off x="198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9" name="Oval 448"/>
          <p:cNvSpPr/>
          <p:nvPr/>
        </p:nvSpPr>
        <p:spPr>
          <a:xfrm>
            <a:off x="198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0" name="Oval 449"/>
          <p:cNvSpPr/>
          <p:nvPr/>
        </p:nvSpPr>
        <p:spPr>
          <a:xfrm>
            <a:off x="198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1" name="Oval 450"/>
          <p:cNvSpPr/>
          <p:nvPr/>
        </p:nvSpPr>
        <p:spPr>
          <a:xfrm>
            <a:off x="198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2" name="Oval 451"/>
          <p:cNvSpPr/>
          <p:nvPr/>
        </p:nvSpPr>
        <p:spPr>
          <a:xfrm>
            <a:off x="198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3" name="Oval 452"/>
          <p:cNvSpPr/>
          <p:nvPr/>
        </p:nvSpPr>
        <p:spPr>
          <a:xfrm>
            <a:off x="198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4" name="Oval 453"/>
          <p:cNvSpPr/>
          <p:nvPr/>
        </p:nvSpPr>
        <p:spPr>
          <a:xfrm>
            <a:off x="198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5" name="Oval 454"/>
          <p:cNvSpPr/>
          <p:nvPr/>
        </p:nvSpPr>
        <p:spPr>
          <a:xfrm>
            <a:off x="198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6" name="Oval 455"/>
          <p:cNvSpPr/>
          <p:nvPr/>
        </p:nvSpPr>
        <p:spPr>
          <a:xfrm>
            <a:off x="198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7" name="Oval 456"/>
          <p:cNvSpPr/>
          <p:nvPr/>
        </p:nvSpPr>
        <p:spPr>
          <a:xfrm>
            <a:off x="198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8" name="Oval 457"/>
          <p:cNvSpPr/>
          <p:nvPr/>
        </p:nvSpPr>
        <p:spPr>
          <a:xfrm>
            <a:off x="216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9" name="Oval 458"/>
          <p:cNvSpPr/>
          <p:nvPr/>
        </p:nvSpPr>
        <p:spPr>
          <a:xfrm>
            <a:off x="216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0" name="Oval 459"/>
          <p:cNvSpPr/>
          <p:nvPr/>
        </p:nvSpPr>
        <p:spPr>
          <a:xfrm>
            <a:off x="216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1" name="Oval 460"/>
          <p:cNvSpPr/>
          <p:nvPr/>
        </p:nvSpPr>
        <p:spPr>
          <a:xfrm>
            <a:off x="216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2" name="Oval 461"/>
          <p:cNvSpPr/>
          <p:nvPr/>
        </p:nvSpPr>
        <p:spPr>
          <a:xfrm>
            <a:off x="216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3" name="Oval 462"/>
          <p:cNvSpPr/>
          <p:nvPr/>
        </p:nvSpPr>
        <p:spPr>
          <a:xfrm>
            <a:off x="216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4" name="Oval 463"/>
          <p:cNvSpPr/>
          <p:nvPr/>
        </p:nvSpPr>
        <p:spPr>
          <a:xfrm>
            <a:off x="216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5" name="Oval 464"/>
          <p:cNvSpPr/>
          <p:nvPr/>
        </p:nvSpPr>
        <p:spPr>
          <a:xfrm>
            <a:off x="216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6" name="Oval 465"/>
          <p:cNvSpPr/>
          <p:nvPr/>
        </p:nvSpPr>
        <p:spPr>
          <a:xfrm>
            <a:off x="216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7" name="Oval 466"/>
          <p:cNvSpPr/>
          <p:nvPr/>
        </p:nvSpPr>
        <p:spPr>
          <a:xfrm>
            <a:off x="216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8" name="Oval 467"/>
          <p:cNvSpPr/>
          <p:nvPr/>
        </p:nvSpPr>
        <p:spPr>
          <a:xfrm>
            <a:off x="216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9" name="Oval 468"/>
          <p:cNvSpPr/>
          <p:nvPr/>
        </p:nvSpPr>
        <p:spPr>
          <a:xfrm>
            <a:off x="216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0" name="Oval 469"/>
          <p:cNvSpPr/>
          <p:nvPr/>
        </p:nvSpPr>
        <p:spPr>
          <a:xfrm>
            <a:off x="216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1" name="Oval 470"/>
          <p:cNvSpPr/>
          <p:nvPr/>
        </p:nvSpPr>
        <p:spPr>
          <a:xfrm>
            <a:off x="216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2" name="Oval 471"/>
          <p:cNvSpPr/>
          <p:nvPr/>
        </p:nvSpPr>
        <p:spPr>
          <a:xfrm>
            <a:off x="216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3" name="Oval 472"/>
          <p:cNvSpPr/>
          <p:nvPr/>
        </p:nvSpPr>
        <p:spPr>
          <a:xfrm>
            <a:off x="216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4" name="Oval 473"/>
          <p:cNvSpPr/>
          <p:nvPr/>
        </p:nvSpPr>
        <p:spPr>
          <a:xfrm>
            <a:off x="216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5" name="Oval 474"/>
          <p:cNvSpPr/>
          <p:nvPr/>
        </p:nvSpPr>
        <p:spPr>
          <a:xfrm>
            <a:off x="216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6" name="Oval 475"/>
          <p:cNvSpPr/>
          <p:nvPr/>
        </p:nvSpPr>
        <p:spPr>
          <a:xfrm>
            <a:off x="216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7" name="Oval 476"/>
          <p:cNvSpPr/>
          <p:nvPr/>
        </p:nvSpPr>
        <p:spPr>
          <a:xfrm>
            <a:off x="216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8" name="Oval 477"/>
          <p:cNvSpPr/>
          <p:nvPr/>
        </p:nvSpPr>
        <p:spPr>
          <a:xfrm>
            <a:off x="216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9" name="Oval 478"/>
          <p:cNvSpPr/>
          <p:nvPr/>
        </p:nvSpPr>
        <p:spPr>
          <a:xfrm>
            <a:off x="216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0" name="Oval 479"/>
          <p:cNvSpPr/>
          <p:nvPr/>
        </p:nvSpPr>
        <p:spPr>
          <a:xfrm>
            <a:off x="216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1" name="Oval 480"/>
          <p:cNvSpPr/>
          <p:nvPr/>
        </p:nvSpPr>
        <p:spPr>
          <a:xfrm>
            <a:off x="216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2" name="Oval 481"/>
          <p:cNvSpPr/>
          <p:nvPr/>
        </p:nvSpPr>
        <p:spPr>
          <a:xfrm>
            <a:off x="216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3" name="Oval 482"/>
          <p:cNvSpPr/>
          <p:nvPr/>
        </p:nvSpPr>
        <p:spPr>
          <a:xfrm>
            <a:off x="216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4" name="Oval 483"/>
          <p:cNvSpPr/>
          <p:nvPr/>
        </p:nvSpPr>
        <p:spPr>
          <a:xfrm>
            <a:off x="216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5" name="Oval 484"/>
          <p:cNvSpPr/>
          <p:nvPr/>
        </p:nvSpPr>
        <p:spPr>
          <a:xfrm>
            <a:off x="216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6" name="Oval 485"/>
          <p:cNvSpPr/>
          <p:nvPr/>
        </p:nvSpPr>
        <p:spPr>
          <a:xfrm>
            <a:off x="216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7" name="Oval 486"/>
          <p:cNvSpPr/>
          <p:nvPr/>
        </p:nvSpPr>
        <p:spPr>
          <a:xfrm>
            <a:off x="216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8" name="Oval 487"/>
          <p:cNvSpPr/>
          <p:nvPr/>
        </p:nvSpPr>
        <p:spPr>
          <a:xfrm>
            <a:off x="216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9" name="Oval 488"/>
          <p:cNvSpPr/>
          <p:nvPr/>
        </p:nvSpPr>
        <p:spPr>
          <a:xfrm>
            <a:off x="216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0" name="Oval 489"/>
          <p:cNvSpPr/>
          <p:nvPr/>
        </p:nvSpPr>
        <p:spPr>
          <a:xfrm>
            <a:off x="216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1" name="Oval 490"/>
          <p:cNvSpPr/>
          <p:nvPr/>
        </p:nvSpPr>
        <p:spPr>
          <a:xfrm>
            <a:off x="216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2" name="Oval 491"/>
          <p:cNvSpPr/>
          <p:nvPr/>
        </p:nvSpPr>
        <p:spPr>
          <a:xfrm>
            <a:off x="216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3" name="Oval 492"/>
          <p:cNvSpPr/>
          <p:nvPr/>
        </p:nvSpPr>
        <p:spPr>
          <a:xfrm>
            <a:off x="216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4" name="Oval 493"/>
          <p:cNvSpPr/>
          <p:nvPr/>
        </p:nvSpPr>
        <p:spPr>
          <a:xfrm>
            <a:off x="216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5" name="Oval 494"/>
          <p:cNvSpPr/>
          <p:nvPr/>
        </p:nvSpPr>
        <p:spPr>
          <a:xfrm>
            <a:off x="216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6" name="Oval 495"/>
          <p:cNvSpPr/>
          <p:nvPr/>
        </p:nvSpPr>
        <p:spPr>
          <a:xfrm>
            <a:off x="234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7" name="Oval 496"/>
          <p:cNvSpPr/>
          <p:nvPr/>
        </p:nvSpPr>
        <p:spPr>
          <a:xfrm>
            <a:off x="234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8" name="Oval 497"/>
          <p:cNvSpPr/>
          <p:nvPr/>
        </p:nvSpPr>
        <p:spPr>
          <a:xfrm>
            <a:off x="234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9" name="Oval 498"/>
          <p:cNvSpPr/>
          <p:nvPr/>
        </p:nvSpPr>
        <p:spPr>
          <a:xfrm>
            <a:off x="234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0" name="Oval 499"/>
          <p:cNvSpPr/>
          <p:nvPr/>
        </p:nvSpPr>
        <p:spPr>
          <a:xfrm>
            <a:off x="234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1" name="Oval 500"/>
          <p:cNvSpPr/>
          <p:nvPr/>
        </p:nvSpPr>
        <p:spPr>
          <a:xfrm>
            <a:off x="234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2" name="Oval 501"/>
          <p:cNvSpPr/>
          <p:nvPr/>
        </p:nvSpPr>
        <p:spPr>
          <a:xfrm>
            <a:off x="234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3" name="Oval 502"/>
          <p:cNvSpPr/>
          <p:nvPr/>
        </p:nvSpPr>
        <p:spPr>
          <a:xfrm>
            <a:off x="234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4" name="Oval 503"/>
          <p:cNvSpPr/>
          <p:nvPr/>
        </p:nvSpPr>
        <p:spPr>
          <a:xfrm>
            <a:off x="234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5" name="Oval 504"/>
          <p:cNvSpPr/>
          <p:nvPr/>
        </p:nvSpPr>
        <p:spPr>
          <a:xfrm>
            <a:off x="234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6" name="Oval 505"/>
          <p:cNvSpPr/>
          <p:nvPr/>
        </p:nvSpPr>
        <p:spPr>
          <a:xfrm>
            <a:off x="234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7" name="Oval 506"/>
          <p:cNvSpPr/>
          <p:nvPr/>
        </p:nvSpPr>
        <p:spPr>
          <a:xfrm>
            <a:off x="234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8" name="Oval 507"/>
          <p:cNvSpPr/>
          <p:nvPr/>
        </p:nvSpPr>
        <p:spPr>
          <a:xfrm>
            <a:off x="234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9" name="Oval 508"/>
          <p:cNvSpPr/>
          <p:nvPr/>
        </p:nvSpPr>
        <p:spPr>
          <a:xfrm>
            <a:off x="234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0" name="Oval 509"/>
          <p:cNvSpPr/>
          <p:nvPr/>
        </p:nvSpPr>
        <p:spPr>
          <a:xfrm>
            <a:off x="234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1" name="Oval 510"/>
          <p:cNvSpPr/>
          <p:nvPr/>
        </p:nvSpPr>
        <p:spPr>
          <a:xfrm>
            <a:off x="234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2" name="Oval 511"/>
          <p:cNvSpPr/>
          <p:nvPr/>
        </p:nvSpPr>
        <p:spPr>
          <a:xfrm>
            <a:off x="234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3" name="Oval 512"/>
          <p:cNvSpPr/>
          <p:nvPr/>
        </p:nvSpPr>
        <p:spPr>
          <a:xfrm>
            <a:off x="234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4" name="Oval 513"/>
          <p:cNvSpPr/>
          <p:nvPr/>
        </p:nvSpPr>
        <p:spPr>
          <a:xfrm>
            <a:off x="234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5" name="Oval 514"/>
          <p:cNvSpPr/>
          <p:nvPr/>
        </p:nvSpPr>
        <p:spPr>
          <a:xfrm>
            <a:off x="234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6" name="Oval 515"/>
          <p:cNvSpPr/>
          <p:nvPr/>
        </p:nvSpPr>
        <p:spPr>
          <a:xfrm>
            <a:off x="234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7" name="Oval 516"/>
          <p:cNvSpPr/>
          <p:nvPr/>
        </p:nvSpPr>
        <p:spPr>
          <a:xfrm>
            <a:off x="234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8" name="Oval 517"/>
          <p:cNvSpPr/>
          <p:nvPr/>
        </p:nvSpPr>
        <p:spPr>
          <a:xfrm>
            <a:off x="234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9" name="Oval 518"/>
          <p:cNvSpPr/>
          <p:nvPr/>
        </p:nvSpPr>
        <p:spPr>
          <a:xfrm>
            <a:off x="234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0" name="Oval 519"/>
          <p:cNvSpPr/>
          <p:nvPr/>
        </p:nvSpPr>
        <p:spPr>
          <a:xfrm>
            <a:off x="234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1" name="Oval 520"/>
          <p:cNvSpPr/>
          <p:nvPr/>
        </p:nvSpPr>
        <p:spPr>
          <a:xfrm>
            <a:off x="234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2" name="Oval 521"/>
          <p:cNvSpPr/>
          <p:nvPr/>
        </p:nvSpPr>
        <p:spPr>
          <a:xfrm>
            <a:off x="234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3" name="Oval 522"/>
          <p:cNvSpPr/>
          <p:nvPr/>
        </p:nvSpPr>
        <p:spPr>
          <a:xfrm>
            <a:off x="234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4" name="Oval 523"/>
          <p:cNvSpPr/>
          <p:nvPr/>
        </p:nvSpPr>
        <p:spPr>
          <a:xfrm>
            <a:off x="234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5" name="Oval 524"/>
          <p:cNvSpPr/>
          <p:nvPr/>
        </p:nvSpPr>
        <p:spPr>
          <a:xfrm>
            <a:off x="234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6" name="Oval 525"/>
          <p:cNvSpPr/>
          <p:nvPr/>
        </p:nvSpPr>
        <p:spPr>
          <a:xfrm>
            <a:off x="234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7" name="Oval 526"/>
          <p:cNvSpPr/>
          <p:nvPr/>
        </p:nvSpPr>
        <p:spPr>
          <a:xfrm>
            <a:off x="234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8" name="Oval 527"/>
          <p:cNvSpPr/>
          <p:nvPr/>
        </p:nvSpPr>
        <p:spPr>
          <a:xfrm>
            <a:off x="234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9" name="Oval 528"/>
          <p:cNvSpPr/>
          <p:nvPr/>
        </p:nvSpPr>
        <p:spPr>
          <a:xfrm>
            <a:off x="234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0" name="Oval 529"/>
          <p:cNvSpPr/>
          <p:nvPr/>
        </p:nvSpPr>
        <p:spPr>
          <a:xfrm>
            <a:off x="234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1" name="Oval 530"/>
          <p:cNvSpPr/>
          <p:nvPr/>
        </p:nvSpPr>
        <p:spPr>
          <a:xfrm>
            <a:off x="234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2" name="Oval 531"/>
          <p:cNvSpPr/>
          <p:nvPr/>
        </p:nvSpPr>
        <p:spPr>
          <a:xfrm>
            <a:off x="234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3" name="Oval 532"/>
          <p:cNvSpPr/>
          <p:nvPr/>
        </p:nvSpPr>
        <p:spPr>
          <a:xfrm>
            <a:off x="234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4" name="Oval 533"/>
          <p:cNvSpPr/>
          <p:nvPr/>
        </p:nvSpPr>
        <p:spPr>
          <a:xfrm>
            <a:off x="252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5" name="Oval 534"/>
          <p:cNvSpPr/>
          <p:nvPr/>
        </p:nvSpPr>
        <p:spPr>
          <a:xfrm>
            <a:off x="252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6" name="Oval 535"/>
          <p:cNvSpPr/>
          <p:nvPr/>
        </p:nvSpPr>
        <p:spPr>
          <a:xfrm>
            <a:off x="252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7" name="Oval 536"/>
          <p:cNvSpPr/>
          <p:nvPr/>
        </p:nvSpPr>
        <p:spPr>
          <a:xfrm>
            <a:off x="252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8" name="Oval 537"/>
          <p:cNvSpPr/>
          <p:nvPr/>
        </p:nvSpPr>
        <p:spPr>
          <a:xfrm>
            <a:off x="252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9" name="Oval 538"/>
          <p:cNvSpPr/>
          <p:nvPr/>
        </p:nvSpPr>
        <p:spPr>
          <a:xfrm>
            <a:off x="252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0" name="Oval 539"/>
          <p:cNvSpPr/>
          <p:nvPr/>
        </p:nvSpPr>
        <p:spPr>
          <a:xfrm>
            <a:off x="252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1" name="Oval 540"/>
          <p:cNvSpPr/>
          <p:nvPr/>
        </p:nvSpPr>
        <p:spPr>
          <a:xfrm>
            <a:off x="252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2" name="Oval 541"/>
          <p:cNvSpPr/>
          <p:nvPr/>
        </p:nvSpPr>
        <p:spPr>
          <a:xfrm>
            <a:off x="252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3" name="Oval 542"/>
          <p:cNvSpPr/>
          <p:nvPr/>
        </p:nvSpPr>
        <p:spPr>
          <a:xfrm>
            <a:off x="252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4" name="Oval 543"/>
          <p:cNvSpPr/>
          <p:nvPr/>
        </p:nvSpPr>
        <p:spPr>
          <a:xfrm>
            <a:off x="252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5" name="Oval 544"/>
          <p:cNvSpPr/>
          <p:nvPr/>
        </p:nvSpPr>
        <p:spPr>
          <a:xfrm>
            <a:off x="252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6" name="Oval 545"/>
          <p:cNvSpPr/>
          <p:nvPr/>
        </p:nvSpPr>
        <p:spPr>
          <a:xfrm>
            <a:off x="252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7" name="Oval 546"/>
          <p:cNvSpPr/>
          <p:nvPr/>
        </p:nvSpPr>
        <p:spPr>
          <a:xfrm>
            <a:off x="252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8" name="Oval 547"/>
          <p:cNvSpPr/>
          <p:nvPr/>
        </p:nvSpPr>
        <p:spPr>
          <a:xfrm>
            <a:off x="252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9" name="Oval 548"/>
          <p:cNvSpPr/>
          <p:nvPr/>
        </p:nvSpPr>
        <p:spPr>
          <a:xfrm>
            <a:off x="252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0" name="Oval 549"/>
          <p:cNvSpPr/>
          <p:nvPr/>
        </p:nvSpPr>
        <p:spPr>
          <a:xfrm>
            <a:off x="252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1" name="Oval 550"/>
          <p:cNvSpPr/>
          <p:nvPr/>
        </p:nvSpPr>
        <p:spPr>
          <a:xfrm>
            <a:off x="252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2" name="Oval 551"/>
          <p:cNvSpPr/>
          <p:nvPr/>
        </p:nvSpPr>
        <p:spPr>
          <a:xfrm>
            <a:off x="252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3" name="Oval 552"/>
          <p:cNvSpPr/>
          <p:nvPr/>
        </p:nvSpPr>
        <p:spPr>
          <a:xfrm>
            <a:off x="252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4" name="Oval 553"/>
          <p:cNvSpPr/>
          <p:nvPr/>
        </p:nvSpPr>
        <p:spPr>
          <a:xfrm>
            <a:off x="252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5" name="Oval 554"/>
          <p:cNvSpPr/>
          <p:nvPr/>
        </p:nvSpPr>
        <p:spPr>
          <a:xfrm>
            <a:off x="252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6" name="Oval 555"/>
          <p:cNvSpPr/>
          <p:nvPr/>
        </p:nvSpPr>
        <p:spPr>
          <a:xfrm>
            <a:off x="252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7" name="Oval 556"/>
          <p:cNvSpPr/>
          <p:nvPr/>
        </p:nvSpPr>
        <p:spPr>
          <a:xfrm>
            <a:off x="252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8" name="Oval 557"/>
          <p:cNvSpPr/>
          <p:nvPr/>
        </p:nvSpPr>
        <p:spPr>
          <a:xfrm>
            <a:off x="252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9" name="Oval 558"/>
          <p:cNvSpPr/>
          <p:nvPr/>
        </p:nvSpPr>
        <p:spPr>
          <a:xfrm>
            <a:off x="252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0" name="Oval 559"/>
          <p:cNvSpPr/>
          <p:nvPr/>
        </p:nvSpPr>
        <p:spPr>
          <a:xfrm>
            <a:off x="252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1" name="Oval 560"/>
          <p:cNvSpPr/>
          <p:nvPr/>
        </p:nvSpPr>
        <p:spPr>
          <a:xfrm>
            <a:off x="252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2" name="Oval 561"/>
          <p:cNvSpPr/>
          <p:nvPr/>
        </p:nvSpPr>
        <p:spPr>
          <a:xfrm>
            <a:off x="252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3" name="Oval 562"/>
          <p:cNvSpPr/>
          <p:nvPr/>
        </p:nvSpPr>
        <p:spPr>
          <a:xfrm>
            <a:off x="252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4" name="Oval 563"/>
          <p:cNvSpPr/>
          <p:nvPr/>
        </p:nvSpPr>
        <p:spPr>
          <a:xfrm>
            <a:off x="252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5" name="Oval 564"/>
          <p:cNvSpPr/>
          <p:nvPr/>
        </p:nvSpPr>
        <p:spPr>
          <a:xfrm>
            <a:off x="252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6" name="Oval 565"/>
          <p:cNvSpPr/>
          <p:nvPr/>
        </p:nvSpPr>
        <p:spPr>
          <a:xfrm>
            <a:off x="252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7" name="Oval 566"/>
          <p:cNvSpPr/>
          <p:nvPr/>
        </p:nvSpPr>
        <p:spPr>
          <a:xfrm>
            <a:off x="252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8" name="Oval 567"/>
          <p:cNvSpPr/>
          <p:nvPr/>
        </p:nvSpPr>
        <p:spPr>
          <a:xfrm>
            <a:off x="252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9" name="Oval 568"/>
          <p:cNvSpPr/>
          <p:nvPr/>
        </p:nvSpPr>
        <p:spPr>
          <a:xfrm>
            <a:off x="252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0" name="Oval 569"/>
          <p:cNvSpPr/>
          <p:nvPr/>
        </p:nvSpPr>
        <p:spPr>
          <a:xfrm>
            <a:off x="252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1" name="Oval 570"/>
          <p:cNvSpPr/>
          <p:nvPr/>
        </p:nvSpPr>
        <p:spPr>
          <a:xfrm>
            <a:off x="252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2" name="Oval 571"/>
          <p:cNvSpPr/>
          <p:nvPr/>
        </p:nvSpPr>
        <p:spPr>
          <a:xfrm>
            <a:off x="270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3" name="Oval 572"/>
          <p:cNvSpPr/>
          <p:nvPr/>
        </p:nvSpPr>
        <p:spPr>
          <a:xfrm>
            <a:off x="270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4" name="Oval 573"/>
          <p:cNvSpPr/>
          <p:nvPr/>
        </p:nvSpPr>
        <p:spPr>
          <a:xfrm>
            <a:off x="270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5" name="Oval 574"/>
          <p:cNvSpPr/>
          <p:nvPr/>
        </p:nvSpPr>
        <p:spPr>
          <a:xfrm>
            <a:off x="270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6" name="Oval 575"/>
          <p:cNvSpPr/>
          <p:nvPr/>
        </p:nvSpPr>
        <p:spPr>
          <a:xfrm>
            <a:off x="270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7" name="Oval 576"/>
          <p:cNvSpPr/>
          <p:nvPr/>
        </p:nvSpPr>
        <p:spPr>
          <a:xfrm>
            <a:off x="270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8" name="Oval 577"/>
          <p:cNvSpPr/>
          <p:nvPr/>
        </p:nvSpPr>
        <p:spPr>
          <a:xfrm>
            <a:off x="270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9" name="Oval 578"/>
          <p:cNvSpPr/>
          <p:nvPr/>
        </p:nvSpPr>
        <p:spPr>
          <a:xfrm>
            <a:off x="270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0" name="Oval 579"/>
          <p:cNvSpPr/>
          <p:nvPr/>
        </p:nvSpPr>
        <p:spPr>
          <a:xfrm>
            <a:off x="270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1" name="Oval 580"/>
          <p:cNvSpPr/>
          <p:nvPr/>
        </p:nvSpPr>
        <p:spPr>
          <a:xfrm>
            <a:off x="270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2" name="Oval 581"/>
          <p:cNvSpPr/>
          <p:nvPr/>
        </p:nvSpPr>
        <p:spPr>
          <a:xfrm>
            <a:off x="270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3" name="Oval 582"/>
          <p:cNvSpPr/>
          <p:nvPr/>
        </p:nvSpPr>
        <p:spPr>
          <a:xfrm>
            <a:off x="270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4" name="Oval 583"/>
          <p:cNvSpPr/>
          <p:nvPr/>
        </p:nvSpPr>
        <p:spPr>
          <a:xfrm>
            <a:off x="270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5" name="Oval 584"/>
          <p:cNvSpPr/>
          <p:nvPr/>
        </p:nvSpPr>
        <p:spPr>
          <a:xfrm>
            <a:off x="270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6" name="Oval 585"/>
          <p:cNvSpPr/>
          <p:nvPr/>
        </p:nvSpPr>
        <p:spPr>
          <a:xfrm>
            <a:off x="270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7" name="Oval 586"/>
          <p:cNvSpPr/>
          <p:nvPr/>
        </p:nvSpPr>
        <p:spPr>
          <a:xfrm>
            <a:off x="270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8" name="Oval 587"/>
          <p:cNvSpPr/>
          <p:nvPr/>
        </p:nvSpPr>
        <p:spPr>
          <a:xfrm>
            <a:off x="270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9" name="Oval 588"/>
          <p:cNvSpPr/>
          <p:nvPr/>
        </p:nvSpPr>
        <p:spPr>
          <a:xfrm>
            <a:off x="270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0" name="Oval 589"/>
          <p:cNvSpPr/>
          <p:nvPr/>
        </p:nvSpPr>
        <p:spPr>
          <a:xfrm>
            <a:off x="270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1" name="Oval 590"/>
          <p:cNvSpPr/>
          <p:nvPr/>
        </p:nvSpPr>
        <p:spPr>
          <a:xfrm>
            <a:off x="270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2" name="Oval 591"/>
          <p:cNvSpPr/>
          <p:nvPr/>
        </p:nvSpPr>
        <p:spPr>
          <a:xfrm>
            <a:off x="270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3" name="Oval 592"/>
          <p:cNvSpPr/>
          <p:nvPr/>
        </p:nvSpPr>
        <p:spPr>
          <a:xfrm>
            <a:off x="270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4" name="Oval 593"/>
          <p:cNvSpPr/>
          <p:nvPr/>
        </p:nvSpPr>
        <p:spPr>
          <a:xfrm>
            <a:off x="270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5" name="Oval 594"/>
          <p:cNvSpPr/>
          <p:nvPr/>
        </p:nvSpPr>
        <p:spPr>
          <a:xfrm>
            <a:off x="270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6" name="Oval 595"/>
          <p:cNvSpPr/>
          <p:nvPr/>
        </p:nvSpPr>
        <p:spPr>
          <a:xfrm>
            <a:off x="270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7" name="Oval 596"/>
          <p:cNvSpPr/>
          <p:nvPr/>
        </p:nvSpPr>
        <p:spPr>
          <a:xfrm>
            <a:off x="270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8" name="Oval 597"/>
          <p:cNvSpPr/>
          <p:nvPr/>
        </p:nvSpPr>
        <p:spPr>
          <a:xfrm>
            <a:off x="270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9" name="Oval 598"/>
          <p:cNvSpPr/>
          <p:nvPr/>
        </p:nvSpPr>
        <p:spPr>
          <a:xfrm>
            <a:off x="270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0" name="Oval 599"/>
          <p:cNvSpPr/>
          <p:nvPr/>
        </p:nvSpPr>
        <p:spPr>
          <a:xfrm>
            <a:off x="270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1" name="Oval 600"/>
          <p:cNvSpPr/>
          <p:nvPr/>
        </p:nvSpPr>
        <p:spPr>
          <a:xfrm>
            <a:off x="270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2" name="Oval 601"/>
          <p:cNvSpPr/>
          <p:nvPr/>
        </p:nvSpPr>
        <p:spPr>
          <a:xfrm>
            <a:off x="270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3" name="Oval 602"/>
          <p:cNvSpPr/>
          <p:nvPr/>
        </p:nvSpPr>
        <p:spPr>
          <a:xfrm>
            <a:off x="270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4" name="Oval 603"/>
          <p:cNvSpPr/>
          <p:nvPr/>
        </p:nvSpPr>
        <p:spPr>
          <a:xfrm>
            <a:off x="270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5" name="Oval 604"/>
          <p:cNvSpPr/>
          <p:nvPr/>
        </p:nvSpPr>
        <p:spPr>
          <a:xfrm>
            <a:off x="270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6" name="Oval 605"/>
          <p:cNvSpPr/>
          <p:nvPr/>
        </p:nvSpPr>
        <p:spPr>
          <a:xfrm>
            <a:off x="270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7" name="Oval 606"/>
          <p:cNvSpPr/>
          <p:nvPr/>
        </p:nvSpPr>
        <p:spPr>
          <a:xfrm>
            <a:off x="270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8" name="Oval 607"/>
          <p:cNvSpPr/>
          <p:nvPr/>
        </p:nvSpPr>
        <p:spPr>
          <a:xfrm>
            <a:off x="270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9" name="Oval 608"/>
          <p:cNvSpPr/>
          <p:nvPr/>
        </p:nvSpPr>
        <p:spPr>
          <a:xfrm>
            <a:off x="270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0" name="Oval 609"/>
          <p:cNvSpPr/>
          <p:nvPr/>
        </p:nvSpPr>
        <p:spPr>
          <a:xfrm>
            <a:off x="288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1" name="Oval 610"/>
          <p:cNvSpPr/>
          <p:nvPr/>
        </p:nvSpPr>
        <p:spPr>
          <a:xfrm>
            <a:off x="288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2" name="Oval 611"/>
          <p:cNvSpPr/>
          <p:nvPr/>
        </p:nvSpPr>
        <p:spPr>
          <a:xfrm>
            <a:off x="288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3" name="Oval 612"/>
          <p:cNvSpPr/>
          <p:nvPr/>
        </p:nvSpPr>
        <p:spPr>
          <a:xfrm>
            <a:off x="288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4" name="Oval 613"/>
          <p:cNvSpPr/>
          <p:nvPr/>
        </p:nvSpPr>
        <p:spPr>
          <a:xfrm>
            <a:off x="288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5" name="Oval 614"/>
          <p:cNvSpPr/>
          <p:nvPr/>
        </p:nvSpPr>
        <p:spPr>
          <a:xfrm>
            <a:off x="288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6" name="Oval 615"/>
          <p:cNvSpPr/>
          <p:nvPr/>
        </p:nvSpPr>
        <p:spPr>
          <a:xfrm>
            <a:off x="288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7" name="Oval 616"/>
          <p:cNvSpPr/>
          <p:nvPr/>
        </p:nvSpPr>
        <p:spPr>
          <a:xfrm>
            <a:off x="288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8" name="Oval 617"/>
          <p:cNvSpPr/>
          <p:nvPr/>
        </p:nvSpPr>
        <p:spPr>
          <a:xfrm>
            <a:off x="288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9" name="Oval 618"/>
          <p:cNvSpPr/>
          <p:nvPr/>
        </p:nvSpPr>
        <p:spPr>
          <a:xfrm>
            <a:off x="288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0" name="Oval 619"/>
          <p:cNvSpPr/>
          <p:nvPr/>
        </p:nvSpPr>
        <p:spPr>
          <a:xfrm>
            <a:off x="288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1" name="Oval 620"/>
          <p:cNvSpPr/>
          <p:nvPr/>
        </p:nvSpPr>
        <p:spPr>
          <a:xfrm>
            <a:off x="288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2" name="Oval 621"/>
          <p:cNvSpPr/>
          <p:nvPr/>
        </p:nvSpPr>
        <p:spPr>
          <a:xfrm>
            <a:off x="288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3" name="Oval 622"/>
          <p:cNvSpPr/>
          <p:nvPr/>
        </p:nvSpPr>
        <p:spPr>
          <a:xfrm>
            <a:off x="288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4" name="Oval 623"/>
          <p:cNvSpPr/>
          <p:nvPr/>
        </p:nvSpPr>
        <p:spPr>
          <a:xfrm>
            <a:off x="288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5" name="Oval 624"/>
          <p:cNvSpPr/>
          <p:nvPr/>
        </p:nvSpPr>
        <p:spPr>
          <a:xfrm>
            <a:off x="288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6" name="Oval 625"/>
          <p:cNvSpPr/>
          <p:nvPr/>
        </p:nvSpPr>
        <p:spPr>
          <a:xfrm>
            <a:off x="288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7" name="Oval 626"/>
          <p:cNvSpPr/>
          <p:nvPr/>
        </p:nvSpPr>
        <p:spPr>
          <a:xfrm>
            <a:off x="288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8" name="Oval 627"/>
          <p:cNvSpPr/>
          <p:nvPr/>
        </p:nvSpPr>
        <p:spPr>
          <a:xfrm>
            <a:off x="288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9" name="Oval 628"/>
          <p:cNvSpPr/>
          <p:nvPr/>
        </p:nvSpPr>
        <p:spPr>
          <a:xfrm>
            <a:off x="288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0" name="Oval 629"/>
          <p:cNvSpPr/>
          <p:nvPr/>
        </p:nvSpPr>
        <p:spPr>
          <a:xfrm>
            <a:off x="288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1" name="Oval 630"/>
          <p:cNvSpPr/>
          <p:nvPr/>
        </p:nvSpPr>
        <p:spPr>
          <a:xfrm>
            <a:off x="288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2" name="Oval 631"/>
          <p:cNvSpPr/>
          <p:nvPr/>
        </p:nvSpPr>
        <p:spPr>
          <a:xfrm>
            <a:off x="288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3" name="Oval 632"/>
          <p:cNvSpPr/>
          <p:nvPr/>
        </p:nvSpPr>
        <p:spPr>
          <a:xfrm>
            <a:off x="288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4" name="Oval 633"/>
          <p:cNvSpPr/>
          <p:nvPr/>
        </p:nvSpPr>
        <p:spPr>
          <a:xfrm>
            <a:off x="288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5" name="Oval 634"/>
          <p:cNvSpPr/>
          <p:nvPr/>
        </p:nvSpPr>
        <p:spPr>
          <a:xfrm>
            <a:off x="288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6" name="Oval 635"/>
          <p:cNvSpPr/>
          <p:nvPr/>
        </p:nvSpPr>
        <p:spPr>
          <a:xfrm>
            <a:off x="288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7" name="Oval 636"/>
          <p:cNvSpPr/>
          <p:nvPr/>
        </p:nvSpPr>
        <p:spPr>
          <a:xfrm>
            <a:off x="288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8" name="Oval 637"/>
          <p:cNvSpPr/>
          <p:nvPr/>
        </p:nvSpPr>
        <p:spPr>
          <a:xfrm>
            <a:off x="288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9" name="Oval 638"/>
          <p:cNvSpPr/>
          <p:nvPr/>
        </p:nvSpPr>
        <p:spPr>
          <a:xfrm>
            <a:off x="288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0" name="Oval 639"/>
          <p:cNvSpPr/>
          <p:nvPr/>
        </p:nvSpPr>
        <p:spPr>
          <a:xfrm>
            <a:off x="288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1" name="Oval 640"/>
          <p:cNvSpPr/>
          <p:nvPr/>
        </p:nvSpPr>
        <p:spPr>
          <a:xfrm>
            <a:off x="288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2" name="Oval 641"/>
          <p:cNvSpPr/>
          <p:nvPr/>
        </p:nvSpPr>
        <p:spPr>
          <a:xfrm>
            <a:off x="288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3" name="Oval 642"/>
          <p:cNvSpPr/>
          <p:nvPr/>
        </p:nvSpPr>
        <p:spPr>
          <a:xfrm>
            <a:off x="288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4" name="Oval 643"/>
          <p:cNvSpPr/>
          <p:nvPr/>
        </p:nvSpPr>
        <p:spPr>
          <a:xfrm>
            <a:off x="288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5" name="Oval 644"/>
          <p:cNvSpPr/>
          <p:nvPr/>
        </p:nvSpPr>
        <p:spPr>
          <a:xfrm>
            <a:off x="288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6" name="Oval 645"/>
          <p:cNvSpPr/>
          <p:nvPr/>
        </p:nvSpPr>
        <p:spPr>
          <a:xfrm>
            <a:off x="288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7" name="Oval 646"/>
          <p:cNvSpPr/>
          <p:nvPr/>
        </p:nvSpPr>
        <p:spPr>
          <a:xfrm>
            <a:off x="288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8" name="Oval 647"/>
          <p:cNvSpPr/>
          <p:nvPr/>
        </p:nvSpPr>
        <p:spPr>
          <a:xfrm>
            <a:off x="306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9" name="Oval 648"/>
          <p:cNvSpPr/>
          <p:nvPr/>
        </p:nvSpPr>
        <p:spPr>
          <a:xfrm>
            <a:off x="306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0" name="Oval 649"/>
          <p:cNvSpPr/>
          <p:nvPr/>
        </p:nvSpPr>
        <p:spPr>
          <a:xfrm>
            <a:off x="306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1" name="Oval 650"/>
          <p:cNvSpPr/>
          <p:nvPr/>
        </p:nvSpPr>
        <p:spPr>
          <a:xfrm>
            <a:off x="306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2" name="Oval 651"/>
          <p:cNvSpPr/>
          <p:nvPr/>
        </p:nvSpPr>
        <p:spPr>
          <a:xfrm>
            <a:off x="306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3" name="Oval 652"/>
          <p:cNvSpPr/>
          <p:nvPr/>
        </p:nvSpPr>
        <p:spPr>
          <a:xfrm>
            <a:off x="306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4" name="Oval 653"/>
          <p:cNvSpPr/>
          <p:nvPr/>
        </p:nvSpPr>
        <p:spPr>
          <a:xfrm>
            <a:off x="306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5" name="Oval 654"/>
          <p:cNvSpPr/>
          <p:nvPr/>
        </p:nvSpPr>
        <p:spPr>
          <a:xfrm>
            <a:off x="306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6" name="Oval 655"/>
          <p:cNvSpPr/>
          <p:nvPr/>
        </p:nvSpPr>
        <p:spPr>
          <a:xfrm>
            <a:off x="306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7" name="Oval 656"/>
          <p:cNvSpPr/>
          <p:nvPr/>
        </p:nvSpPr>
        <p:spPr>
          <a:xfrm>
            <a:off x="306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8" name="Oval 657"/>
          <p:cNvSpPr/>
          <p:nvPr/>
        </p:nvSpPr>
        <p:spPr>
          <a:xfrm>
            <a:off x="306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9" name="Oval 658"/>
          <p:cNvSpPr/>
          <p:nvPr/>
        </p:nvSpPr>
        <p:spPr>
          <a:xfrm>
            <a:off x="306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0" name="Oval 659"/>
          <p:cNvSpPr/>
          <p:nvPr/>
        </p:nvSpPr>
        <p:spPr>
          <a:xfrm>
            <a:off x="306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1" name="Oval 660"/>
          <p:cNvSpPr/>
          <p:nvPr/>
        </p:nvSpPr>
        <p:spPr>
          <a:xfrm>
            <a:off x="306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2" name="Oval 661"/>
          <p:cNvSpPr/>
          <p:nvPr/>
        </p:nvSpPr>
        <p:spPr>
          <a:xfrm>
            <a:off x="306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3" name="Oval 662"/>
          <p:cNvSpPr/>
          <p:nvPr/>
        </p:nvSpPr>
        <p:spPr>
          <a:xfrm>
            <a:off x="306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4" name="Oval 663"/>
          <p:cNvSpPr/>
          <p:nvPr/>
        </p:nvSpPr>
        <p:spPr>
          <a:xfrm>
            <a:off x="306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5" name="Oval 664"/>
          <p:cNvSpPr/>
          <p:nvPr/>
        </p:nvSpPr>
        <p:spPr>
          <a:xfrm>
            <a:off x="306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6" name="Oval 665"/>
          <p:cNvSpPr/>
          <p:nvPr/>
        </p:nvSpPr>
        <p:spPr>
          <a:xfrm>
            <a:off x="306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7" name="Oval 666"/>
          <p:cNvSpPr/>
          <p:nvPr/>
        </p:nvSpPr>
        <p:spPr>
          <a:xfrm>
            <a:off x="306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8" name="Oval 667"/>
          <p:cNvSpPr/>
          <p:nvPr/>
        </p:nvSpPr>
        <p:spPr>
          <a:xfrm>
            <a:off x="306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9" name="Oval 668"/>
          <p:cNvSpPr/>
          <p:nvPr/>
        </p:nvSpPr>
        <p:spPr>
          <a:xfrm>
            <a:off x="306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0" name="Oval 669"/>
          <p:cNvSpPr/>
          <p:nvPr/>
        </p:nvSpPr>
        <p:spPr>
          <a:xfrm>
            <a:off x="306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1" name="Oval 670"/>
          <p:cNvSpPr/>
          <p:nvPr/>
        </p:nvSpPr>
        <p:spPr>
          <a:xfrm>
            <a:off x="306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2" name="Oval 671"/>
          <p:cNvSpPr/>
          <p:nvPr/>
        </p:nvSpPr>
        <p:spPr>
          <a:xfrm>
            <a:off x="306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3" name="Oval 672"/>
          <p:cNvSpPr/>
          <p:nvPr/>
        </p:nvSpPr>
        <p:spPr>
          <a:xfrm>
            <a:off x="306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4" name="Oval 673"/>
          <p:cNvSpPr/>
          <p:nvPr/>
        </p:nvSpPr>
        <p:spPr>
          <a:xfrm>
            <a:off x="306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5" name="Oval 674"/>
          <p:cNvSpPr/>
          <p:nvPr/>
        </p:nvSpPr>
        <p:spPr>
          <a:xfrm>
            <a:off x="306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6" name="Oval 675"/>
          <p:cNvSpPr/>
          <p:nvPr/>
        </p:nvSpPr>
        <p:spPr>
          <a:xfrm>
            <a:off x="306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7" name="Oval 676"/>
          <p:cNvSpPr/>
          <p:nvPr/>
        </p:nvSpPr>
        <p:spPr>
          <a:xfrm>
            <a:off x="306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8" name="Oval 677"/>
          <p:cNvSpPr/>
          <p:nvPr/>
        </p:nvSpPr>
        <p:spPr>
          <a:xfrm>
            <a:off x="306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9" name="Oval 678"/>
          <p:cNvSpPr/>
          <p:nvPr/>
        </p:nvSpPr>
        <p:spPr>
          <a:xfrm>
            <a:off x="306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0" name="Oval 679"/>
          <p:cNvSpPr/>
          <p:nvPr/>
        </p:nvSpPr>
        <p:spPr>
          <a:xfrm>
            <a:off x="306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1" name="Oval 680"/>
          <p:cNvSpPr/>
          <p:nvPr/>
        </p:nvSpPr>
        <p:spPr>
          <a:xfrm>
            <a:off x="306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2" name="Oval 681"/>
          <p:cNvSpPr/>
          <p:nvPr/>
        </p:nvSpPr>
        <p:spPr>
          <a:xfrm>
            <a:off x="306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3" name="Oval 682"/>
          <p:cNvSpPr/>
          <p:nvPr/>
        </p:nvSpPr>
        <p:spPr>
          <a:xfrm>
            <a:off x="306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4" name="Oval 683"/>
          <p:cNvSpPr/>
          <p:nvPr/>
        </p:nvSpPr>
        <p:spPr>
          <a:xfrm>
            <a:off x="306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5" name="Oval 684"/>
          <p:cNvSpPr/>
          <p:nvPr/>
        </p:nvSpPr>
        <p:spPr>
          <a:xfrm>
            <a:off x="306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6" name="Oval 685"/>
          <p:cNvSpPr/>
          <p:nvPr/>
        </p:nvSpPr>
        <p:spPr>
          <a:xfrm>
            <a:off x="324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7" name="Oval 686"/>
          <p:cNvSpPr/>
          <p:nvPr/>
        </p:nvSpPr>
        <p:spPr>
          <a:xfrm>
            <a:off x="324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8" name="Oval 687"/>
          <p:cNvSpPr/>
          <p:nvPr/>
        </p:nvSpPr>
        <p:spPr>
          <a:xfrm>
            <a:off x="324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9" name="Oval 688"/>
          <p:cNvSpPr/>
          <p:nvPr/>
        </p:nvSpPr>
        <p:spPr>
          <a:xfrm>
            <a:off x="324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0" name="Oval 689"/>
          <p:cNvSpPr/>
          <p:nvPr/>
        </p:nvSpPr>
        <p:spPr>
          <a:xfrm>
            <a:off x="324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1" name="Oval 690"/>
          <p:cNvSpPr/>
          <p:nvPr/>
        </p:nvSpPr>
        <p:spPr>
          <a:xfrm>
            <a:off x="324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2" name="Oval 691"/>
          <p:cNvSpPr/>
          <p:nvPr/>
        </p:nvSpPr>
        <p:spPr>
          <a:xfrm>
            <a:off x="324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3" name="Oval 692"/>
          <p:cNvSpPr/>
          <p:nvPr/>
        </p:nvSpPr>
        <p:spPr>
          <a:xfrm>
            <a:off x="324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4" name="Oval 693"/>
          <p:cNvSpPr/>
          <p:nvPr/>
        </p:nvSpPr>
        <p:spPr>
          <a:xfrm>
            <a:off x="324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5" name="Oval 694"/>
          <p:cNvSpPr/>
          <p:nvPr/>
        </p:nvSpPr>
        <p:spPr>
          <a:xfrm>
            <a:off x="324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6" name="Oval 695"/>
          <p:cNvSpPr/>
          <p:nvPr/>
        </p:nvSpPr>
        <p:spPr>
          <a:xfrm>
            <a:off x="324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7" name="Oval 696"/>
          <p:cNvSpPr/>
          <p:nvPr/>
        </p:nvSpPr>
        <p:spPr>
          <a:xfrm>
            <a:off x="324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8" name="Oval 697"/>
          <p:cNvSpPr/>
          <p:nvPr/>
        </p:nvSpPr>
        <p:spPr>
          <a:xfrm>
            <a:off x="324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9" name="Oval 698"/>
          <p:cNvSpPr/>
          <p:nvPr/>
        </p:nvSpPr>
        <p:spPr>
          <a:xfrm>
            <a:off x="324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0" name="Oval 699"/>
          <p:cNvSpPr/>
          <p:nvPr/>
        </p:nvSpPr>
        <p:spPr>
          <a:xfrm>
            <a:off x="324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1" name="Oval 700"/>
          <p:cNvSpPr/>
          <p:nvPr/>
        </p:nvSpPr>
        <p:spPr>
          <a:xfrm>
            <a:off x="324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2" name="Oval 701"/>
          <p:cNvSpPr/>
          <p:nvPr/>
        </p:nvSpPr>
        <p:spPr>
          <a:xfrm>
            <a:off x="324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3" name="Oval 702"/>
          <p:cNvSpPr/>
          <p:nvPr/>
        </p:nvSpPr>
        <p:spPr>
          <a:xfrm>
            <a:off x="324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4" name="Oval 703"/>
          <p:cNvSpPr/>
          <p:nvPr/>
        </p:nvSpPr>
        <p:spPr>
          <a:xfrm>
            <a:off x="324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5" name="Oval 704"/>
          <p:cNvSpPr/>
          <p:nvPr/>
        </p:nvSpPr>
        <p:spPr>
          <a:xfrm>
            <a:off x="324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6" name="Oval 705"/>
          <p:cNvSpPr/>
          <p:nvPr/>
        </p:nvSpPr>
        <p:spPr>
          <a:xfrm>
            <a:off x="324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7" name="Oval 706"/>
          <p:cNvSpPr/>
          <p:nvPr/>
        </p:nvSpPr>
        <p:spPr>
          <a:xfrm>
            <a:off x="324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8" name="Oval 707"/>
          <p:cNvSpPr/>
          <p:nvPr/>
        </p:nvSpPr>
        <p:spPr>
          <a:xfrm>
            <a:off x="324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9" name="Oval 708"/>
          <p:cNvSpPr/>
          <p:nvPr/>
        </p:nvSpPr>
        <p:spPr>
          <a:xfrm>
            <a:off x="324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0" name="Oval 709"/>
          <p:cNvSpPr/>
          <p:nvPr/>
        </p:nvSpPr>
        <p:spPr>
          <a:xfrm>
            <a:off x="324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1" name="Oval 710"/>
          <p:cNvSpPr/>
          <p:nvPr/>
        </p:nvSpPr>
        <p:spPr>
          <a:xfrm>
            <a:off x="324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2" name="Oval 711"/>
          <p:cNvSpPr/>
          <p:nvPr/>
        </p:nvSpPr>
        <p:spPr>
          <a:xfrm>
            <a:off x="324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3" name="Oval 712"/>
          <p:cNvSpPr/>
          <p:nvPr/>
        </p:nvSpPr>
        <p:spPr>
          <a:xfrm>
            <a:off x="324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4" name="Oval 713"/>
          <p:cNvSpPr/>
          <p:nvPr/>
        </p:nvSpPr>
        <p:spPr>
          <a:xfrm>
            <a:off x="324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5" name="Oval 714"/>
          <p:cNvSpPr/>
          <p:nvPr/>
        </p:nvSpPr>
        <p:spPr>
          <a:xfrm>
            <a:off x="324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6" name="Oval 715"/>
          <p:cNvSpPr/>
          <p:nvPr/>
        </p:nvSpPr>
        <p:spPr>
          <a:xfrm>
            <a:off x="324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7" name="Oval 716"/>
          <p:cNvSpPr/>
          <p:nvPr/>
        </p:nvSpPr>
        <p:spPr>
          <a:xfrm>
            <a:off x="324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8" name="Oval 717"/>
          <p:cNvSpPr/>
          <p:nvPr/>
        </p:nvSpPr>
        <p:spPr>
          <a:xfrm>
            <a:off x="324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9" name="Oval 718"/>
          <p:cNvSpPr/>
          <p:nvPr/>
        </p:nvSpPr>
        <p:spPr>
          <a:xfrm>
            <a:off x="324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0" name="Oval 719"/>
          <p:cNvSpPr/>
          <p:nvPr/>
        </p:nvSpPr>
        <p:spPr>
          <a:xfrm>
            <a:off x="324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1" name="Oval 720"/>
          <p:cNvSpPr/>
          <p:nvPr/>
        </p:nvSpPr>
        <p:spPr>
          <a:xfrm>
            <a:off x="324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2" name="Oval 721"/>
          <p:cNvSpPr/>
          <p:nvPr/>
        </p:nvSpPr>
        <p:spPr>
          <a:xfrm>
            <a:off x="324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3" name="Oval 722"/>
          <p:cNvSpPr/>
          <p:nvPr/>
        </p:nvSpPr>
        <p:spPr>
          <a:xfrm>
            <a:off x="324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4" name="Oval 723"/>
          <p:cNvSpPr/>
          <p:nvPr/>
        </p:nvSpPr>
        <p:spPr>
          <a:xfrm>
            <a:off x="342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5" name="Oval 724"/>
          <p:cNvSpPr/>
          <p:nvPr/>
        </p:nvSpPr>
        <p:spPr>
          <a:xfrm>
            <a:off x="342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6" name="Oval 725"/>
          <p:cNvSpPr/>
          <p:nvPr/>
        </p:nvSpPr>
        <p:spPr>
          <a:xfrm>
            <a:off x="342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7" name="Oval 726"/>
          <p:cNvSpPr/>
          <p:nvPr/>
        </p:nvSpPr>
        <p:spPr>
          <a:xfrm>
            <a:off x="342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8" name="Oval 727"/>
          <p:cNvSpPr/>
          <p:nvPr/>
        </p:nvSpPr>
        <p:spPr>
          <a:xfrm>
            <a:off x="342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9" name="Oval 728"/>
          <p:cNvSpPr/>
          <p:nvPr/>
        </p:nvSpPr>
        <p:spPr>
          <a:xfrm>
            <a:off x="342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0" name="Oval 729"/>
          <p:cNvSpPr/>
          <p:nvPr/>
        </p:nvSpPr>
        <p:spPr>
          <a:xfrm>
            <a:off x="342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1" name="Oval 730"/>
          <p:cNvSpPr/>
          <p:nvPr/>
        </p:nvSpPr>
        <p:spPr>
          <a:xfrm>
            <a:off x="342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2" name="Oval 731"/>
          <p:cNvSpPr/>
          <p:nvPr/>
        </p:nvSpPr>
        <p:spPr>
          <a:xfrm>
            <a:off x="342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3" name="Oval 732"/>
          <p:cNvSpPr/>
          <p:nvPr/>
        </p:nvSpPr>
        <p:spPr>
          <a:xfrm>
            <a:off x="342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4" name="Oval 733"/>
          <p:cNvSpPr/>
          <p:nvPr/>
        </p:nvSpPr>
        <p:spPr>
          <a:xfrm>
            <a:off x="342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5" name="Oval 734"/>
          <p:cNvSpPr/>
          <p:nvPr/>
        </p:nvSpPr>
        <p:spPr>
          <a:xfrm>
            <a:off x="342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6" name="Oval 735"/>
          <p:cNvSpPr/>
          <p:nvPr/>
        </p:nvSpPr>
        <p:spPr>
          <a:xfrm>
            <a:off x="342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7" name="Oval 736"/>
          <p:cNvSpPr/>
          <p:nvPr/>
        </p:nvSpPr>
        <p:spPr>
          <a:xfrm>
            <a:off x="342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8" name="Oval 737"/>
          <p:cNvSpPr/>
          <p:nvPr/>
        </p:nvSpPr>
        <p:spPr>
          <a:xfrm>
            <a:off x="342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9" name="Oval 738"/>
          <p:cNvSpPr/>
          <p:nvPr/>
        </p:nvSpPr>
        <p:spPr>
          <a:xfrm>
            <a:off x="342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0" name="Oval 739"/>
          <p:cNvSpPr/>
          <p:nvPr/>
        </p:nvSpPr>
        <p:spPr>
          <a:xfrm>
            <a:off x="342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1" name="Oval 740"/>
          <p:cNvSpPr/>
          <p:nvPr/>
        </p:nvSpPr>
        <p:spPr>
          <a:xfrm>
            <a:off x="342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2" name="Oval 741"/>
          <p:cNvSpPr/>
          <p:nvPr/>
        </p:nvSpPr>
        <p:spPr>
          <a:xfrm>
            <a:off x="342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3" name="Oval 742"/>
          <p:cNvSpPr/>
          <p:nvPr/>
        </p:nvSpPr>
        <p:spPr>
          <a:xfrm>
            <a:off x="342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4" name="Oval 743"/>
          <p:cNvSpPr/>
          <p:nvPr/>
        </p:nvSpPr>
        <p:spPr>
          <a:xfrm>
            <a:off x="342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5" name="Oval 744"/>
          <p:cNvSpPr/>
          <p:nvPr/>
        </p:nvSpPr>
        <p:spPr>
          <a:xfrm>
            <a:off x="342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6" name="Oval 745"/>
          <p:cNvSpPr/>
          <p:nvPr/>
        </p:nvSpPr>
        <p:spPr>
          <a:xfrm>
            <a:off x="342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7" name="Oval 746"/>
          <p:cNvSpPr/>
          <p:nvPr/>
        </p:nvSpPr>
        <p:spPr>
          <a:xfrm>
            <a:off x="342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8" name="Oval 747"/>
          <p:cNvSpPr/>
          <p:nvPr/>
        </p:nvSpPr>
        <p:spPr>
          <a:xfrm>
            <a:off x="342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9" name="Oval 748"/>
          <p:cNvSpPr/>
          <p:nvPr/>
        </p:nvSpPr>
        <p:spPr>
          <a:xfrm>
            <a:off x="342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0" name="Oval 749"/>
          <p:cNvSpPr/>
          <p:nvPr/>
        </p:nvSpPr>
        <p:spPr>
          <a:xfrm>
            <a:off x="342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1" name="Oval 750"/>
          <p:cNvSpPr/>
          <p:nvPr/>
        </p:nvSpPr>
        <p:spPr>
          <a:xfrm>
            <a:off x="342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2" name="Oval 751"/>
          <p:cNvSpPr/>
          <p:nvPr/>
        </p:nvSpPr>
        <p:spPr>
          <a:xfrm>
            <a:off x="342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3" name="Oval 752"/>
          <p:cNvSpPr/>
          <p:nvPr/>
        </p:nvSpPr>
        <p:spPr>
          <a:xfrm>
            <a:off x="342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4" name="Oval 753"/>
          <p:cNvSpPr/>
          <p:nvPr/>
        </p:nvSpPr>
        <p:spPr>
          <a:xfrm>
            <a:off x="342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5" name="Oval 754"/>
          <p:cNvSpPr/>
          <p:nvPr/>
        </p:nvSpPr>
        <p:spPr>
          <a:xfrm>
            <a:off x="342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6" name="Oval 755"/>
          <p:cNvSpPr/>
          <p:nvPr/>
        </p:nvSpPr>
        <p:spPr>
          <a:xfrm>
            <a:off x="342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7" name="Oval 756"/>
          <p:cNvSpPr/>
          <p:nvPr/>
        </p:nvSpPr>
        <p:spPr>
          <a:xfrm>
            <a:off x="342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8" name="Oval 757"/>
          <p:cNvSpPr/>
          <p:nvPr/>
        </p:nvSpPr>
        <p:spPr>
          <a:xfrm>
            <a:off x="342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9" name="Oval 758"/>
          <p:cNvSpPr/>
          <p:nvPr/>
        </p:nvSpPr>
        <p:spPr>
          <a:xfrm>
            <a:off x="342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0" name="Oval 759"/>
          <p:cNvSpPr/>
          <p:nvPr/>
        </p:nvSpPr>
        <p:spPr>
          <a:xfrm>
            <a:off x="342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1" name="Oval 760"/>
          <p:cNvSpPr/>
          <p:nvPr/>
        </p:nvSpPr>
        <p:spPr>
          <a:xfrm>
            <a:off x="342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2" name="Oval 761"/>
          <p:cNvSpPr/>
          <p:nvPr/>
        </p:nvSpPr>
        <p:spPr>
          <a:xfrm>
            <a:off x="360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3" name="Oval 762"/>
          <p:cNvSpPr/>
          <p:nvPr/>
        </p:nvSpPr>
        <p:spPr>
          <a:xfrm>
            <a:off x="360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4" name="Oval 763"/>
          <p:cNvSpPr/>
          <p:nvPr/>
        </p:nvSpPr>
        <p:spPr>
          <a:xfrm>
            <a:off x="360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5" name="Oval 764"/>
          <p:cNvSpPr/>
          <p:nvPr/>
        </p:nvSpPr>
        <p:spPr>
          <a:xfrm>
            <a:off x="360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6" name="Oval 765"/>
          <p:cNvSpPr/>
          <p:nvPr/>
        </p:nvSpPr>
        <p:spPr>
          <a:xfrm>
            <a:off x="360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7" name="Oval 766"/>
          <p:cNvSpPr/>
          <p:nvPr/>
        </p:nvSpPr>
        <p:spPr>
          <a:xfrm>
            <a:off x="360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8" name="Oval 767"/>
          <p:cNvSpPr/>
          <p:nvPr/>
        </p:nvSpPr>
        <p:spPr>
          <a:xfrm>
            <a:off x="360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9" name="Oval 768"/>
          <p:cNvSpPr/>
          <p:nvPr/>
        </p:nvSpPr>
        <p:spPr>
          <a:xfrm>
            <a:off x="360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0" name="Oval 769"/>
          <p:cNvSpPr/>
          <p:nvPr/>
        </p:nvSpPr>
        <p:spPr>
          <a:xfrm>
            <a:off x="360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1" name="Oval 770"/>
          <p:cNvSpPr/>
          <p:nvPr/>
        </p:nvSpPr>
        <p:spPr>
          <a:xfrm>
            <a:off x="360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2" name="Oval 771"/>
          <p:cNvSpPr/>
          <p:nvPr/>
        </p:nvSpPr>
        <p:spPr>
          <a:xfrm>
            <a:off x="360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3" name="Oval 772"/>
          <p:cNvSpPr/>
          <p:nvPr/>
        </p:nvSpPr>
        <p:spPr>
          <a:xfrm>
            <a:off x="360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4" name="Oval 773"/>
          <p:cNvSpPr/>
          <p:nvPr/>
        </p:nvSpPr>
        <p:spPr>
          <a:xfrm>
            <a:off x="360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5" name="Oval 774"/>
          <p:cNvSpPr/>
          <p:nvPr/>
        </p:nvSpPr>
        <p:spPr>
          <a:xfrm>
            <a:off x="360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6" name="Oval 775"/>
          <p:cNvSpPr/>
          <p:nvPr/>
        </p:nvSpPr>
        <p:spPr>
          <a:xfrm>
            <a:off x="360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7" name="Oval 776"/>
          <p:cNvSpPr/>
          <p:nvPr/>
        </p:nvSpPr>
        <p:spPr>
          <a:xfrm>
            <a:off x="360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8" name="Oval 777"/>
          <p:cNvSpPr/>
          <p:nvPr/>
        </p:nvSpPr>
        <p:spPr>
          <a:xfrm>
            <a:off x="360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9" name="Oval 778"/>
          <p:cNvSpPr/>
          <p:nvPr/>
        </p:nvSpPr>
        <p:spPr>
          <a:xfrm>
            <a:off x="360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0" name="Oval 779"/>
          <p:cNvSpPr/>
          <p:nvPr/>
        </p:nvSpPr>
        <p:spPr>
          <a:xfrm>
            <a:off x="360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1" name="Oval 780"/>
          <p:cNvSpPr/>
          <p:nvPr/>
        </p:nvSpPr>
        <p:spPr>
          <a:xfrm>
            <a:off x="360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2" name="Oval 781"/>
          <p:cNvSpPr/>
          <p:nvPr/>
        </p:nvSpPr>
        <p:spPr>
          <a:xfrm>
            <a:off x="360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3" name="Oval 782"/>
          <p:cNvSpPr/>
          <p:nvPr/>
        </p:nvSpPr>
        <p:spPr>
          <a:xfrm>
            <a:off x="360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4" name="Oval 783"/>
          <p:cNvSpPr/>
          <p:nvPr/>
        </p:nvSpPr>
        <p:spPr>
          <a:xfrm>
            <a:off x="360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5" name="Oval 784"/>
          <p:cNvSpPr/>
          <p:nvPr/>
        </p:nvSpPr>
        <p:spPr>
          <a:xfrm>
            <a:off x="360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6" name="Oval 785"/>
          <p:cNvSpPr/>
          <p:nvPr/>
        </p:nvSpPr>
        <p:spPr>
          <a:xfrm>
            <a:off x="360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7" name="Oval 786"/>
          <p:cNvSpPr/>
          <p:nvPr/>
        </p:nvSpPr>
        <p:spPr>
          <a:xfrm>
            <a:off x="360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8" name="Oval 787"/>
          <p:cNvSpPr/>
          <p:nvPr/>
        </p:nvSpPr>
        <p:spPr>
          <a:xfrm>
            <a:off x="360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9" name="Oval 788"/>
          <p:cNvSpPr/>
          <p:nvPr/>
        </p:nvSpPr>
        <p:spPr>
          <a:xfrm>
            <a:off x="360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0" name="Oval 789"/>
          <p:cNvSpPr/>
          <p:nvPr/>
        </p:nvSpPr>
        <p:spPr>
          <a:xfrm>
            <a:off x="360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1" name="Oval 790"/>
          <p:cNvSpPr/>
          <p:nvPr/>
        </p:nvSpPr>
        <p:spPr>
          <a:xfrm>
            <a:off x="360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2" name="Oval 791"/>
          <p:cNvSpPr/>
          <p:nvPr/>
        </p:nvSpPr>
        <p:spPr>
          <a:xfrm>
            <a:off x="360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3" name="Oval 792"/>
          <p:cNvSpPr/>
          <p:nvPr/>
        </p:nvSpPr>
        <p:spPr>
          <a:xfrm>
            <a:off x="360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4" name="Oval 793"/>
          <p:cNvSpPr/>
          <p:nvPr/>
        </p:nvSpPr>
        <p:spPr>
          <a:xfrm>
            <a:off x="360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5" name="Oval 794"/>
          <p:cNvSpPr/>
          <p:nvPr/>
        </p:nvSpPr>
        <p:spPr>
          <a:xfrm>
            <a:off x="360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6" name="Oval 795"/>
          <p:cNvSpPr/>
          <p:nvPr/>
        </p:nvSpPr>
        <p:spPr>
          <a:xfrm>
            <a:off x="360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7" name="Oval 796"/>
          <p:cNvSpPr/>
          <p:nvPr/>
        </p:nvSpPr>
        <p:spPr>
          <a:xfrm>
            <a:off x="360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8" name="Oval 797"/>
          <p:cNvSpPr/>
          <p:nvPr/>
        </p:nvSpPr>
        <p:spPr>
          <a:xfrm>
            <a:off x="360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9" name="Oval 798"/>
          <p:cNvSpPr/>
          <p:nvPr/>
        </p:nvSpPr>
        <p:spPr>
          <a:xfrm>
            <a:off x="360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0" name="Oval 799"/>
          <p:cNvSpPr/>
          <p:nvPr/>
        </p:nvSpPr>
        <p:spPr>
          <a:xfrm>
            <a:off x="378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1" name="Oval 800"/>
          <p:cNvSpPr/>
          <p:nvPr/>
        </p:nvSpPr>
        <p:spPr>
          <a:xfrm>
            <a:off x="378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2" name="Oval 801"/>
          <p:cNvSpPr/>
          <p:nvPr/>
        </p:nvSpPr>
        <p:spPr>
          <a:xfrm>
            <a:off x="378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3" name="Oval 802"/>
          <p:cNvSpPr/>
          <p:nvPr/>
        </p:nvSpPr>
        <p:spPr>
          <a:xfrm>
            <a:off x="378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4" name="Oval 803"/>
          <p:cNvSpPr/>
          <p:nvPr/>
        </p:nvSpPr>
        <p:spPr>
          <a:xfrm>
            <a:off x="378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5" name="Oval 804"/>
          <p:cNvSpPr/>
          <p:nvPr/>
        </p:nvSpPr>
        <p:spPr>
          <a:xfrm>
            <a:off x="378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6" name="Oval 805"/>
          <p:cNvSpPr/>
          <p:nvPr/>
        </p:nvSpPr>
        <p:spPr>
          <a:xfrm>
            <a:off x="378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7" name="Oval 806"/>
          <p:cNvSpPr/>
          <p:nvPr/>
        </p:nvSpPr>
        <p:spPr>
          <a:xfrm>
            <a:off x="378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8" name="Oval 807"/>
          <p:cNvSpPr/>
          <p:nvPr/>
        </p:nvSpPr>
        <p:spPr>
          <a:xfrm>
            <a:off x="378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9" name="Oval 808"/>
          <p:cNvSpPr/>
          <p:nvPr/>
        </p:nvSpPr>
        <p:spPr>
          <a:xfrm>
            <a:off x="378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0" name="Oval 809"/>
          <p:cNvSpPr/>
          <p:nvPr/>
        </p:nvSpPr>
        <p:spPr>
          <a:xfrm>
            <a:off x="378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1" name="Oval 810"/>
          <p:cNvSpPr/>
          <p:nvPr/>
        </p:nvSpPr>
        <p:spPr>
          <a:xfrm>
            <a:off x="378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2" name="Oval 811"/>
          <p:cNvSpPr/>
          <p:nvPr/>
        </p:nvSpPr>
        <p:spPr>
          <a:xfrm>
            <a:off x="378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3" name="Oval 812"/>
          <p:cNvSpPr/>
          <p:nvPr/>
        </p:nvSpPr>
        <p:spPr>
          <a:xfrm>
            <a:off x="378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4" name="Oval 813"/>
          <p:cNvSpPr/>
          <p:nvPr/>
        </p:nvSpPr>
        <p:spPr>
          <a:xfrm>
            <a:off x="378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5" name="Oval 814"/>
          <p:cNvSpPr/>
          <p:nvPr/>
        </p:nvSpPr>
        <p:spPr>
          <a:xfrm>
            <a:off x="378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6" name="Oval 815"/>
          <p:cNvSpPr/>
          <p:nvPr/>
        </p:nvSpPr>
        <p:spPr>
          <a:xfrm>
            <a:off x="378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7" name="Oval 816"/>
          <p:cNvSpPr/>
          <p:nvPr/>
        </p:nvSpPr>
        <p:spPr>
          <a:xfrm>
            <a:off x="378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8" name="Oval 817"/>
          <p:cNvSpPr/>
          <p:nvPr/>
        </p:nvSpPr>
        <p:spPr>
          <a:xfrm>
            <a:off x="378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9" name="Oval 818"/>
          <p:cNvSpPr/>
          <p:nvPr/>
        </p:nvSpPr>
        <p:spPr>
          <a:xfrm>
            <a:off x="378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0" name="Oval 819"/>
          <p:cNvSpPr/>
          <p:nvPr/>
        </p:nvSpPr>
        <p:spPr>
          <a:xfrm>
            <a:off x="378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1" name="Oval 820"/>
          <p:cNvSpPr/>
          <p:nvPr/>
        </p:nvSpPr>
        <p:spPr>
          <a:xfrm>
            <a:off x="378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2" name="Oval 821"/>
          <p:cNvSpPr/>
          <p:nvPr/>
        </p:nvSpPr>
        <p:spPr>
          <a:xfrm>
            <a:off x="378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3" name="Oval 822"/>
          <p:cNvSpPr/>
          <p:nvPr/>
        </p:nvSpPr>
        <p:spPr>
          <a:xfrm>
            <a:off x="378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4" name="Oval 823"/>
          <p:cNvSpPr/>
          <p:nvPr/>
        </p:nvSpPr>
        <p:spPr>
          <a:xfrm>
            <a:off x="378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5" name="Oval 824"/>
          <p:cNvSpPr/>
          <p:nvPr/>
        </p:nvSpPr>
        <p:spPr>
          <a:xfrm>
            <a:off x="378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6" name="Oval 825"/>
          <p:cNvSpPr/>
          <p:nvPr/>
        </p:nvSpPr>
        <p:spPr>
          <a:xfrm>
            <a:off x="378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7" name="Oval 826"/>
          <p:cNvSpPr/>
          <p:nvPr/>
        </p:nvSpPr>
        <p:spPr>
          <a:xfrm>
            <a:off x="378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8" name="Oval 827"/>
          <p:cNvSpPr/>
          <p:nvPr/>
        </p:nvSpPr>
        <p:spPr>
          <a:xfrm>
            <a:off x="378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9" name="Oval 828"/>
          <p:cNvSpPr/>
          <p:nvPr/>
        </p:nvSpPr>
        <p:spPr>
          <a:xfrm>
            <a:off x="378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0" name="Oval 829"/>
          <p:cNvSpPr/>
          <p:nvPr/>
        </p:nvSpPr>
        <p:spPr>
          <a:xfrm>
            <a:off x="378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1" name="Oval 830"/>
          <p:cNvSpPr/>
          <p:nvPr/>
        </p:nvSpPr>
        <p:spPr>
          <a:xfrm>
            <a:off x="378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2" name="Oval 831"/>
          <p:cNvSpPr/>
          <p:nvPr/>
        </p:nvSpPr>
        <p:spPr>
          <a:xfrm>
            <a:off x="378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3" name="Oval 832"/>
          <p:cNvSpPr/>
          <p:nvPr/>
        </p:nvSpPr>
        <p:spPr>
          <a:xfrm>
            <a:off x="378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4" name="Oval 833"/>
          <p:cNvSpPr/>
          <p:nvPr/>
        </p:nvSpPr>
        <p:spPr>
          <a:xfrm>
            <a:off x="378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5" name="Oval 834"/>
          <p:cNvSpPr/>
          <p:nvPr/>
        </p:nvSpPr>
        <p:spPr>
          <a:xfrm>
            <a:off x="378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6" name="Oval 835"/>
          <p:cNvSpPr/>
          <p:nvPr/>
        </p:nvSpPr>
        <p:spPr>
          <a:xfrm>
            <a:off x="378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7" name="Oval 836"/>
          <p:cNvSpPr/>
          <p:nvPr/>
        </p:nvSpPr>
        <p:spPr>
          <a:xfrm>
            <a:off x="378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8" name="Oval 837"/>
          <p:cNvSpPr/>
          <p:nvPr/>
        </p:nvSpPr>
        <p:spPr>
          <a:xfrm>
            <a:off x="396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9" name="Oval 838"/>
          <p:cNvSpPr/>
          <p:nvPr/>
        </p:nvSpPr>
        <p:spPr>
          <a:xfrm>
            <a:off x="396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0" name="Oval 839"/>
          <p:cNvSpPr/>
          <p:nvPr/>
        </p:nvSpPr>
        <p:spPr>
          <a:xfrm>
            <a:off x="396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1" name="Oval 840"/>
          <p:cNvSpPr/>
          <p:nvPr/>
        </p:nvSpPr>
        <p:spPr>
          <a:xfrm>
            <a:off x="396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2" name="Oval 841"/>
          <p:cNvSpPr/>
          <p:nvPr/>
        </p:nvSpPr>
        <p:spPr>
          <a:xfrm>
            <a:off x="396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3" name="Oval 842"/>
          <p:cNvSpPr/>
          <p:nvPr/>
        </p:nvSpPr>
        <p:spPr>
          <a:xfrm>
            <a:off x="396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4" name="Oval 843"/>
          <p:cNvSpPr/>
          <p:nvPr/>
        </p:nvSpPr>
        <p:spPr>
          <a:xfrm>
            <a:off x="396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5" name="Oval 844"/>
          <p:cNvSpPr/>
          <p:nvPr/>
        </p:nvSpPr>
        <p:spPr>
          <a:xfrm>
            <a:off x="396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6" name="Oval 845"/>
          <p:cNvSpPr/>
          <p:nvPr/>
        </p:nvSpPr>
        <p:spPr>
          <a:xfrm>
            <a:off x="396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7" name="Oval 846"/>
          <p:cNvSpPr/>
          <p:nvPr/>
        </p:nvSpPr>
        <p:spPr>
          <a:xfrm>
            <a:off x="396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8" name="Oval 847"/>
          <p:cNvSpPr/>
          <p:nvPr/>
        </p:nvSpPr>
        <p:spPr>
          <a:xfrm>
            <a:off x="396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9" name="Oval 848"/>
          <p:cNvSpPr/>
          <p:nvPr/>
        </p:nvSpPr>
        <p:spPr>
          <a:xfrm>
            <a:off x="396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0" name="Oval 849"/>
          <p:cNvSpPr/>
          <p:nvPr/>
        </p:nvSpPr>
        <p:spPr>
          <a:xfrm>
            <a:off x="396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1" name="Oval 850"/>
          <p:cNvSpPr/>
          <p:nvPr/>
        </p:nvSpPr>
        <p:spPr>
          <a:xfrm>
            <a:off x="396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2" name="Oval 851"/>
          <p:cNvSpPr/>
          <p:nvPr/>
        </p:nvSpPr>
        <p:spPr>
          <a:xfrm>
            <a:off x="396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3" name="Oval 852"/>
          <p:cNvSpPr/>
          <p:nvPr/>
        </p:nvSpPr>
        <p:spPr>
          <a:xfrm>
            <a:off x="396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4" name="Oval 853"/>
          <p:cNvSpPr/>
          <p:nvPr/>
        </p:nvSpPr>
        <p:spPr>
          <a:xfrm>
            <a:off x="396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5" name="Oval 854"/>
          <p:cNvSpPr/>
          <p:nvPr/>
        </p:nvSpPr>
        <p:spPr>
          <a:xfrm>
            <a:off x="396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6" name="Oval 855"/>
          <p:cNvSpPr/>
          <p:nvPr/>
        </p:nvSpPr>
        <p:spPr>
          <a:xfrm>
            <a:off x="396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7" name="Oval 856"/>
          <p:cNvSpPr/>
          <p:nvPr/>
        </p:nvSpPr>
        <p:spPr>
          <a:xfrm>
            <a:off x="396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8" name="Oval 857"/>
          <p:cNvSpPr/>
          <p:nvPr/>
        </p:nvSpPr>
        <p:spPr>
          <a:xfrm>
            <a:off x="396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9" name="Oval 858"/>
          <p:cNvSpPr/>
          <p:nvPr/>
        </p:nvSpPr>
        <p:spPr>
          <a:xfrm>
            <a:off x="396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0" name="Oval 859"/>
          <p:cNvSpPr/>
          <p:nvPr/>
        </p:nvSpPr>
        <p:spPr>
          <a:xfrm>
            <a:off x="396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1" name="Oval 860"/>
          <p:cNvSpPr/>
          <p:nvPr/>
        </p:nvSpPr>
        <p:spPr>
          <a:xfrm>
            <a:off x="396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2" name="Oval 861"/>
          <p:cNvSpPr/>
          <p:nvPr/>
        </p:nvSpPr>
        <p:spPr>
          <a:xfrm>
            <a:off x="396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3" name="Oval 862"/>
          <p:cNvSpPr/>
          <p:nvPr/>
        </p:nvSpPr>
        <p:spPr>
          <a:xfrm>
            <a:off x="396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4" name="Oval 863"/>
          <p:cNvSpPr/>
          <p:nvPr/>
        </p:nvSpPr>
        <p:spPr>
          <a:xfrm>
            <a:off x="396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5" name="Oval 864"/>
          <p:cNvSpPr/>
          <p:nvPr/>
        </p:nvSpPr>
        <p:spPr>
          <a:xfrm>
            <a:off x="396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6" name="Oval 865"/>
          <p:cNvSpPr/>
          <p:nvPr/>
        </p:nvSpPr>
        <p:spPr>
          <a:xfrm>
            <a:off x="396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7" name="Oval 866"/>
          <p:cNvSpPr/>
          <p:nvPr/>
        </p:nvSpPr>
        <p:spPr>
          <a:xfrm>
            <a:off x="396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8" name="Oval 867"/>
          <p:cNvSpPr/>
          <p:nvPr/>
        </p:nvSpPr>
        <p:spPr>
          <a:xfrm>
            <a:off x="396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9" name="Oval 868"/>
          <p:cNvSpPr/>
          <p:nvPr/>
        </p:nvSpPr>
        <p:spPr>
          <a:xfrm>
            <a:off x="396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0" name="Oval 869"/>
          <p:cNvSpPr/>
          <p:nvPr/>
        </p:nvSpPr>
        <p:spPr>
          <a:xfrm>
            <a:off x="396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1" name="Oval 870"/>
          <p:cNvSpPr/>
          <p:nvPr/>
        </p:nvSpPr>
        <p:spPr>
          <a:xfrm>
            <a:off x="396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2" name="Oval 871"/>
          <p:cNvSpPr/>
          <p:nvPr/>
        </p:nvSpPr>
        <p:spPr>
          <a:xfrm>
            <a:off x="396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3" name="Oval 872"/>
          <p:cNvSpPr/>
          <p:nvPr/>
        </p:nvSpPr>
        <p:spPr>
          <a:xfrm>
            <a:off x="396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4" name="Oval 873"/>
          <p:cNvSpPr/>
          <p:nvPr/>
        </p:nvSpPr>
        <p:spPr>
          <a:xfrm>
            <a:off x="396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5" name="Oval 874"/>
          <p:cNvSpPr/>
          <p:nvPr/>
        </p:nvSpPr>
        <p:spPr>
          <a:xfrm>
            <a:off x="396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6" name="Oval 875"/>
          <p:cNvSpPr/>
          <p:nvPr/>
        </p:nvSpPr>
        <p:spPr>
          <a:xfrm>
            <a:off x="414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7" name="Oval 876"/>
          <p:cNvSpPr/>
          <p:nvPr/>
        </p:nvSpPr>
        <p:spPr>
          <a:xfrm>
            <a:off x="414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8" name="Oval 877"/>
          <p:cNvSpPr/>
          <p:nvPr/>
        </p:nvSpPr>
        <p:spPr>
          <a:xfrm>
            <a:off x="414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9" name="Oval 878"/>
          <p:cNvSpPr/>
          <p:nvPr/>
        </p:nvSpPr>
        <p:spPr>
          <a:xfrm>
            <a:off x="414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0" name="Oval 879"/>
          <p:cNvSpPr/>
          <p:nvPr/>
        </p:nvSpPr>
        <p:spPr>
          <a:xfrm>
            <a:off x="414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1" name="Oval 880"/>
          <p:cNvSpPr/>
          <p:nvPr/>
        </p:nvSpPr>
        <p:spPr>
          <a:xfrm>
            <a:off x="414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2" name="Oval 881"/>
          <p:cNvSpPr/>
          <p:nvPr/>
        </p:nvSpPr>
        <p:spPr>
          <a:xfrm>
            <a:off x="414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3" name="Oval 882"/>
          <p:cNvSpPr/>
          <p:nvPr/>
        </p:nvSpPr>
        <p:spPr>
          <a:xfrm>
            <a:off x="414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4" name="Oval 883"/>
          <p:cNvSpPr/>
          <p:nvPr/>
        </p:nvSpPr>
        <p:spPr>
          <a:xfrm>
            <a:off x="414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5" name="Oval 884"/>
          <p:cNvSpPr/>
          <p:nvPr/>
        </p:nvSpPr>
        <p:spPr>
          <a:xfrm>
            <a:off x="414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6" name="Oval 885"/>
          <p:cNvSpPr/>
          <p:nvPr/>
        </p:nvSpPr>
        <p:spPr>
          <a:xfrm>
            <a:off x="414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7" name="Oval 886"/>
          <p:cNvSpPr/>
          <p:nvPr/>
        </p:nvSpPr>
        <p:spPr>
          <a:xfrm>
            <a:off x="414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8" name="Oval 887"/>
          <p:cNvSpPr/>
          <p:nvPr/>
        </p:nvSpPr>
        <p:spPr>
          <a:xfrm>
            <a:off x="414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9" name="Oval 888"/>
          <p:cNvSpPr/>
          <p:nvPr/>
        </p:nvSpPr>
        <p:spPr>
          <a:xfrm>
            <a:off x="414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0" name="Oval 889"/>
          <p:cNvSpPr/>
          <p:nvPr/>
        </p:nvSpPr>
        <p:spPr>
          <a:xfrm>
            <a:off x="414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1" name="Oval 890"/>
          <p:cNvSpPr/>
          <p:nvPr/>
        </p:nvSpPr>
        <p:spPr>
          <a:xfrm>
            <a:off x="414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2" name="Oval 891"/>
          <p:cNvSpPr/>
          <p:nvPr/>
        </p:nvSpPr>
        <p:spPr>
          <a:xfrm>
            <a:off x="414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3" name="Oval 892"/>
          <p:cNvSpPr/>
          <p:nvPr/>
        </p:nvSpPr>
        <p:spPr>
          <a:xfrm>
            <a:off x="414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4" name="Oval 893"/>
          <p:cNvSpPr/>
          <p:nvPr/>
        </p:nvSpPr>
        <p:spPr>
          <a:xfrm>
            <a:off x="414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5" name="Oval 894"/>
          <p:cNvSpPr/>
          <p:nvPr/>
        </p:nvSpPr>
        <p:spPr>
          <a:xfrm>
            <a:off x="414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6" name="Oval 895"/>
          <p:cNvSpPr/>
          <p:nvPr/>
        </p:nvSpPr>
        <p:spPr>
          <a:xfrm>
            <a:off x="414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7" name="Oval 896"/>
          <p:cNvSpPr/>
          <p:nvPr/>
        </p:nvSpPr>
        <p:spPr>
          <a:xfrm>
            <a:off x="414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8" name="Oval 897"/>
          <p:cNvSpPr/>
          <p:nvPr/>
        </p:nvSpPr>
        <p:spPr>
          <a:xfrm>
            <a:off x="414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9" name="Oval 898"/>
          <p:cNvSpPr/>
          <p:nvPr/>
        </p:nvSpPr>
        <p:spPr>
          <a:xfrm>
            <a:off x="414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0" name="Oval 899"/>
          <p:cNvSpPr/>
          <p:nvPr/>
        </p:nvSpPr>
        <p:spPr>
          <a:xfrm>
            <a:off x="414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1" name="Oval 900"/>
          <p:cNvSpPr/>
          <p:nvPr/>
        </p:nvSpPr>
        <p:spPr>
          <a:xfrm>
            <a:off x="414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2" name="Oval 901"/>
          <p:cNvSpPr/>
          <p:nvPr/>
        </p:nvSpPr>
        <p:spPr>
          <a:xfrm>
            <a:off x="414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3" name="Oval 902"/>
          <p:cNvSpPr/>
          <p:nvPr/>
        </p:nvSpPr>
        <p:spPr>
          <a:xfrm>
            <a:off x="414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4" name="Oval 903"/>
          <p:cNvSpPr/>
          <p:nvPr/>
        </p:nvSpPr>
        <p:spPr>
          <a:xfrm>
            <a:off x="414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5" name="Oval 904"/>
          <p:cNvSpPr/>
          <p:nvPr/>
        </p:nvSpPr>
        <p:spPr>
          <a:xfrm>
            <a:off x="414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6" name="Oval 905"/>
          <p:cNvSpPr/>
          <p:nvPr/>
        </p:nvSpPr>
        <p:spPr>
          <a:xfrm>
            <a:off x="414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7" name="Oval 906"/>
          <p:cNvSpPr/>
          <p:nvPr/>
        </p:nvSpPr>
        <p:spPr>
          <a:xfrm>
            <a:off x="414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8" name="Oval 907"/>
          <p:cNvSpPr/>
          <p:nvPr/>
        </p:nvSpPr>
        <p:spPr>
          <a:xfrm>
            <a:off x="414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9" name="Oval 908"/>
          <p:cNvSpPr/>
          <p:nvPr/>
        </p:nvSpPr>
        <p:spPr>
          <a:xfrm>
            <a:off x="414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0" name="Oval 909"/>
          <p:cNvSpPr/>
          <p:nvPr/>
        </p:nvSpPr>
        <p:spPr>
          <a:xfrm>
            <a:off x="414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1" name="Oval 910"/>
          <p:cNvSpPr/>
          <p:nvPr/>
        </p:nvSpPr>
        <p:spPr>
          <a:xfrm>
            <a:off x="414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2" name="Oval 911"/>
          <p:cNvSpPr/>
          <p:nvPr/>
        </p:nvSpPr>
        <p:spPr>
          <a:xfrm>
            <a:off x="414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3" name="Oval 912"/>
          <p:cNvSpPr/>
          <p:nvPr/>
        </p:nvSpPr>
        <p:spPr>
          <a:xfrm>
            <a:off x="414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4" name="Oval 913"/>
          <p:cNvSpPr/>
          <p:nvPr/>
        </p:nvSpPr>
        <p:spPr>
          <a:xfrm>
            <a:off x="432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5" name="Oval 914"/>
          <p:cNvSpPr/>
          <p:nvPr/>
        </p:nvSpPr>
        <p:spPr>
          <a:xfrm>
            <a:off x="432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6" name="Oval 915"/>
          <p:cNvSpPr/>
          <p:nvPr/>
        </p:nvSpPr>
        <p:spPr>
          <a:xfrm>
            <a:off x="432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7" name="Oval 916"/>
          <p:cNvSpPr/>
          <p:nvPr/>
        </p:nvSpPr>
        <p:spPr>
          <a:xfrm>
            <a:off x="432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8" name="Oval 917"/>
          <p:cNvSpPr/>
          <p:nvPr/>
        </p:nvSpPr>
        <p:spPr>
          <a:xfrm>
            <a:off x="432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9" name="Oval 918"/>
          <p:cNvSpPr/>
          <p:nvPr/>
        </p:nvSpPr>
        <p:spPr>
          <a:xfrm>
            <a:off x="432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0" name="Oval 919"/>
          <p:cNvSpPr/>
          <p:nvPr/>
        </p:nvSpPr>
        <p:spPr>
          <a:xfrm>
            <a:off x="432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1" name="Oval 920"/>
          <p:cNvSpPr/>
          <p:nvPr/>
        </p:nvSpPr>
        <p:spPr>
          <a:xfrm>
            <a:off x="432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2" name="Oval 921"/>
          <p:cNvSpPr/>
          <p:nvPr/>
        </p:nvSpPr>
        <p:spPr>
          <a:xfrm>
            <a:off x="432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3" name="Oval 922"/>
          <p:cNvSpPr/>
          <p:nvPr/>
        </p:nvSpPr>
        <p:spPr>
          <a:xfrm>
            <a:off x="432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4" name="Oval 923"/>
          <p:cNvSpPr/>
          <p:nvPr/>
        </p:nvSpPr>
        <p:spPr>
          <a:xfrm>
            <a:off x="432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5" name="Oval 924"/>
          <p:cNvSpPr/>
          <p:nvPr/>
        </p:nvSpPr>
        <p:spPr>
          <a:xfrm>
            <a:off x="432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6" name="Oval 925"/>
          <p:cNvSpPr/>
          <p:nvPr/>
        </p:nvSpPr>
        <p:spPr>
          <a:xfrm>
            <a:off x="432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7" name="Oval 926"/>
          <p:cNvSpPr/>
          <p:nvPr/>
        </p:nvSpPr>
        <p:spPr>
          <a:xfrm>
            <a:off x="432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8" name="Oval 927"/>
          <p:cNvSpPr/>
          <p:nvPr/>
        </p:nvSpPr>
        <p:spPr>
          <a:xfrm>
            <a:off x="432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9" name="Oval 928"/>
          <p:cNvSpPr/>
          <p:nvPr/>
        </p:nvSpPr>
        <p:spPr>
          <a:xfrm>
            <a:off x="432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0" name="Oval 929"/>
          <p:cNvSpPr/>
          <p:nvPr/>
        </p:nvSpPr>
        <p:spPr>
          <a:xfrm>
            <a:off x="432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1" name="Oval 930"/>
          <p:cNvSpPr/>
          <p:nvPr/>
        </p:nvSpPr>
        <p:spPr>
          <a:xfrm>
            <a:off x="432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2" name="Oval 931"/>
          <p:cNvSpPr/>
          <p:nvPr/>
        </p:nvSpPr>
        <p:spPr>
          <a:xfrm>
            <a:off x="432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3" name="Oval 932"/>
          <p:cNvSpPr/>
          <p:nvPr/>
        </p:nvSpPr>
        <p:spPr>
          <a:xfrm>
            <a:off x="432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4" name="Oval 933"/>
          <p:cNvSpPr/>
          <p:nvPr/>
        </p:nvSpPr>
        <p:spPr>
          <a:xfrm>
            <a:off x="432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5" name="Oval 934"/>
          <p:cNvSpPr/>
          <p:nvPr/>
        </p:nvSpPr>
        <p:spPr>
          <a:xfrm>
            <a:off x="432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6" name="Oval 935"/>
          <p:cNvSpPr/>
          <p:nvPr/>
        </p:nvSpPr>
        <p:spPr>
          <a:xfrm>
            <a:off x="432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7" name="Oval 936"/>
          <p:cNvSpPr/>
          <p:nvPr/>
        </p:nvSpPr>
        <p:spPr>
          <a:xfrm>
            <a:off x="432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8" name="Oval 937"/>
          <p:cNvSpPr/>
          <p:nvPr/>
        </p:nvSpPr>
        <p:spPr>
          <a:xfrm>
            <a:off x="432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9" name="Oval 938"/>
          <p:cNvSpPr/>
          <p:nvPr/>
        </p:nvSpPr>
        <p:spPr>
          <a:xfrm>
            <a:off x="432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0" name="Oval 939"/>
          <p:cNvSpPr/>
          <p:nvPr/>
        </p:nvSpPr>
        <p:spPr>
          <a:xfrm>
            <a:off x="432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1" name="Oval 940"/>
          <p:cNvSpPr/>
          <p:nvPr/>
        </p:nvSpPr>
        <p:spPr>
          <a:xfrm>
            <a:off x="432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2" name="Oval 941"/>
          <p:cNvSpPr/>
          <p:nvPr/>
        </p:nvSpPr>
        <p:spPr>
          <a:xfrm>
            <a:off x="432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3" name="Oval 942"/>
          <p:cNvSpPr/>
          <p:nvPr/>
        </p:nvSpPr>
        <p:spPr>
          <a:xfrm>
            <a:off x="432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4" name="Oval 943"/>
          <p:cNvSpPr/>
          <p:nvPr/>
        </p:nvSpPr>
        <p:spPr>
          <a:xfrm>
            <a:off x="432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5" name="Oval 944"/>
          <p:cNvSpPr/>
          <p:nvPr/>
        </p:nvSpPr>
        <p:spPr>
          <a:xfrm>
            <a:off x="432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6" name="Oval 945"/>
          <p:cNvSpPr/>
          <p:nvPr/>
        </p:nvSpPr>
        <p:spPr>
          <a:xfrm>
            <a:off x="432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7" name="Oval 946"/>
          <p:cNvSpPr/>
          <p:nvPr/>
        </p:nvSpPr>
        <p:spPr>
          <a:xfrm>
            <a:off x="432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8" name="Oval 947"/>
          <p:cNvSpPr/>
          <p:nvPr/>
        </p:nvSpPr>
        <p:spPr>
          <a:xfrm>
            <a:off x="432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9" name="Oval 948"/>
          <p:cNvSpPr/>
          <p:nvPr/>
        </p:nvSpPr>
        <p:spPr>
          <a:xfrm>
            <a:off x="432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0" name="Oval 949"/>
          <p:cNvSpPr/>
          <p:nvPr/>
        </p:nvSpPr>
        <p:spPr>
          <a:xfrm>
            <a:off x="432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1" name="Oval 950"/>
          <p:cNvSpPr/>
          <p:nvPr/>
        </p:nvSpPr>
        <p:spPr>
          <a:xfrm>
            <a:off x="432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2" name="Oval 951"/>
          <p:cNvSpPr/>
          <p:nvPr/>
        </p:nvSpPr>
        <p:spPr>
          <a:xfrm>
            <a:off x="450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3" name="Oval 952"/>
          <p:cNvSpPr/>
          <p:nvPr/>
        </p:nvSpPr>
        <p:spPr>
          <a:xfrm>
            <a:off x="450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4" name="Oval 953"/>
          <p:cNvSpPr/>
          <p:nvPr/>
        </p:nvSpPr>
        <p:spPr>
          <a:xfrm>
            <a:off x="450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5" name="Oval 954"/>
          <p:cNvSpPr/>
          <p:nvPr/>
        </p:nvSpPr>
        <p:spPr>
          <a:xfrm>
            <a:off x="450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6" name="Oval 955"/>
          <p:cNvSpPr/>
          <p:nvPr/>
        </p:nvSpPr>
        <p:spPr>
          <a:xfrm>
            <a:off x="450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7" name="Oval 956"/>
          <p:cNvSpPr/>
          <p:nvPr/>
        </p:nvSpPr>
        <p:spPr>
          <a:xfrm>
            <a:off x="450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8" name="Oval 957"/>
          <p:cNvSpPr/>
          <p:nvPr/>
        </p:nvSpPr>
        <p:spPr>
          <a:xfrm>
            <a:off x="450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9" name="Oval 958"/>
          <p:cNvSpPr/>
          <p:nvPr/>
        </p:nvSpPr>
        <p:spPr>
          <a:xfrm>
            <a:off x="450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0" name="Oval 959"/>
          <p:cNvSpPr/>
          <p:nvPr/>
        </p:nvSpPr>
        <p:spPr>
          <a:xfrm>
            <a:off x="450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1" name="Oval 960"/>
          <p:cNvSpPr/>
          <p:nvPr/>
        </p:nvSpPr>
        <p:spPr>
          <a:xfrm>
            <a:off x="450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2" name="Oval 961"/>
          <p:cNvSpPr/>
          <p:nvPr/>
        </p:nvSpPr>
        <p:spPr>
          <a:xfrm>
            <a:off x="450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3" name="Oval 962"/>
          <p:cNvSpPr/>
          <p:nvPr/>
        </p:nvSpPr>
        <p:spPr>
          <a:xfrm>
            <a:off x="450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4" name="Oval 963"/>
          <p:cNvSpPr/>
          <p:nvPr/>
        </p:nvSpPr>
        <p:spPr>
          <a:xfrm>
            <a:off x="450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5" name="Oval 964"/>
          <p:cNvSpPr/>
          <p:nvPr/>
        </p:nvSpPr>
        <p:spPr>
          <a:xfrm>
            <a:off x="450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6" name="Oval 965"/>
          <p:cNvSpPr/>
          <p:nvPr/>
        </p:nvSpPr>
        <p:spPr>
          <a:xfrm>
            <a:off x="450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7" name="Oval 966"/>
          <p:cNvSpPr/>
          <p:nvPr/>
        </p:nvSpPr>
        <p:spPr>
          <a:xfrm>
            <a:off x="450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8" name="Oval 967"/>
          <p:cNvSpPr/>
          <p:nvPr/>
        </p:nvSpPr>
        <p:spPr>
          <a:xfrm>
            <a:off x="450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9" name="Oval 968"/>
          <p:cNvSpPr/>
          <p:nvPr/>
        </p:nvSpPr>
        <p:spPr>
          <a:xfrm>
            <a:off x="450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0" name="Oval 969"/>
          <p:cNvSpPr/>
          <p:nvPr/>
        </p:nvSpPr>
        <p:spPr>
          <a:xfrm>
            <a:off x="450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1" name="Oval 970"/>
          <p:cNvSpPr/>
          <p:nvPr/>
        </p:nvSpPr>
        <p:spPr>
          <a:xfrm>
            <a:off x="450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2" name="Oval 971"/>
          <p:cNvSpPr/>
          <p:nvPr/>
        </p:nvSpPr>
        <p:spPr>
          <a:xfrm>
            <a:off x="450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3" name="Oval 972"/>
          <p:cNvSpPr/>
          <p:nvPr/>
        </p:nvSpPr>
        <p:spPr>
          <a:xfrm>
            <a:off x="450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4" name="Oval 973"/>
          <p:cNvSpPr/>
          <p:nvPr/>
        </p:nvSpPr>
        <p:spPr>
          <a:xfrm>
            <a:off x="450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5" name="Oval 974"/>
          <p:cNvSpPr/>
          <p:nvPr/>
        </p:nvSpPr>
        <p:spPr>
          <a:xfrm>
            <a:off x="450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6" name="Oval 975"/>
          <p:cNvSpPr/>
          <p:nvPr/>
        </p:nvSpPr>
        <p:spPr>
          <a:xfrm>
            <a:off x="450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7" name="Oval 976"/>
          <p:cNvSpPr/>
          <p:nvPr/>
        </p:nvSpPr>
        <p:spPr>
          <a:xfrm>
            <a:off x="450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8" name="Oval 977"/>
          <p:cNvSpPr/>
          <p:nvPr/>
        </p:nvSpPr>
        <p:spPr>
          <a:xfrm>
            <a:off x="450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9" name="Oval 978"/>
          <p:cNvSpPr/>
          <p:nvPr/>
        </p:nvSpPr>
        <p:spPr>
          <a:xfrm>
            <a:off x="450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0" name="Oval 979"/>
          <p:cNvSpPr/>
          <p:nvPr/>
        </p:nvSpPr>
        <p:spPr>
          <a:xfrm>
            <a:off x="450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1" name="Oval 980"/>
          <p:cNvSpPr/>
          <p:nvPr/>
        </p:nvSpPr>
        <p:spPr>
          <a:xfrm>
            <a:off x="450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2" name="Oval 981"/>
          <p:cNvSpPr/>
          <p:nvPr/>
        </p:nvSpPr>
        <p:spPr>
          <a:xfrm>
            <a:off x="450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3" name="Oval 982"/>
          <p:cNvSpPr/>
          <p:nvPr/>
        </p:nvSpPr>
        <p:spPr>
          <a:xfrm>
            <a:off x="450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4" name="Oval 983"/>
          <p:cNvSpPr/>
          <p:nvPr/>
        </p:nvSpPr>
        <p:spPr>
          <a:xfrm>
            <a:off x="450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5" name="Oval 984"/>
          <p:cNvSpPr/>
          <p:nvPr/>
        </p:nvSpPr>
        <p:spPr>
          <a:xfrm>
            <a:off x="450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6" name="Oval 985"/>
          <p:cNvSpPr/>
          <p:nvPr/>
        </p:nvSpPr>
        <p:spPr>
          <a:xfrm>
            <a:off x="450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7" name="Oval 986"/>
          <p:cNvSpPr/>
          <p:nvPr/>
        </p:nvSpPr>
        <p:spPr>
          <a:xfrm>
            <a:off x="450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8" name="Oval 987"/>
          <p:cNvSpPr/>
          <p:nvPr/>
        </p:nvSpPr>
        <p:spPr>
          <a:xfrm>
            <a:off x="450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9" name="Oval 988"/>
          <p:cNvSpPr/>
          <p:nvPr/>
        </p:nvSpPr>
        <p:spPr>
          <a:xfrm>
            <a:off x="450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0" name="Oval 989"/>
          <p:cNvSpPr/>
          <p:nvPr/>
        </p:nvSpPr>
        <p:spPr>
          <a:xfrm>
            <a:off x="468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1" name="Oval 990"/>
          <p:cNvSpPr/>
          <p:nvPr/>
        </p:nvSpPr>
        <p:spPr>
          <a:xfrm>
            <a:off x="468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2" name="Oval 991"/>
          <p:cNvSpPr/>
          <p:nvPr/>
        </p:nvSpPr>
        <p:spPr>
          <a:xfrm>
            <a:off x="468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3" name="Oval 992"/>
          <p:cNvSpPr/>
          <p:nvPr/>
        </p:nvSpPr>
        <p:spPr>
          <a:xfrm>
            <a:off x="468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4" name="Oval 993"/>
          <p:cNvSpPr/>
          <p:nvPr/>
        </p:nvSpPr>
        <p:spPr>
          <a:xfrm>
            <a:off x="468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5" name="Oval 994"/>
          <p:cNvSpPr/>
          <p:nvPr/>
        </p:nvSpPr>
        <p:spPr>
          <a:xfrm>
            <a:off x="468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6" name="Oval 995"/>
          <p:cNvSpPr/>
          <p:nvPr/>
        </p:nvSpPr>
        <p:spPr>
          <a:xfrm>
            <a:off x="468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7" name="Oval 996"/>
          <p:cNvSpPr/>
          <p:nvPr/>
        </p:nvSpPr>
        <p:spPr>
          <a:xfrm>
            <a:off x="468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8" name="Oval 997"/>
          <p:cNvSpPr/>
          <p:nvPr/>
        </p:nvSpPr>
        <p:spPr>
          <a:xfrm>
            <a:off x="468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9" name="Oval 998"/>
          <p:cNvSpPr/>
          <p:nvPr/>
        </p:nvSpPr>
        <p:spPr>
          <a:xfrm>
            <a:off x="468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00" name="Oval 999"/>
          <p:cNvSpPr/>
          <p:nvPr/>
        </p:nvSpPr>
        <p:spPr>
          <a:xfrm>
            <a:off x="468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01" name="Oval 1000"/>
          <p:cNvSpPr/>
          <p:nvPr/>
        </p:nvSpPr>
        <p:spPr>
          <a:xfrm>
            <a:off x="468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02" name="Oval 1001"/>
          <p:cNvSpPr/>
          <p:nvPr/>
        </p:nvSpPr>
        <p:spPr>
          <a:xfrm>
            <a:off x="468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03" name="Oval 1002"/>
          <p:cNvSpPr/>
          <p:nvPr/>
        </p:nvSpPr>
        <p:spPr>
          <a:xfrm>
            <a:off x="468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04" name="Oval 1003"/>
          <p:cNvSpPr/>
          <p:nvPr/>
        </p:nvSpPr>
        <p:spPr>
          <a:xfrm>
            <a:off x="468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05" name="Oval 1004"/>
          <p:cNvSpPr/>
          <p:nvPr/>
        </p:nvSpPr>
        <p:spPr>
          <a:xfrm>
            <a:off x="468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06" name="Oval 1005"/>
          <p:cNvSpPr/>
          <p:nvPr/>
        </p:nvSpPr>
        <p:spPr>
          <a:xfrm>
            <a:off x="468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07" name="Oval 1006"/>
          <p:cNvSpPr/>
          <p:nvPr/>
        </p:nvSpPr>
        <p:spPr>
          <a:xfrm>
            <a:off x="468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08" name="Oval 1007"/>
          <p:cNvSpPr/>
          <p:nvPr/>
        </p:nvSpPr>
        <p:spPr>
          <a:xfrm>
            <a:off x="468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09" name="Oval 1008"/>
          <p:cNvSpPr/>
          <p:nvPr/>
        </p:nvSpPr>
        <p:spPr>
          <a:xfrm>
            <a:off x="468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10" name="Oval 1009"/>
          <p:cNvSpPr/>
          <p:nvPr/>
        </p:nvSpPr>
        <p:spPr>
          <a:xfrm>
            <a:off x="468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11" name="Oval 1010"/>
          <p:cNvSpPr/>
          <p:nvPr/>
        </p:nvSpPr>
        <p:spPr>
          <a:xfrm>
            <a:off x="468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12" name="Oval 1011"/>
          <p:cNvSpPr/>
          <p:nvPr/>
        </p:nvSpPr>
        <p:spPr>
          <a:xfrm>
            <a:off x="468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13" name="Oval 1012"/>
          <p:cNvSpPr/>
          <p:nvPr/>
        </p:nvSpPr>
        <p:spPr>
          <a:xfrm>
            <a:off x="468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14" name="Oval 1013"/>
          <p:cNvSpPr/>
          <p:nvPr/>
        </p:nvSpPr>
        <p:spPr>
          <a:xfrm>
            <a:off x="468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15" name="Oval 1014"/>
          <p:cNvSpPr/>
          <p:nvPr/>
        </p:nvSpPr>
        <p:spPr>
          <a:xfrm>
            <a:off x="468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16" name="Oval 1015"/>
          <p:cNvSpPr/>
          <p:nvPr/>
        </p:nvSpPr>
        <p:spPr>
          <a:xfrm>
            <a:off x="468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17" name="Oval 1016"/>
          <p:cNvSpPr/>
          <p:nvPr/>
        </p:nvSpPr>
        <p:spPr>
          <a:xfrm>
            <a:off x="468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18" name="Oval 1017"/>
          <p:cNvSpPr/>
          <p:nvPr/>
        </p:nvSpPr>
        <p:spPr>
          <a:xfrm>
            <a:off x="468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19" name="Oval 1018"/>
          <p:cNvSpPr/>
          <p:nvPr/>
        </p:nvSpPr>
        <p:spPr>
          <a:xfrm>
            <a:off x="468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20" name="Oval 1019"/>
          <p:cNvSpPr/>
          <p:nvPr/>
        </p:nvSpPr>
        <p:spPr>
          <a:xfrm>
            <a:off x="468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21" name="Oval 1020"/>
          <p:cNvSpPr/>
          <p:nvPr/>
        </p:nvSpPr>
        <p:spPr>
          <a:xfrm>
            <a:off x="468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22" name="Oval 1021"/>
          <p:cNvSpPr/>
          <p:nvPr/>
        </p:nvSpPr>
        <p:spPr>
          <a:xfrm>
            <a:off x="468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23" name="Oval 1022"/>
          <p:cNvSpPr/>
          <p:nvPr/>
        </p:nvSpPr>
        <p:spPr>
          <a:xfrm>
            <a:off x="468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24" name="Oval 1023"/>
          <p:cNvSpPr/>
          <p:nvPr/>
        </p:nvSpPr>
        <p:spPr>
          <a:xfrm>
            <a:off x="468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25" name="Oval 1024"/>
          <p:cNvSpPr/>
          <p:nvPr/>
        </p:nvSpPr>
        <p:spPr>
          <a:xfrm>
            <a:off x="468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26" name="Oval 1025"/>
          <p:cNvSpPr/>
          <p:nvPr/>
        </p:nvSpPr>
        <p:spPr>
          <a:xfrm>
            <a:off x="468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27" name="Oval 1026"/>
          <p:cNvSpPr/>
          <p:nvPr/>
        </p:nvSpPr>
        <p:spPr>
          <a:xfrm>
            <a:off x="468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28" name="Oval 1027"/>
          <p:cNvSpPr/>
          <p:nvPr/>
        </p:nvSpPr>
        <p:spPr>
          <a:xfrm>
            <a:off x="486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29" name="Oval 1028"/>
          <p:cNvSpPr/>
          <p:nvPr/>
        </p:nvSpPr>
        <p:spPr>
          <a:xfrm>
            <a:off x="486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0" name="Oval 1029"/>
          <p:cNvSpPr/>
          <p:nvPr/>
        </p:nvSpPr>
        <p:spPr>
          <a:xfrm>
            <a:off x="486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1" name="Oval 1030"/>
          <p:cNvSpPr/>
          <p:nvPr/>
        </p:nvSpPr>
        <p:spPr>
          <a:xfrm>
            <a:off x="486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2" name="Oval 1031"/>
          <p:cNvSpPr/>
          <p:nvPr/>
        </p:nvSpPr>
        <p:spPr>
          <a:xfrm>
            <a:off x="486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3" name="Oval 1032"/>
          <p:cNvSpPr/>
          <p:nvPr/>
        </p:nvSpPr>
        <p:spPr>
          <a:xfrm>
            <a:off x="486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4" name="Oval 1033"/>
          <p:cNvSpPr/>
          <p:nvPr/>
        </p:nvSpPr>
        <p:spPr>
          <a:xfrm>
            <a:off x="486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5" name="Oval 1034"/>
          <p:cNvSpPr/>
          <p:nvPr/>
        </p:nvSpPr>
        <p:spPr>
          <a:xfrm>
            <a:off x="486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6" name="Oval 1035"/>
          <p:cNvSpPr/>
          <p:nvPr/>
        </p:nvSpPr>
        <p:spPr>
          <a:xfrm>
            <a:off x="486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7" name="Oval 1036"/>
          <p:cNvSpPr/>
          <p:nvPr/>
        </p:nvSpPr>
        <p:spPr>
          <a:xfrm>
            <a:off x="486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8" name="Oval 1037"/>
          <p:cNvSpPr/>
          <p:nvPr/>
        </p:nvSpPr>
        <p:spPr>
          <a:xfrm>
            <a:off x="486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9" name="Oval 1038"/>
          <p:cNvSpPr/>
          <p:nvPr/>
        </p:nvSpPr>
        <p:spPr>
          <a:xfrm>
            <a:off x="486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0" name="Oval 1039"/>
          <p:cNvSpPr/>
          <p:nvPr/>
        </p:nvSpPr>
        <p:spPr>
          <a:xfrm>
            <a:off x="486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1" name="Oval 1040"/>
          <p:cNvSpPr/>
          <p:nvPr/>
        </p:nvSpPr>
        <p:spPr>
          <a:xfrm>
            <a:off x="486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2" name="Oval 1041"/>
          <p:cNvSpPr/>
          <p:nvPr/>
        </p:nvSpPr>
        <p:spPr>
          <a:xfrm>
            <a:off x="486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3" name="Oval 1042"/>
          <p:cNvSpPr/>
          <p:nvPr/>
        </p:nvSpPr>
        <p:spPr>
          <a:xfrm>
            <a:off x="486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4" name="Oval 1043"/>
          <p:cNvSpPr/>
          <p:nvPr/>
        </p:nvSpPr>
        <p:spPr>
          <a:xfrm>
            <a:off x="486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5" name="Oval 1044"/>
          <p:cNvSpPr/>
          <p:nvPr/>
        </p:nvSpPr>
        <p:spPr>
          <a:xfrm>
            <a:off x="486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6" name="Oval 1045"/>
          <p:cNvSpPr/>
          <p:nvPr/>
        </p:nvSpPr>
        <p:spPr>
          <a:xfrm>
            <a:off x="486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7" name="Oval 1046"/>
          <p:cNvSpPr/>
          <p:nvPr/>
        </p:nvSpPr>
        <p:spPr>
          <a:xfrm>
            <a:off x="486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8" name="Oval 1047"/>
          <p:cNvSpPr/>
          <p:nvPr/>
        </p:nvSpPr>
        <p:spPr>
          <a:xfrm>
            <a:off x="486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9" name="Oval 1048"/>
          <p:cNvSpPr/>
          <p:nvPr/>
        </p:nvSpPr>
        <p:spPr>
          <a:xfrm>
            <a:off x="486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0" name="Oval 1049"/>
          <p:cNvSpPr/>
          <p:nvPr/>
        </p:nvSpPr>
        <p:spPr>
          <a:xfrm>
            <a:off x="486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1" name="Oval 1050"/>
          <p:cNvSpPr/>
          <p:nvPr/>
        </p:nvSpPr>
        <p:spPr>
          <a:xfrm>
            <a:off x="486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2" name="Oval 1051"/>
          <p:cNvSpPr/>
          <p:nvPr/>
        </p:nvSpPr>
        <p:spPr>
          <a:xfrm>
            <a:off x="486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3" name="Oval 1052"/>
          <p:cNvSpPr/>
          <p:nvPr/>
        </p:nvSpPr>
        <p:spPr>
          <a:xfrm>
            <a:off x="486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4" name="Oval 1053"/>
          <p:cNvSpPr/>
          <p:nvPr/>
        </p:nvSpPr>
        <p:spPr>
          <a:xfrm>
            <a:off x="486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5" name="Oval 1054"/>
          <p:cNvSpPr/>
          <p:nvPr/>
        </p:nvSpPr>
        <p:spPr>
          <a:xfrm>
            <a:off x="486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6" name="Oval 1055"/>
          <p:cNvSpPr/>
          <p:nvPr/>
        </p:nvSpPr>
        <p:spPr>
          <a:xfrm>
            <a:off x="486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7" name="Oval 1056"/>
          <p:cNvSpPr/>
          <p:nvPr/>
        </p:nvSpPr>
        <p:spPr>
          <a:xfrm>
            <a:off x="486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8" name="Oval 1057"/>
          <p:cNvSpPr/>
          <p:nvPr/>
        </p:nvSpPr>
        <p:spPr>
          <a:xfrm>
            <a:off x="486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9" name="Oval 1058"/>
          <p:cNvSpPr/>
          <p:nvPr/>
        </p:nvSpPr>
        <p:spPr>
          <a:xfrm>
            <a:off x="486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0" name="Oval 1059"/>
          <p:cNvSpPr/>
          <p:nvPr/>
        </p:nvSpPr>
        <p:spPr>
          <a:xfrm>
            <a:off x="486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1" name="Oval 1060"/>
          <p:cNvSpPr/>
          <p:nvPr/>
        </p:nvSpPr>
        <p:spPr>
          <a:xfrm>
            <a:off x="486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2" name="Oval 1061"/>
          <p:cNvSpPr/>
          <p:nvPr/>
        </p:nvSpPr>
        <p:spPr>
          <a:xfrm>
            <a:off x="486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3" name="Oval 1062"/>
          <p:cNvSpPr/>
          <p:nvPr/>
        </p:nvSpPr>
        <p:spPr>
          <a:xfrm>
            <a:off x="486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4" name="Oval 1063"/>
          <p:cNvSpPr/>
          <p:nvPr/>
        </p:nvSpPr>
        <p:spPr>
          <a:xfrm>
            <a:off x="486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5" name="Oval 1064"/>
          <p:cNvSpPr/>
          <p:nvPr/>
        </p:nvSpPr>
        <p:spPr>
          <a:xfrm>
            <a:off x="486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6" name="Oval 1065"/>
          <p:cNvSpPr/>
          <p:nvPr/>
        </p:nvSpPr>
        <p:spPr>
          <a:xfrm>
            <a:off x="504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7" name="Oval 1066"/>
          <p:cNvSpPr/>
          <p:nvPr/>
        </p:nvSpPr>
        <p:spPr>
          <a:xfrm>
            <a:off x="504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8" name="Oval 1067"/>
          <p:cNvSpPr/>
          <p:nvPr/>
        </p:nvSpPr>
        <p:spPr>
          <a:xfrm>
            <a:off x="504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9" name="Oval 1068"/>
          <p:cNvSpPr/>
          <p:nvPr/>
        </p:nvSpPr>
        <p:spPr>
          <a:xfrm>
            <a:off x="504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0" name="Oval 1069"/>
          <p:cNvSpPr/>
          <p:nvPr/>
        </p:nvSpPr>
        <p:spPr>
          <a:xfrm>
            <a:off x="504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1" name="Oval 1070"/>
          <p:cNvSpPr/>
          <p:nvPr/>
        </p:nvSpPr>
        <p:spPr>
          <a:xfrm>
            <a:off x="504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2" name="Oval 1071"/>
          <p:cNvSpPr/>
          <p:nvPr/>
        </p:nvSpPr>
        <p:spPr>
          <a:xfrm>
            <a:off x="504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3" name="Oval 1072"/>
          <p:cNvSpPr/>
          <p:nvPr/>
        </p:nvSpPr>
        <p:spPr>
          <a:xfrm>
            <a:off x="504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4" name="Oval 1073"/>
          <p:cNvSpPr/>
          <p:nvPr/>
        </p:nvSpPr>
        <p:spPr>
          <a:xfrm>
            <a:off x="504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5" name="Oval 1074"/>
          <p:cNvSpPr/>
          <p:nvPr/>
        </p:nvSpPr>
        <p:spPr>
          <a:xfrm>
            <a:off x="504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6" name="Oval 1075"/>
          <p:cNvSpPr/>
          <p:nvPr/>
        </p:nvSpPr>
        <p:spPr>
          <a:xfrm>
            <a:off x="504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7" name="Oval 1076"/>
          <p:cNvSpPr/>
          <p:nvPr/>
        </p:nvSpPr>
        <p:spPr>
          <a:xfrm>
            <a:off x="504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8" name="Oval 1077"/>
          <p:cNvSpPr/>
          <p:nvPr/>
        </p:nvSpPr>
        <p:spPr>
          <a:xfrm>
            <a:off x="504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9" name="Oval 1078"/>
          <p:cNvSpPr/>
          <p:nvPr/>
        </p:nvSpPr>
        <p:spPr>
          <a:xfrm>
            <a:off x="504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80" name="Oval 1079"/>
          <p:cNvSpPr/>
          <p:nvPr/>
        </p:nvSpPr>
        <p:spPr>
          <a:xfrm>
            <a:off x="504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81" name="Oval 1080"/>
          <p:cNvSpPr/>
          <p:nvPr/>
        </p:nvSpPr>
        <p:spPr>
          <a:xfrm>
            <a:off x="504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82" name="Oval 1081"/>
          <p:cNvSpPr/>
          <p:nvPr/>
        </p:nvSpPr>
        <p:spPr>
          <a:xfrm>
            <a:off x="504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83" name="Oval 1082"/>
          <p:cNvSpPr/>
          <p:nvPr/>
        </p:nvSpPr>
        <p:spPr>
          <a:xfrm>
            <a:off x="504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84" name="Oval 1083"/>
          <p:cNvSpPr/>
          <p:nvPr/>
        </p:nvSpPr>
        <p:spPr>
          <a:xfrm>
            <a:off x="504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85" name="Oval 1084"/>
          <p:cNvSpPr/>
          <p:nvPr/>
        </p:nvSpPr>
        <p:spPr>
          <a:xfrm>
            <a:off x="504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86" name="Oval 1085"/>
          <p:cNvSpPr/>
          <p:nvPr/>
        </p:nvSpPr>
        <p:spPr>
          <a:xfrm>
            <a:off x="504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87" name="Oval 1086"/>
          <p:cNvSpPr/>
          <p:nvPr/>
        </p:nvSpPr>
        <p:spPr>
          <a:xfrm>
            <a:off x="504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88" name="Oval 1087"/>
          <p:cNvSpPr/>
          <p:nvPr/>
        </p:nvSpPr>
        <p:spPr>
          <a:xfrm>
            <a:off x="504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89" name="Oval 1088"/>
          <p:cNvSpPr/>
          <p:nvPr/>
        </p:nvSpPr>
        <p:spPr>
          <a:xfrm>
            <a:off x="504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0" name="Oval 1089"/>
          <p:cNvSpPr/>
          <p:nvPr/>
        </p:nvSpPr>
        <p:spPr>
          <a:xfrm>
            <a:off x="504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1" name="Oval 1090"/>
          <p:cNvSpPr/>
          <p:nvPr/>
        </p:nvSpPr>
        <p:spPr>
          <a:xfrm>
            <a:off x="504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2" name="Oval 1091"/>
          <p:cNvSpPr/>
          <p:nvPr/>
        </p:nvSpPr>
        <p:spPr>
          <a:xfrm>
            <a:off x="504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3" name="Oval 1092"/>
          <p:cNvSpPr/>
          <p:nvPr/>
        </p:nvSpPr>
        <p:spPr>
          <a:xfrm>
            <a:off x="504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4" name="Oval 1093"/>
          <p:cNvSpPr/>
          <p:nvPr/>
        </p:nvSpPr>
        <p:spPr>
          <a:xfrm>
            <a:off x="504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5" name="Oval 1094"/>
          <p:cNvSpPr/>
          <p:nvPr/>
        </p:nvSpPr>
        <p:spPr>
          <a:xfrm>
            <a:off x="504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6" name="Oval 1095"/>
          <p:cNvSpPr/>
          <p:nvPr/>
        </p:nvSpPr>
        <p:spPr>
          <a:xfrm>
            <a:off x="504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7" name="Oval 1096"/>
          <p:cNvSpPr/>
          <p:nvPr/>
        </p:nvSpPr>
        <p:spPr>
          <a:xfrm>
            <a:off x="504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8" name="Oval 1097"/>
          <p:cNvSpPr/>
          <p:nvPr/>
        </p:nvSpPr>
        <p:spPr>
          <a:xfrm>
            <a:off x="504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9" name="Oval 1098"/>
          <p:cNvSpPr/>
          <p:nvPr/>
        </p:nvSpPr>
        <p:spPr>
          <a:xfrm>
            <a:off x="504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00" name="Oval 1099"/>
          <p:cNvSpPr/>
          <p:nvPr/>
        </p:nvSpPr>
        <p:spPr>
          <a:xfrm>
            <a:off x="504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01" name="Oval 1100"/>
          <p:cNvSpPr/>
          <p:nvPr/>
        </p:nvSpPr>
        <p:spPr>
          <a:xfrm>
            <a:off x="504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02" name="Oval 1101"/>
          <p:cNvSpPr/>
          <p:nvPr/>
        </p:nvSpPr>
        <p:spPr>
          <a:xfrm>
            <a:off x="504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03" name="Oval 1102"/>
          <p:cNvSpPr/>
          <p:nvPr/>
        </p:nvSpPr>
        <p:spPr>
          <a:xfrm>
            <a:off x="504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04" name="Oval 1103"/>
          <p:cNvSpPr/>
          <p:nvPr/>
        </p:nvSpPr>
        <p:spPr>
          <a:xfrm>
            <a:off x="522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05" name="Oval 1104"/>
          <p:cNvSpPr/>
          <p:nvPr/>
        </p:nvSpPr>
        <p:spPr>
          <a:xfrm>
            <a:off x="522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06" name="Oval 1105"/>
          <p:cNvSpPr/>
          <p:nvPr/>
        </p:nvSpPr>
        <p:spPr>
          <a:xfrm>
            <a:off x="522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07" name="Oval 1106"/>
          <p:cNvSpPr/>
          <p:nvPr/>
        </p:nvSpPr>
        <p:spPr>
          <a:xfrm>
            <a:off x="522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08" name="Oval 1107"/>
          <p:cNvSpPr/>
          <p:nvPr/>
        </p:nvSpPr>
        <p:spPr>
          <a:xfrm>
            <a:off x="522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09" name="Oval 1108"/>
          <p:cNvSpPr/>
          <p:nvPr/>
        </p:nvSpPr>
        <p:spPr>
          <a:xfrm>
            <a:off x="522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0" name="Oval 1109"/>
          <p:cNvSpPr/>
          <p:nvPr/>
        </p:nvSpPr>
        <p:spPr>
          <a:xfrm>
            <a:off x="522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1" name="Oval 1110"/>
          <p:cNvSpPr/>
          <p:nvPr/>
        </p:nvSpPr>
        <p:spPr>
          <a:xfrm>
            <a:off x="522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2" name="Oval 1111"/>
          <p:cNvSpPr/>
          <p:nvPr/>
        </p:nvSpPr>
        <p:spPr>
          <a:xfrm>
            <a:off x="522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3" name="Oval 1112"/>
          <p:cNvSpPr/>
          <p:nvPr/>
        </p:nvSpPr>
        <p:spPr>
          <a:xfrm>
            <a:off x="522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4" name="Oval 1113"/>
          <p:cNvSpPr/>
          <p:nvPr/>
        </p:nvSpPr>
        <p:spPr>
          <a:xfrm>
            <a:off x="522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5" name="Oval 1114"/>
          <p:cNvSpPr/>
          <p:nvPr/>
        </p:nvSpPr>
        <p:spPr>
          <a:xfrm>
            <a:off x="522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6" name="Oval 1115"/>
          <p:cNvSpPr/>
          <p:nvPr/>
        </p:nvSpPr>
        <p:spPr>
          <a:xfrm>
            <a:off x="522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7" name="Oval 1116"/>
          <p:cNvSpPr/>
          <p:nvPr/>
        </p:nvSpPr>
        <p:spPr>
          <a:xfrm>
            <a:off x="522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8" name="Oval 1117"/>
          <p:cNvSpPr/>
          <p:nvPr/>
        </p:nvSpPr>
        <p:spPr>
          <a:xfrm>
            <a:off x="522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9" name="Oval 1118"/>
          <p:cNvSpPr/>
          <p:nvPr/>
        </p:nvSpPr>
        <p:spPr>
          <a:xfrm>
            <a:off x="522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0" name="Oval 1119"/>
          <p:cNvSpPr/>
          <p:nvPr/>
        </p:nvSpPr>
        <p:spPr>
          <a:xfrm>
            <a:off x="522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1" name="Oval 1120"/>
          <p:cNvSpPr/>
          <p:nvPr/>
        </p:nvSpPr>
        <p:spPr>
          <a:xfrm>
            <a:off x="522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2" name="Oval 1121"/>
          <p:cNvSpPr/>
          <p:nvPr/>
        </p:nvSpPr>
        <p:spPr>
          <a:xfrm>
            <a:off x="522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3" name="Oval 1122"/>
          <p:cNvSpPr/>
          <p:nvPr/>
        </p:nvSpPr>
        <p:spPr>
          <a:xfrm>
            <a:off x="522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4" name="Oval 1123"/>
          <p:cNvSpPr/>
          <p:nvPr/>
        </p:nvSpPr>
        <p:spPr>
          <a:xfrm>
            <a:off x="522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5" name="Oval 1124"/>
          <p:cNvSpPr/>
          <p:nvPr/>
        </p:nvSpPr>
        <p:spPr>
          <a:xfrm>
            <a:off x="522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6" name="Oval 1125"/>
          <p:cNvSpPr/>
          <p:nvPr/>
        </p:nvSpPr>
        <p:spPr>
          <a:xfrm>
            <a:off x="522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7" name="Oval 1126"/>
          <p:cNvSpPr/>
          <p:nvPr/>
        </p:nvSpPr>
        <p:spPr>
          <a:xfrm>
            <a:off x="522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8" name="Oval 1127"/>
          <p:cNvSpPr/>
          <p:nvPr/>
        </p:nvSpPr>
        <p:spPr>
          <a:xfrm>
            <a:off x="522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9" name="Oval 1128"/>
          <p:cNvSpPr/>
          <p:nvPr/>
        </p:nvSpPr>
        <p:spPr>
          <a:xfrm>
            <a:off x="522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0" name="Oval 1129"/>
          <p:cNvSpPr/>
          <p:nvPr/>
        </p:nvSpPr>
        <p:spPr>
          <a:xfrm>
            <a:off x="522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1" name="Oval 1130"/>
          <p:cNvSpPr/>
          <p:nvPr/>
        </p:nvSpPr>
        <p:spPr>
          <a:xfrm>
            <a:off x="522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2" name="Oval 1131"/>
          <p:cNvSpPr/>
          <p:nvPr/>
        </p:nvSpPr>
        <p:spPr>
          <a:xfrm>
            <a:off x="522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3" name="Oval 1132"/>
          <p:cNvSpPr/>
          <p:nvPr/>
        </p:nvSpPr>
        <p:spPr>
          <a:xfrm>
            <a:off x="522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4" name="Oval 1133"/>
          <p:cNvSpPr/>
          <p:nvPr/>
        </p:nvSpPr>
        <p:spPr>
          <a:xfrm>
            <a:off x="522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5" name="Oval 1134"/>
          <p:cNvSpPr/>
          <p:nvPr/>
        </p:nvSpPr>
        <p:spPr>
          <a:xfrm>
            <a:off x="522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6" name="Oval 1135"/>
          <p:cNvSpPr/>
          <p:nvPr/>
        </p:nvSpPr>
        <p:spPr>
          <a:xfrm>
            <a:off x="522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7" name="Oval 1136"/>
          <p:cNvSpPr/>
          <p:nvPr/>
        </p:nvSpPr>
        <p:spPr>
          <a:xfrm>
            <a:off x="522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8" name="Oval 1137"/>
          <p:cNvSpPr/>
          <p:nvPr/>
        </p:nvSpPr>
        <p:spPr>
          <a:xfrm>
            <a:off x="522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9" name="Oval 1138"/>
          <p:cNvSpPr/>
          <p:nvPr/>
        </p:nvSpPr>
        <p:spPr>
          <a:xfrm>
            <a:off x="522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40" name="Oval 1139"/>
          <p:cNvSpPr/>
          <p:nvPr/>
        </p:nvSpPr>
        <p:spPr>
          <a:xfrm>
            <a:off x="522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41" name="Oval 1140"/>
          <p:cNvSpPr/>
          <p:nvPr/>
        </p:nvSpPr>
        <p:spPr>
          <a:xfrm>
            <a:off x="522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42" name="Oval 1141"/>
          <p:cNvSpPr/>
          <p:nvPr/>
        </p:nvSpPr>
        <p:spPr>
          <a:xfrm>
            <a:off x="540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43" name="Oval 1142"/>
          <p:cNvSpPr/>
          <p:nvPr/>
        </p:nvSpPr>
        <p:spPr>
          <a:xfrm>
            <a:off x="540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44" name="Oval 1143"/>
          <p:cNvSpPr/>
          <p:nvPr/>
        </p:nvSpPr>
        <p:spPr>
          <a:xfrm>
            <a:off x="540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45" name="Oval 1144"/>
          <p:cNvSpPr/>
          <p:nvPr/>
        </p:nvSpPr>
        <p:spPr>
          <a:xfrm>
            <a:off x="540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46" name="Oval 1145"/>
          <p:cNvSpPr/>
          <p:nvPr/>
        </p:nvSpPr>
        <p:spPr>
          <a:xfrm>
            <a:off x="540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47" name="Oval 1146"/>
          <p:cNvSpPr/>
          <p:nvPr/>
        </p:nvSpPr>
        <p:spPr>
          <a:xfrm>
            <a:off x="540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48" name="Oval 1147"/>
          <p:cNvSpPr/>
          <p:nvPr/>
        </p:nvSpPr>
        <p:spPr>
          <a:xfrm>
            <a:off x="540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49" name="Oval 1148"/>
          <p:cNvSpPr/>
          <p:nvPr/>
        </p:nvSpPr>
        <p:spPr>
          <a:xfrm>
            <a:off x="540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0" name="Oval 1149"/>
          <p:cNvSpPr/>
          <p:nvPr/>
        </p:nvSpPr>
        <p:spPr>
          <a:xfrm>
            <a:off x="540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1" name="Oval 1150"/>
          <p:cNvSpPr/>
          <p:nvPr/>
        </p:nvSpPr>
        <p:spPr>
          <a:xfrm>
            <a:off x="540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2" name="Oval 1151"/>
          <p:cNvSpPr/>
          <p:nvPr/>
        </p:nvSpPr>
        <p:spPr>
          <a:xfrm>
            <a:off x="540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3" name="Oval 1152"/>
          <p:cNvSpPr/>
          <p:nvPr/>
        </p:nvSpPr>
        <p:spPr>
          <a:xfrm>
            <a:off x="540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4" name="Oval 1153"/>
          <p:cNvSpPr/>
          <p:nvPr/>
        </p:nvSpPr>
        <p:spPr>
          <a:xfrm>
            <a:off x="540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5" name="Oval 1154"/>
          <p:cNvSpPr/>
          <p:nvPr/>
        </p:nvSpPr>
        <p:spPr>
          <a:xfrm>
            <a:off x="540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6" name="Oval 1155"/>
          <p:cNvSpPr/>
          <p:nvPr/>
        </p:nvSpPr>
        <p:spPr>
          <a:xfrm>
            <a:off x="540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7" name="Oval 1156"/>
          <p:cNvSpPr/>
          <p:nvPr/>
        </p:nvSpPr>
        <p:spPr>
          <a:xfrm>
            <a:off x="540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8" name="Oval 1157"/>
          <p:cNvSpPr/>
          <p:nvPr/>
        </p:nvSpPr>
        <p:spPr>
          <a:xfrm>
            <a:off x="540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9" name="Oval 1158"/>
          <p:cNvSpPr/>
          <p:nvPr/>
        </p:nvSpPr>
        <p:spPr>
          <a:xfrm>
            <a:off x="540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60" name="Oval 1159"/>
          <p:cNvSpPr/>
          <p:nvPr/>
        </p:nvSpPr>
        <p:spPr>
          <a:xfrm>
            <a:off x="540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61" name="Oval 1160"/>
          <p:cNvSpPr/>
          <p:nvPr/>
        </p:nvSpPr>
        <p:spPr>
          <a:xfrm>
            <a:off x="540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62" name="Oval 1161"/>
          <p:cNvSpPr/>
          <p:nvPr/>
        </p:nvSpPr>
        <p:spPr>
          <a:xfrm>
            <a:off x="540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63" name="Oval 1162"/>
          <p:cNvSpPr/>
          <p:nvPr/>
        </p:nvSpPr>
        <p:spPr>
          <a:xfrm>
            <a:off x="540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64" name="Oval 1163"/>
          <p:cNvSpPr/>
          <p:nvPr/>
        </p:nvSpPr>
        <p:spPr>
          <a:xfrm>
            <a:off x="540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65" name="Oval 1164"/>
          <p:cNvSpPr/>
          <p:nvPr/>
        </p:nvSpPr>
        <p:spPr>
          <a:xfrm>
            <a:off x="540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66" name="Oval 1165"/>
          <p:cNvSpPr/>
          <p:nvPr/>
        </p:nvSpPr>
        <p:spPr>
          <a:xfrm>
            <a:off x="540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67" name="Oval 1166"/>
          <p:cNvSpPr/>
          <p:nvPr/>
        </p:nvSpPr>
        <p:spPr>
          <a:xfrm>
            <a:off x="540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68" name="Oval 1167"/>
          <p:cNvSpPr/>
          <p:nvPr/>
        </p:nvSpPr>
        <p:spPr>
          <a:xfrm>
            <a:off x="540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69" name="Oval 1168"/>
          <p:cNvSpPr/>
          <p:nvPr/>
        </p:nvSpPr>
        <p:spPr>
          <a:xfrm>
            <a:off x="540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0" name="Oval 1169"/>
          <p:cNvSpPr/>
          <p:nvPr/>
        </p:nvSpPr>
        <p:spPr>
          <a:xfrm>
            <a:off x="540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1" name="Oval 1170"/>
          <p:cNvSpPr/>
          <p:nvPr/>
        </p:nvSpPr>
        <p:spPr>
          <a:xfrm>
            <a:off x="540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2" name="Oval 1171"/>
          <p:cNvSpPr/>
          <p:nvPr/>
        </p:nvSpPr>
        <p:spPr>
          <a:xfrm>
            <a:off x="540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3" name="Oval 1172"/>
          <p:cNvSpPr/>
          <p:nvPr/>
        </p:nvSpPr>
        <p:spPr>
          <a:xfrm>
            <a:off x="540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4" name="Oval 1173"/>
          <p:cNvSpPr/>
          <p:nvPr/>
        </p:nvSpPr>
        <p:spPr>
          <a:xfrm>
            <a:off x="540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5" name="Oval 1174"/>
          <p:cNvSpPr/>
          <p:nvPr/>
        </p:nvSpPr>
        <p:spPr>
          <a:xfrm>
            <a:off x="540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6" name="Oval 1175"/>
          <p:cNvSpPr/>
          <p:nvPr/>
        </p:nvSpPr>
        <p:spPr>
          <a:xfrm>
            <a:off x="540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7" name="Oval 1176"/>
          <p:cNvSpPr/>
          <p:nvPr/>
        </p:nvSpPr>
        <p:spPr>
          <a:xfrm>
            <a:off x="540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8" name="Oval 1177"/>
          <p:cNvSpPr/>
          <p:nvPr/>
        </p:nvSpPr>
        <p:spPr>
          <a:xfrm>
            <a:off x="540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9" name="Oval 1178"/>
          <p:cNvSpPr/>
          <p:nvPr/>
        </p:nvSpPr>
        <p:spPr>
          <a:xfrm>
            <a:off x="540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80" name="Oval 1179"/>
          <p:cNvSpPr/>
          <p:nvPr/>
        </p:nvSpPr>
        <p:spPr>
          <a:xfrm>
            <a:off x="558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81" name="Oval 1180"/>
          <p:cNvSpPr/>
          <p:nvPr/>
        </p:nvSpPr>
        <p:spPr>
          <a:xfrm>
            <a:off x="558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82" name="Oval 1181"/>
          <p:cNvSpPr/>
          <p:nvPr/>
        </p:nvSpPr>
        <p:spPr>
          <a:xfrm>
            <a:off x="558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83" name="Oval 1182"/>
          <p:cNvSpPr/>
          <p:nvPr/>
        </p:nvSpPr>
        <p:spPr>
          <a:xfrm>
            <a:off x="558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84" name="Oval 1183"/>
          <p:cNvSpPr/>
          <p:nvPr/>
        </p:nvSpPr>
        <p:spPr>
          <a:xfrm>
            <a:off x="558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85" name="Oval 1184"/>
          <p:cNvSpPr/>
          <p:nvPr/>
        </p:nvSpPr>
        <p:spPr>
          <a:xfrm>
            <a:off x="558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86" name="Oval 1185"/>
          <p:cNvSpPr/>
          <p:nvPr/>
        </p:nvSpPr>
        <p:spPr>
          <a:xfrm>
            <a:off x="558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87" name="Oval 1186"/>
          <p:cNvSpPr/>
          <p:nvPr/>
        </p:nvSpPr>
        <p:spPr>
          <a:xfrm>
            <a:off x="558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88" name="Oval 1187"/>
          <p:cNvSpPr/>
          <p:nvPr/>
        </p:nvSpPr>
        <p:spPr>
          <a:xfrm>
            <a:off x="558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89" name="Oval 1188"/>
          <p:cNvSpPr/>
          <p:nvPr/>
        </p:nvSpPr>
        <p:spPr>
          <a:xfrm>
            <a:off x="558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90" name="Oval 1189"/>
          <p:cNvSpPr/>
          <p:nvPr/>
        </p:nvSpPr>
        <p:spPr>
          <a:xfrm>
            <a:off x="558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91" name="Oval 1190"/>
          <p:cNvSpPr/>
          <p:nvPr/>
        </p:nvSpPr>
        <p:spPr>
          <a:xfrm>
            <a:off x="558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92" name="Oval 1191"/>
          <p:cNvSpPr/>
          <p:nvPr/>
        </p:nvSpPr>
        <p:spPr>
          <a:xfrm>
            <a:off x="558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93" name="Oval 1192"/>
          <p:cNvSpPr/>
          <p:nvPr/>
        </p:nvSpPr>
        <p:spPr>
          <a:xfrm>
            <a:off x="558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94" name="Oval 1193"/>
          <p:cNvSpPr/>
          <p:nvPr/>
        </p:nvSpPr>
        <p:spPr>
          <a:xfrm>
            <a:off x="558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95" name="Oval 1194"/>
          <p:cNvSpPr/>
          <p:nvPr/>
        </p:nvSpPr>
        <p:spPr>
          <a:xfrm>
            <a:off x="558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96" name="Oval 1195"/>
          <p:cNvSpPr/>
          <p:nvPr/>
        </p:nvSpPr>
        <p:spPr>
          <a:xfrm>
            <a:off x="558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97" name="Oval 1196"/>
          <p:cNvSpPr/>
          <p:nvPr/>
        </p:nvSpPr>
        <p:spPr>
          <a:xfrm>
            <a:off x="558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98" name="Oval 1197"/>
          <p:cNvSpPr/>
          <p:nvPr/>
        </p:nvSpPr>
        <p:spPr>
          <a:xfrm>
            <a:off x="558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99" name="Oval 1198"/>
          <p:cNvSpPr/>
          <p:nvPr/>
        </p:nvSpPr>
        <p:spPr>
          <a:xfrm>
            <a:off x="558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00" name="Oval 1199"/>
          <p:cNvSpPr/>
          <p:nvPr/>
        </p:nvSpPr>
        <p:spPr>
          <a:xfrm>
            <a:off x="558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01" name="Oval 1200"/>
          <p:cNvSpPr/>
          <p:nvPr/>
        </p:nvSpPr>
        <p:spPr>
          <a:xfrm>
            <a:off x="558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02" name="Oval 1201"/>
          <p:cNvSpPr/>
          <p:nvPr/>
        </p:nvSpPr>
        <p:spPr>
          <a:xfrm>
            <a:off x="558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03" name="Oval 1202"/>
          <p:cNvSpPr/>
          <p:nvPr/>
        </p:nvSpPr>
        <p:spPr>
          <a:xfrm>
            <a:off x="558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04" name="Oval 1203"/>
          <p:cNvSpPr/>
          <p:nvPr/>
        </p:nvSpPr>
        <p:spPr>
          <a:xfrm>
            <a:off x="558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05" name="Oval 1204"/>
          <p:cNvSpPr/>
          <p:nvPr/>
        </p:nvSpPr>
        <p:spPr>
          <a:xfrm>
            <a:off x="558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06" name="Oval 1205"/>
          <p:cNvSpPr/>
          <p:nvPr/>
        </p:nvSpPr>
        <p:spPr>
          <a:xfrm>
            <a:off x="558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07" name="Oval 1206"/>
          <p:cNvSpPr/>
          <p:nvPr/>
        </p:nvSpPr>
        <p:spPr>
          <a:xfrm>
            <a:off x="558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08" name="Oval 1207"/>
          <p:cNvSpPr/>
          <p:nvPr/>
        </p:nvSpPr>
        <p:spPr>
          <a:xfrm>
            <a:off x="558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09" name="Oval 1208"/>
          <p:cNvSpPr/>
          <p:nvPr/>
        </p:nvSpPr>
        <p:spPr>
          <a:xfrm>
            <a:off x="558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0" name="Oval 1209"/>
          <p:cNvSpPr/>
          <p:nvPr/>
        </p:nvSpPr>
        <p:spPr>
          <a:xfrm>
            <a:off x="558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1" name="Oval 1210"/>
          <p:cNvSpPr/>
          <p:nvPr/>
        </p:nvSpPr>
        <p:spPr>
          <a:xfrm>
            <a:off x="558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2" name="Oval 1211"/>
          <p:cNvSpPr/>
          <p:nvPr/>
        </p:nvSpPr>
        <p:spPr>
          <a:xfrm>
            <a:off x="558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3" name="Oval 1212"/>
          <p:cNvSpPr/>
          <p:nvPr/>
        </p:nvSpPr>
        <p:spPr>
          <a:xfrm>
            <a:off x="558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4" name="Oval 1213"/>
          <p:cNvSpPr/>
          <p:nvPr/>
        </p:nvSpPr>
        <p:spPr>
          <a:xfrm>
            <a:off x="558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5" name="Oval 1214"/>
          <p:cNvSpPr/>
          <p:nvPr/>
        </p:nvSpPr>
        <p:spPr>
          <a:xfrm>
            <a:off x="558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6" name="Oval 1215"/>
          <p:cNvSpPr/>
          <p:nvPr/>
        </p:nvSpPr>
        <p:spPr>
          <a:xfrm>
            <a:off x="558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7" name="Oval 1216"/>
          <p:cNvSpPr/>
          <p:nvPr/>
        </p:nvSpPr>
        <p:spPr>
          <a:xfrm>
            <a:off x="558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8" name="Oval 1217"/>
          <p:cNvSpPr/>
          <p:nvPr/>
        </p:nvSpPr>
        <p:spPr>
          <a:xfrm>
            <a:off x="576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9" name="Oval 1218"/>
          <p:cNvSpPr/>
          <p:nvPr/>
        </p:nvSpPr>
        <p:spPr>
          <a:xfrm>
            <a:off x="576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20" name="Oval 1219"/>
          <p:cNvSpPr/>
          <p:nvPr/>
        </p:nvSpPr>
        <p:spPr>
          <a:xfrm>
            <a:off x="576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21" name="Oval 1220"/>
          <p:cNvSpPr/>
          <p:nvPr/>
        </p:nvSpPr>
        <p:spPr>
          <a:xfrm>
            <a:off x="576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22" name="Oval 1221"/>
          <p:cNvSpPr/>
          <p:nvPr/>
        </p:nvSpPr>
        <p:spPr>
          <a:xfrm>
            <a:off x="576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23" name="Oval 1222"/>
          <p:cNvSpPr/>
          <p:nvPr/>
        </p:nvSpPr>
        <p:spPr>
          <a:xfrm>
            <a:off x="576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24" name="Oval 1223"/>
          <p:cNvSpPr/>
          <p:nvPr/>
        </p:nvSpPr>
        <p:spPr>
          <a:xfrm>
            <a:off x="576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25" name="Oval 1224"/>
          <p:cNvSpPr/>
          <p:nvPr/>
        </p:nvSpPr>
        <p:spPr>
          <a:xfrm>
            <a:off x="576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26" name="Oval 1225"/>
          <p:cNvSpPr/>
          <p:nvPr/>
        </p:nvSpPr>
        <p:spPr>
          <a:xfrm>
            <a:off x="576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27" name="Oval 1226"/>
          <p:cNvSpPr/>
          <p:nvPr/>
        </p:nvSpPr>
        <p:spPr>
          <a:xfrm>
            <a:off x="576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28" name="Oval 1227"/>
          <p:cNvSpPr/>
          <p:nvPr/>
        </p:nvSpPr>
        <p:spPr>
          <a:xfrm>
            <a:off x="576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29" name="Oval 1228"/>
          <p:cNvSpPr/>
          <p:nvPr/>
        </p:nvSpPr>
        <p:spPr>
          <a:xfrm>
            <a:off x="576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0" name="Oval 1229"/>
          <p:cNvSpPr/>
          <p:nvPr/>
        </p:nvSpPr>
        <p:spPr>
          <a:xfrm>
            <a:off x="576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1" name="Oval 1230"/>
          <p:cNvSpPr/>
          <p:nvPr/>
        </p:nvSpPr>
        <p:spPr>
          <a:xfrm>
            <a:off x="576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2" name="Oval 1231"/>
          <p:cNvSpPr/>
          <p:nvPr/>
        </p:nvSpPr>
        <p:spPr>
          <a:xfrm>
            <a:off x="576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3" name="Oval 1232"/>
          <p:cNvSpPr/>
          <p:nvPr/>
        </p:nvSpPr>
        <p:spPr>
          <a:xfrm>
            <a:off x="576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4" name="Oval 1233"/>
          <p:cNvSpPr/>
          <p:nvPr/>
        </p:nvSpPr>
        <p:spPr>
          <a:xfrm>
            <a:off x="576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5" name="Oval 1234"/>
          <p:cNvSpPr/>
          <p:nvPr/>
        </p:nvSpPr>
        <p:spPr>
          <a:xfrm>
            <a:off x="576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6" name="Oval 1235"/>
          <p:cNvSpPr/>
          <p:nvPr/>
        </p:nvSpPr>
        <p:spPr>
          <a:xfrm>
            <a:off x="576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7" name="Oval 1236"/>
          <p:cNvSpPr/>
          <p:nvPr/>
        </p:nvSpPr>
        <p:spPr>
          <a:xfrm>
            <a:off x="576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8" name="Oval 1237"/>
          <p:cNvSpPr/>
          <p:nvPr/>
        </p:nvSpPr>
        <p:spPr>
          <a:xfrm>
            <a:off x="576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9" name="Oval 1238"/>
          <p:cNvSpPr/>
          <p:nvPr/>
        </p:nvSpPr>
        <p:spPr>
          <a:xfrm>
            <a:off x="576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40" name="Oval 1239"/>
          <p:cNvSpPr/>
          <p:nvPr/>
        </p:nvSpPr>
        <p:spPr>
          <a:xfrm>
            <a:off x="576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41" name="Oval 1240"/>
          <p:cNvSpPr/>
          <p:nvPr/>
        </p:nvSpPr>
        <p:spPr>
          <a:xfrm>
            <a:off x="576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42" name="Oval 1241"/>
          <p:cNvSpPr/>
          <p:nvPr/>
        </p:nvSpPr>
        <p:spPr>
          <a:xfrm>
            <a:off x="576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43" name="Oval 1242"/>
          <p:cNvSpPr/>
          <p:nvPr/>
        </p:nvSpPr>
        <p:spPr>
          <a:xfrm>
            <a:off x="576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44" name="Oval 1243"/>
          <p:cNvSpPr/>
          <p:nvPr/>
        </p:nvSpPr>
        <p:spPr>
          <a:xfrm>
            <a:off x="576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45" name="Oval 1244"/>
          <p:cNvSpPr/>
          <p:nvPr/>
        </p:nvSpPr>
        <p:spPr>
          <a:xfrm>
            <a:off x="576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46" name="Oval 1245"/>
          <p:cNvSpPr/>
          <p:nvPr/>
        </p:nvSpPr>
        <p:spPr>
          <a:xfrm>
            <a:off x="576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47" name="Oval 1246"/>
          <p:cNvSpPr/>
          <p:nvPr/>
        </p:nvSpPr>
        <p:spPr>
          <a:xfrm>
            <a:off x="576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48" name="Oval 1247"/>
          <p:cNvSpPr/>
          <p:nvPr/>
        </p:nvSpPr>
        <p:spPr>
          <a:xfrm>
            <a:off x="576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49" name="Oval 1248"/>
          <p:cNvSpPr/>
          <p:nvPr/>
        </p:nvSpPr>
        <p:spPr>
          <a:xfrm>
            <a:off x="576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50" name="Oval 1249"/>
          <p:cNvSpPr/>
          <p:nvPr/>
        </p:nvSpPr>
        <p:spPr>
          <a:xfrm>
            <a:off x="576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51" name="Oval 1250"/>
          <p:cNvSpPr/>
          <p:nvPr/>
        </p:nvSpPr>
        <p:spPr>
          <a:xfrm>
            <a:off x="576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52" name="Oval 1251"/>
          <p:cNvSpPr/>
          <p:nvPr/>
        </p:nvSpPr>
        <p:spPr>
          <a:xfrm>
            <a:off x="576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53" name="Oval 1252"/>
          <p:cNvSpPr/>
          <p:nvPr/>
        </p:nvSpPr>
        <p:spPr>
          <a:xfrm>
            <a:off x="576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54" name="Oval 1253"/>
          <p:cNvSpPr/>
          <p:nvPr/>
        </p:nvSpPr>
        <p:spPr>
          <a:xfrm>
            <a:off x="576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55" name="Oval 1254"/>
          <p:cNvSpPr/>
          <p:nvPr/>
        </p:nvSpPr>
        <p:spPr>
          <a:xfrm>
            <a:off x="576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56" name="Oval 1255"/>
          <p:cNvSpPr/>
          <p:nvPr/>
        </p:nvSpPr>
        <p:spPr>
          <a:xfrm>
            <a:off x="594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57" name="Oval 1256"/>
          <p:cNvSpPr/>
          <p:nvPr/>
        </p:nvSpPr>
        <p:spPr>
          <a:xfrm>
            <a:off x="594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58" name="Oval 1257"/>
          <p:cNvSpPr/>
          <p:nvPr/>
        </p:nvSpPr>
        <p:spPr>
          <a:xfrm>
            <a:off x="594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59" name="Oval 1258"/>
          <p:cNvSpPr/>
          <p:nvPr/>
        </p:nvSpPr>
        <p:spPr>
          <a:xfrm>
            <a:off x="594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60" name="Oval 1259"/>
          <p:cNvSpPr/>
          <p:nvPr/>
        </p:nvSpPr>
        <p:spPr>
          <a:xfrm>
            <a:off x="594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61" name="Oval 1260"/>
          <p:cNvSpPr/>
          <p:nvPr/>
        </p:nvSpPr>
        <p:spPr>
          <a:xfrm>
            <a:off x="594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62" name="Oval 1261"/>
          <p:cNvSpPr/>
          <p:nvPr/>
        </p:nvSpPr>
        <p:spPr>
          <a:xfrm>
            <a:off x="594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63" name="Oval 1262"/>
          <p:cNvSpPr/>
          <p:nvPr/>
        </p:nvSpPr>
        <p:spPr>
          <a:xfrm>
            <a:off x="594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64" name="Oval 1263"/>
          <p:cNvSpPr/>
          <p:nvPr/>
        </p:nvSpPr>
        <p:spPr>
          <a:xfrm>
            <a:off x="594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65" name="Oval 1264"/>
          <p:cNvSpPr/>
          <p:nvPr/>
        </p:nvSpPr>
        <p:spPr>
          <a:xfrm>
            <a:off x="594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66" name="Oval 1265"/>
          <p:cNvSpPr/>
          <p:nvPr/>
        </p:nvSpPr>
        <p:spPr>
          <a:xfrm>
            <a:off x="594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67" name="Oval 1266"/>
          <p:cNvSpPr/>
          <p:nvPr/>
        </p:nvSpPr>
        <p:spPr>
          <a:xfrm>
            <a:off x="594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68" name="Oval 1267"/>
          <p:cNvSpPr/>
          <p:nvPr/>
        </p:nvSpPr>
        <p:spPr>
          <a:xfrm>
            <a:off x="594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69" name="Oval 1268"/>
          <p:cNvSpPr/>
          <p:nvPr/>
        </p:nvSpPr>
        <p:spPr>
          <a:xfrm>
            <a:off x="594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70" name="Oval 1269"/>
          <p:cNvSpPr/>
          <p:nvPr/>
        </p:nvSpPr>
        <p:spPr>
          <a:xfrm>
            <a:off x="594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71" name="Oval 1270"/>
          <p:cNvSpPr/>
          <p:nvPr/>
        </p:nvSpPr>
        <p:spPr>
          <a:xfrm>
            <a:off x="594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72" name="Oval 1271"/>
          <p:cNvSpPr/>
          <p:nvPr/>
        </p:nvSpPr>
        <p:spPr>
          <a:xfrm>
            <a:off x="594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73" name="Oval 1272"/>
          <p:cNvSpPr/>
          <p:nvPr/>
        </p:nvSpPr>
        <p:spPr>
          <a:xfrm>
            <a:off x="594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74" name="Oval 1273"/>
          <p:cNvSpPr/>
          <p:nvPr/>
        </p:nvSpPr>
        <p:spPr>
          <a:xfrm>
            <a:off x="594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75" name="Oval 1274"/>
          <p:cNvSpPr/>
          <p:nvPr/>
        </p:nvSpPr>
        <p:spPr>
          <a:xfrm>
            <a:off x="594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76" name="Oval 1275"/>
          <p:cNvSpPr/>
          <p:nvPr/>
        </p:nvSpPr>
        <p:spPr>
          <a:xfrm>
            <a:off x="594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77" name="Oval 1276"/>
          <p:cNvSpPr/>
          <p:nvPr/>
        </p:nvSpPr>
        <p:spPr>
          <a:xfrm>
            <a:off x="594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78" name="Oval 1277"/>
          <p:cNvSpPr/>
          <p:nvPr/>
        </p:nvSpPr>
        <p:spPr>
          <a:xfrm>
            <a:off x="594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79" name="Oval 1278"/>
          <p:cNvSpPr/>
          <p:nvPr/>
        </p:nvSpPr>
        <p:spPr>
          <a:xfrm>
            <a:off x="594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80" name="Oval 1279"/>
          <p:cNvSpPr/>
          <p:nvPr/>
        </p:nvSpPr>
        <p:spPr>
          <a:xfrm>
            <a:off x="594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81" name="Oval 1280"/>
          <p:cNvSpPr/>
          <p:nvPr/>
        </p:nvSpPr>
        <p:spPr>
          <a:xfrm>
            <a:off x="594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82" name="Oval 1281"/>
          <p:cNvSpPr/>
          <p:nvPr/>
        </p:nvSpPr>
        <p:spPr>
          <a:xfrm>
            <a:off x="594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83" name="Oval 1282"/>
          <p:cNvSpPr/>
          <p:nvPr/>
        </p:nvSpPr>
        <p:spPr>
          <a:xfrm>
            <a:off x="594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84" name="Oval 1283"/>
          <p:cNvSpPr/>
          <p:nvPr/>
        </p:nvSpPr>
        <p:spPr>
          <a:xfrm>
            <a:off x="594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85" name="Oval 1284"/>
          <p:cNvSpPr/>
          <p:nvPr/>
        </p:nvSpPr>
        <p:spPr>
          <a:xfrm>
            <a:off x="594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86" name="Oval 1285"/>
          <p:cNvSpPr/>
          <p:nvPr/>
        </p:nvSpPr>
        <p:spPr>
          <a:xfrm>
            <a:off x="594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87" name="Oval 1286"/>
          <p:cNvSpPr/>
          <p:nvPr/>
        </p:nvSpPr>
        <p:spPr>
          <a:xfrm>
            <a:off x="594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88" name="Oval 1287"/>
          <p:cNvSpPr/>
          <p:nvPr/>
        </p:nvSpPr>
        <p:spPr>
          <a:xfrm>
            <a:off x="594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89" name="Oval 1288"/>
          <p:cNvSpPr/>
          <p:nvPr/>
        </p:nvSpPr>
        <p:spPr>
          <a:xfrm>
            <a:off x="594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90" name="Oval 1289"/>
          <p:cNvSpPr/>
          <p:nvPr/>
        </p:nvSpPr>
        <p:spPr>
          <a:xfrm>
            <a:off x="594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91" name="Oval 1290"/>
          <p:cNvSpPr/>
          <p:nvPr/>
        </p:nvSpPr>
        <p:spPr>
          <a:xfrm>
            <a:off x="594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92" name="Oval 1291"/>
          <p:cNvSpPr/>
          <p:nvPr/>
        </p:nvSpPr>
        <p:spPr>
          <a:xfrm>
            <a:off x="594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93" name="Oval 1292"/>
          <p:cNvSpPr/>
          <p:nvPr/>
        </p:nvSpPr>
        <p:spPr>
          <a:xfrm>
            <a:off x="594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94" name="Oval 1293"/>
          <p:cNvSpPr/>
          <p:nvPr/>
        </p:nvSpPr>
        <p:spPr>
          <a:xfrm>
            <a:off x="612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95" name="Oval 1294"/>
          <p:cNvSpPr/>
          <p:nvPr/>
        </p:nvSpPr>
        <p:spPr>
          <a:xfrm>
            <a:off x="612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96" name="Oval 1295"/>
          <p:cNvSpPr/>
          <p:nvPr/>
        </p:nvSpPr>
        <p:spPr>
          <a:xfrm>
            <a:off x="612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97" name="Oval 1296"/>
          <p:cNvSpPr/>
          <p:nvPr/>
        </p:nvSpPr>
        <p:spPr>
          <a:xfrm>
            <a:off x="612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98" name="Oval 1297"/>
          <p:cNvSpPr/>
          <p:nvPr/>
        </p:nvSpPr>
        <p:spPr>
          <a:xfrm>
            <a:off x="612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99" name="Oval 1298"/>
          <p:cNvSpPr/>
          <p:nvPr/>
        </p:nvSpPr>
        <p:spPr>
          <a:xfrm>
            <a:off x="612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00" name="Oval 1299"/>
          <p:cNvSpPr/>
          <p:nvPr/>
        </p:nvSpPr>
        <p:spPr>
          <a:xfrm>
            <a:off x="612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01" name="Oval 1300"/>
          <p:cNvSpPr/>
          <p:nvPr/>
        </p:nvSpPr>
        <p:spPr>
          <a:xfrm>
            <a:off x="612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02" name="Oval 1301"/>
          <p:cNvSpPr/>
          <p:nvPr/>
        </p:nvSpPr>
        <p:spPr>
          <a:xfrm>
            <a:off x="612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03" name="Oval 1302"/>
          <p:cNvSpPr/>
          <p:nvPr/>
        </p:nvSpPr>
        <p:spPr>
          <a:xfrm>
            <a:off x="612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04" name="Oval 1303"/>
          <p:cNvSpPr/>
          <p:nvPr/>
        </p:nvSpPr>
        <p:spPr>
          <a:xfrm>
            <a:off x="612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05" name="Oval 1304"/>
          <p:cNvSpPr/>
          <p:nvPr/>
        </p:nvSpPr>
        <p:spPr>
          <a:xfrm>
            <a:off x="612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06" name="Oval 1305"/>
          <p:cNvSpPr/>
          <p:nvPr/>
        </p:nvSpPr>
        <p:spPr>
          <a:xfrm>
            <a:off x="612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07" name="Oval 1306"/>
          <p:cNvSpPr/>
          <p:nvPr/>
        </p:nvSpPr>
        <p:spPr>
          <a:xfrm>
            <a:off x="612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08" name="Oval 1307"/>
          <p:cNvSpPr/>
          <p:nvPr/>
        </p:nvSpPr>
        <p:spPr>
          <a:xfrm>
            <a:off x="612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09" name="Oval 1308"/>
          <p:cNvSpPr/>
          <p:nvPr/>
        </p:nvSpPr>
        <p:spPr>
          <a:xfrm>
            <a:off x="612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10" name="Oval 1309"/>
          <p:cNvSpPr/>
          <p:nvPr/>
        </p:nvSpPr>
        <p:spPr>
          <a:xfrm>
            <a:off x="612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11" name="Oval 1310"/>
          <p:cNvSpPr/>
          <p:nvPr/>
        </p:nvSpPr>
        <p:spPr>
          <a:xfrm>
            <a:off x="612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12" name="Oval 1311"/>
          <p:cNvSpPr/>
          <p:nvPr/>
        </p:nvSpPr>
        <p:spPr>
          <a:xfrm>
            <a:off x="612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13" name="Oval 1312"/>
          <p:cNvSpPr/>
          <p:nvPr/>
        </p:nvSpPr>
        <p:spPr>
          <a:xfrm>
            <a:off x="612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14" name="Oval 1313"/>
          <p:cNvSpPr/>
          <p:nvPr/>
        </p:nvSpPr>
        <p:spPr>
          <a:xfrm>
            <a:off x="612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15" name="Oval 1314"/>
          <p:cNvSpPr/>
          <p:nvPr/>
        </p:nvSpPr>
        <p:spPr>
          <a:xfrm>
            <a:off x="612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16" name="Oval 1315"/>
          <p:cNvSpPr/>
          <p:nvPr/>
        </p:nvSpPr>
        <p:spPr>
          <a:xfrm>
            <a:off x="612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17" name="Oval 1316"/>
          <p:cNvSpPr/>
          <p:nvPr/>
        </p:nvSpPr>
        <p:spPr>
          <a:xfrm>
            <a:off x="612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18" name="Oval 1317"/>
          <p:cNvSpPr/>
          <p:nvPr/>
        </p:nvSpPr>
        <p:spPr>
          <a:xfrm>
            <a:off x="612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19" name="Oval 1318"/>
          <p:cNvSpPr/>
          <p:nvPr/>
        </p:nvSpPr>
        <p:spPr>
          <a:xfrm>
            <a:off x="612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20" name="Oval 1319"/>
          <p:cNvSpPr/>
          <p:nvPr/>
        </p:nvSpPr>
        <p:spPr>
          <a:xfrm>
            <a:off x="612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21" name="Oval 1320"/>
          <p:cNvSpPr/>
          <p:nvPr/>
        </p:nvSpPr>
        <p:spPr>
          <a:xfrm>
            <a:off x="612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22" name="Oval 1321"/>
          <p:cNvSpPr/>
          <p:nvPr/>
        </p:nvSpPr>
        <p:spPr>
          <a:xfrm>
            <a:off x="612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23" name="Oval 1322"/>
          <p:cNvSpPr/>
          <p:nvPr/>
        </p:nvSpPr>
        <p:spPr>
          <a:xfrm>
            <a:off x="612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24" name="Oval 1323"/>
          <p:cNvSpPr/>
          <p:nvPr/>
        </p:nvSpPr>
        <p:spPr>
          <a:xfrm>
            <a:off x="612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25" name="Oval 1324"/>
          <p:cNvSpPr/>
          <p:nvPr/>
        </p:nvSpPr>
        <p:spPr>
          <a:xfrm>
            <a:off x="612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26" name="Oval 1325"/>
          <p:cNvSpPr/>
          <p:nvPr/>
        </p:nvSpPr>
        <p:spPr>
          <a:xfrm>
            <a:off x="612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27" name="Oval 1326"/>
          <p:cNvSpPr/>
          <p:nvPr/>
        </p:nvSpPr>
        <p:spPr>
          <a:xfrm>
            <a:off x="612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28" name="Oval 1327"/>
          <p:cNvSpPr/>
          <p:nvPr/>
        </p:nvSpPr>
        <p:spPr>
          <a:xfrm>
            <a:off x="612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29" name="Oval 1328"/>
          <p:cNvSpPr/>
          <p:nvPr/>
        </p:nvSpPr>
        <p:spPr>
          <a:xfrm>
            <a:off x="612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30" name="Oval 1329"/>
          <p:cNvSpPr/>
          <p:nvPr/>
        </p:nvSpPr>
        <p:spPr>
          <a:xfrm>
            <a:off x="612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31" name="Oval 1330"/>
          <p:cNvSpPr/>
          <p:nvPr/>
        </p:nvSpPr>
        <p:spPr>
          <a:xfrm>
            <a:off x="612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32" name="Oval 1331"/>
          <p:cNvSpPr/>
          <p:nvPr/>
        </p:nvSpPr>
        <p:spPr>
          <a:xfrm>
            <a:off x="630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33" name="Oval 1332"/>
          <p:cNvSpPr/>
          <p:nvPr/>
        </p:nvSpPr>
        <p:spPr>
          <a:xfrm>
            <a:off x="630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34" name="Oval 1333"/>
          <p:cNvSpPr/>
          <p:nvPr/>
        </p:nvSpPr>
        <p:spPr>
          <a:xfrm>
            <a:off x="630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35" name="Oval 1334"/>
          <p:cNvSpPr/>
          <p:nvPr/>
        </p:nvSpPr>
        <p:spPr>
          <a:xfrm>
            <a:off x="630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36" name="Oval 1335"/>
          <p:cNvSpPr/>
          <p:nvPr/>
        </p:nvSpPr>
        <p:spPr>
          <a:xfrm>
            <a:off x="630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37" name="Oval 1336"/>
          <p:cNvSpPr/>
          <p:nvPr/>
        </p:nvSpPr>
        <p:spPr>
          <a:xfrm>
            <a:off x="630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38" name="Oval 1337"/>
          <p:cNvSpPr/>
          <p:nvPr/>
        </p:nvSpPr>
        <p:spPr>
          <a:xfrm>
            <a:off x="630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39" name="Oval 1338"/>
          <p:cNvSpPr/>
          <p:nvPr/>
        </p:nvSpPr>
        <p:spPr>
          <a:xfrm>
            <a:off x="630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40" name="Oval 1339"/>
          <p:cNvSpPr/>
          <p:nvPr/>
        </p:nvSpPr>
        <p:spPr>
          <a:xfrm>
            <a:off x="630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41" name="Oval 1340"/>
          <p:cNvSpPr/>
          <p:nvPr/>
        </p:nvSpPr>
        <p:spPr>
          <a:xfrm>
            <a:off x="630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42" name="Oval 1341"/>
          <p:cNvSpPr/>
          <p:nvPr/>
        </p:nvSpPr>
        <p:spPr>
          <a:xfrm>
            <a:off x="630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43" name="Oval 1342"/>
          <p:cNvSpPr/>
          <p:nvPr/>
        </p:nvSpPr>
        <p:spPr>
          <a:xfrm>
            <a:off x="630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44" name="Oval 1343"/>
          <p:cNvSpPr/>
          <p:nvPr/>
        </p:nvSpPr>
        <p:spPr>
          <a:xfrm>
            <a:off x="630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45" name="Oval 1344"/>
          <p:cNvSpPr/>
          <p:nvPr/>
        </p:nvSpPr>
        <p:spPr>
          <a:xfrm>
            <a:off x="630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46" name="Oval 1345"/>
          <p:cNvSpPr/>
          <p:nvPr/>
        </p:nvSpPr>
        <p:spPr>
          <a:xfrm>
            <a:off x="630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47" name="Oval 1346"/>
          <p:cNvSpPr/>
          <p:nvPr/>
        </p:nvSpPr>
        <p:spPr>
          <a:xfrm>
            <a:off x="630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48" name="Oval 1347"/>
          <p:cNvSpPr/>
          <p:nvPr/>
        </p:nvSpPr>
        <p:spPr>
          <a:xfrm>
            <a:off x="630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49" name="Oval 1348"/>
          <p:cNvSpPr/>
          <p:nvPr/>
        </p:nvSpPr>
        <p:spPr>
          <a:xfrm>
            <a:off x="630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50" name="Oval 1349"/>
          <p:cNvSpPr/>
          <p:nvPr/>
        </p:nvSpPr>
        <p:spPr>
          <a:xfrm>
            <a:off x="630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51" name="Oval 1350"/>
          <p:cNvSpPr/>
          <p:nvPr/>
        </p:nvSpPr>
        <p:spPr>
          <a:xfrm>
            <a:off x="630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52" name="Oval 1351"/>
          <p:cNvSpPr/>
          <p:nvPr/>
        </p:nvSpPr>
        <p:spPr>
          <a:xfrm>
            <a:off x="630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53" name="Oval 1352"/>
          <p:cNvSpPr/>
          <p:nvPr/>
        </p:nvSpPr>
        <p:spPr>
          <a:xfrm>
            <a:off x="630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54" name="Oval 1353"/>
          <p:cNvSpPr/>
          <p:nvPr/>
        </p:nvSpPr>
        <p:spPr>
          <a:xfrm>
            <a:off x="630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55" name="Oval 1354"/>
          <p:cNvSpPr/>
          <p:nvPr/>
        </p:nvSpPr>
        <p:spPr>
          <a:xfrm>
            <a:off x="630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56" name="Oval 1355"/>
          <p:cNvSpPr/>
          <p:nvPr/>
        </p:nvSpPr>
        <p:spPr>
          <a:xfrm>
            <a:off x="630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57" name="Oval 1356"/>
          <p:cNvSpPr/>
          <p:nvPr/>
        </p:nvSpPr>
        <p:spPr>
          <a:xfrm>
            <a:off x="630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58" name="Oval 1357"/>
          <p:cNvSpPr/>
          <p:nvPr/>
        </p:nvSpPr>
        <p:spPr>
          <a:xfrm>
            <a:off x="630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59" name="Oval 1358"/>
          <p:cNvSpPr/>
          <p:nvPr/>
        </p:nvSpPr>
        <p:spPr>
          <a:xfrm>
            <a:off x="630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60" name="Oval 1359"/>
          <p:cNvSpPr/>
          <p:nvPr/>
        </p:nvSpPr>
        <p:spPr>
          <a:xfrm>
            <a:off x="630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61" name="Oval 1360"/>
          <p:cNvSpPr/>
          <p:nvPr/>
        </p:nvSpPr>
        <p:spPr>
          <a:xfrm>
            <a:off x="630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62" name="Oval 1361"/>
          <p:cNvSpPr/>
          <p:nvPr/>
        </p:nvSpPr>
        <p:spPr>
          <a:xfrm>
            <a:off x="630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63" name="Oval 1362"/>
          <p:cNvSpPr/>
          <p:nvPr/>
        </p:nvSpPr>
        <p:spPr>
          <a:xfrm>
            <a:off x="630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64" name="Oval 1363"/>
          <p:cNvSpPr/>
          <p:nvPr/>
        </p:nvSpPr>
        <p:spPr>
          <a:xfrm>
            <a:off x="630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65" name="Oval 1364"/>
          <p:cNvSpPr/>
          <p:nvPr/>
        </p:nvSpPr>
        <p:spPr>
          <a:xfrm>
            <a:off x="630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66" name="Oval 1365"/>
          <p:cNvSpPr/>
          <p:nvPr/>
        </p:nvSpPr>
        <p:spPr>
          <a:xfrm>
            <a:off x="630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67" name="Oval 1366"/>
          <p:cNvSpPr/>
          <p:nvPr/>
        </p:nvSpPr>
        <p:spPr>
          <a:xfrm>
            <a:off x="630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68" name="Oval 1367"/>
          <p:cNvSpPr/>
          <p:nvPr/>
        </p:nvSpPr>
        <p:spPr>
          <a:xfrm>
            <a:off x="630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69" name="Oval 1368"/>
          <p:cNvSpPr/>
          <p:nvPr/>
        </p:nvSpPr>
        <p:spPr>
          <a:xfrm>
            <a:off x="630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70" name="Oval 1369"/>
          <p:cNvSpPr/>
          <p:nvPr/>
        </p:nvSpPr>
        <p:spPr>
          <a:xfrm>
            <a:off x="648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71" name="Oval 1370"/>
          <p:cNvSpPr/>
          <p:nvPr/>
        </p:nvSpPr>
        <p:spPr>
          <a:xfrm>
            <a:off x="648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72" name="Oval 1371"/>
          <p:cNvSpPr/>
          <p:nvPr/>
        </p:nvSpPr>
        <p:spPr>
          <a:xfrm>
            <a:off x="648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73" name="Oval 1372"/>
          <p:cNvSpPr/>
          <p:nvPr/>
        </p:nvSpPr>
        <p:spPr>
          <a:xfrm>
            <a:off x="648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74" name="Oval 1373"/>
          <p:cNvSpPr/>
          <p:nvPr/>
        </p:nvSpPr>
        <p:spPr>
          <a:xfrm>
            <a:off x="648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75" name="Oval 1374"/>
          <p:cNvSpPr/>
          <p:nvPr/>
        </p:nvSpPr>
        <p:spPr>
          <a:xfrm>
            <a:off x="648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76" name="Oval 1375"/>
          <p:cNvSpPr/>
          <p:nvPr/>
        </p:nvSpPr>
        <p:spPr>
          <a:xfrm>
            <a:off x="648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77" name="Oval 1376"/>
          <p:cNvSpPr/>
          <p:nvPr/>
        </p:nvSpPr>
        <p:spPr>
          <a:xfrm>
            <a:off x="648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78" name="Oval 1377"/>
          <p:cNvSpPr/>
          <p:nvPr/>
        </p:nvSpPr>
        <p:spPr>
          <a:xfrm>
            <a:off x="648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79" name="Oval 1378"/>
          <p:cNvSpPr/>
          <p:nvPr/>
        </p:nvSpPr>
        <p:spPr>
          <a:xfrm>
            <a:off x="648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80" name="Oval 1379"/>
          <p:cNvSpPr/>
          <p:nvPr/>
        </p:nvSpPr>
        <p:spPr>
          <a:xfrm>
            <a:off x="648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81" name="Oval 1380"/>
          <p:cNvSpPr/>
          <p:nvPr/>
        </p:nvSpPr>
        <p:spPr>
          <a:xfrm>
            <a:off x="648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82" name="Oval 1381"/>
          <p:cNvSpPr/>
          <p:nvPr/>
        </p:nvSpPr>
        <p:spPr>
          <a:xfrm>
            <a:off x="648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83" name="Oval 1382"/>
          <p:cNvSpPr/>
          <p:nvPr/>
        </p:nvSpPr>
        <p:spPr>
          <a:xfrm>
            <a:off x="648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84" name="Oval 1383"/>
          <p:cNvSpPr/>
          <p:nvPr/>
        </p:nvSpPr>
        <p:spPr>
          <a:xfrm>
            <a:off x="648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85" name="Oval 1384"/>
          <p:cNvSpPr/>
          <p:nvPr/>
        </p:nvSpPr>
        <p:spPr>
          <a:xfrm>
            <a:off x="648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86" name="Oval 1385"/>
          <p:cNvSpPr/>
          <p:nvPr/>
        </p:nvSpPr>
        <p:spPr>
          <a:xfrm>
            <a:off x="648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87" name="Oval 1386"/>
          <p:cNvSpPr/>
          <p:nvPr/>
        </p:nvSpPr>
        <p:spPr>
          <a:xfrm>
            <a:off x="648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88" name="Oval 1387"/>
          <p:cNvSpPr/>
          <p:nvPr/>
        </p:nvSpPr>
        <p:spPr>
          <a:xfrm>
            <a:off x="648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89" name="Oval 1388"/>
          <p:cNvSpPr/>
          <p:nvPr/>
        </p:nvSpPr>
        <p:spPr>
          <a:xfrm>
            <a:off x="648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90" name="Oval 1389"/>
          <p:cNvSpPr/>
          <p:nvPr/>
        </p:nvSpPr>
        <p:spPr>
          <a:xfrm>
            <a:off x="648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91" name="Oval 1390"/>
          <p:cNvSpPr/>
          <p:nvPr/>
        </p:nvSpPr>
        <p:spPr>
          <a:xfrm>
            <a:off x="648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92" name="Oval 1391"/>
          <p:cNvSpPr/>
          <p:nvPr/>
        </p:nvSpPr>
        <p:spPr>
          <a:xfrm>
            <a:off x="648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93" name="Oval 1392"/>
          <p:cNvSpPr/>
          <p:nvPr/>
        </p:nvSpPr>
        <p:spPr>
          <a:xfrm>
            <a:off x="648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94" name="Oval 1393"/>
          <p:cNvSpPr/>
          <p:nvPr/>
        </p:nvSpPr>
        <p:spPr>
          <a:xfrm>
            <a:off x="648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95" name="Oval 1394"/>
          <p:cNvSpPr/>
          <p:nvPr/>
        </p:nvSpPr>
        <p:spPr>
          <a:xfrm>
            <a:off x="648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96" name="Oval 1395"/>
          <p:cNvSpPr/>
          <p:nvPr/>
        </p:nvSpPr>
        <p:spPr>
          <a:xfrm>
            <a:off x="648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97" name="Oval 1396"/>
          <p:cNvSpPr/>
          <p:nvPr/>
        </p:nvSpPr>
        <p:spPr>
          <a:xfrm>
            <a:off x="648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98" name="Oval 1397"/>
          <p:cNvSpPr/>
          <p:nvPr/>
        </p:nvSpPr>
        <p:spPr>
          <a:xfrm>
            <a:off x="648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99" name="Oval 1398"/>
          <p:cNvSpPr/>
          <p:nvPr/>
        </p:nvSpPr>
        <p:spPr>
          <a:xfrm>
            <a:off x="648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00" name="Oval 1399"/>
          <p:cNvSpPr/>
          <p:nvPr/>
        </p:nvSpPr>
        <p:spPr>
          <a:xfrm>
            <a:off x="648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01" name="Oval 1400"/>
          <p:cNvSpPr/>
          <p:nvPr/>
        </p:nvSpPr>
        <p:spPr>
          <a:xfrm>
            <a:off x="648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02" name="Oval 1401"/>
          <p:cNvSpPr/>
          <p:nvPr/>
        </p:nvSpPr>
        <p:spPr>
          <a:xfrm>
            <a:off x="648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03" name="Oval 1402"/>
          <p:cNvSpPr/>
          <p:nvPr/>
        </p:nvSpPr>
        <p:spPr>
          <a:xfrm>
            <a:off x="648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04" name="Oval 1403"/>
          <p:cNvSpPr/>
          <p:nvPr/>
        </p:nvSpPr>
        <p:spPr>
          <a:xfrm>
            <a:off x="648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05" name="Oval 1404"/>
          <p:cNvSpPr/>
          <p:nvPr/>
        </p:nvSpPr>
        <p:spPr>
          <a:xfrm>
            <a:off x="648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06" name="Oval 1405"/>
          <p:cNvSpPr/>
          <p:nvPr/>
        </p:nvSpPr>
        <p:spPr>
          <a:xfrm>
            <a:off x="648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07" name="Oval 1406"/>
          <p:cNvSpPr/>
          <p:nvPr/>
        </p:nvSpPr>
        <p:spPr>
          <a:xfrm>
            <a:off x="648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08" name="Oval 1407"/>
          <p:cNvSpPr/>
          <p:nvPr/>
        </p:nvSpPr>
        <p:spPr>
          <a:xfrm>
            <a:off x="666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09" name="Oval 1408"/>
          <p:cNvSpPr/>
          <p:nvPr/>
        </p:nvSpPr>
        <p:spPr>
          <a:xfrm>
            <a:off x="666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10" name="Oval 1409"/>
          <p:cNvSpPr/>
          <p:nvPr/>
        </p:nvSpPr>
        <p:spPr>
          <a:xfrm>
            <a:off x="666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11" name="Oval 1410"/>
          <p:cNvSpPr/>
          <p:nvPr/>
        </p:nvSpPr>
        <p:spPr>
          <a:xfrm>
            <a:off x="666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12" name="Oval 1411"/>
          <p:cNvSpPr/>
          <p:nvPr/>
        </p:nvSpPr>
        <p:spPr>
          <a:xfrm>
            <a:off x="666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13" name="Oval 1412"/>
          <p:cNvSpPr/>
          <p:nvPr/>
        </p:nvSpPr>
        <p:spPr>
          <a:xfrm>
            <a:off x="666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14" name="Oval 1413"/>
          <p:cNvSpPr/>
          <p:nvPr/>
        </p:nvSpPr>
        <p:spPr>
          <a:xfrm>
            <a:off x="666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15" name="Oval 1414"/>
          <p:cNvSpPr/>
          <p:nvPr/>
        </p:nvSpPr>
        <p:spPr>
          <a:xfrm>
            <a:off x="666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16" name="Oval 1415"/>
          <p:cNvSpPr/>
          <p:nvPr/>
        </p:nvSpPr>
        <p:spPr>
          <a:xfrm>
            <a:off x="666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17" name="Oval 1416"/>
          <p:cNvSpPr/>
          <p:nvPr/>
        </p:nvSpPr>
        <p:spPr>
          <a:xfrm>
            <a:off x="666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18" name="Oval 1417"/>
          <p:cNvSpPr/>
          <p:nvPr/>
        </p:nvSpPr>
        <p:spPr>
          <a:xfrm>
            <a:off x="666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19" name="Oval 1418"/>
          <p:cNvSpPr/>
          <p:nvPr/>
        </p:nvSpPr>
        <p:spPr>
          <a:xfrm>
            <a:off x="666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20" name="Oval 1419"/>
          <p:cNvSpPr/>
          <p:nvPr/>
        </p:nvSpPr>
        <p:spPr>
          <a:xfrm>
            <a:off x="666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21" name="Oval 1420"/>
          <p:cNvSpPr/>
          <p:nvPr/>
        </p:nvSpPr>
        <p:spPr>
          <a:xfrm>
            <a:off x="666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22" name="Oval 1421"/>
          <p:cNvSpPr/>
          <p:nvPr/>
        </p:nvSpPr>
        <p:spPr>
          <a:xfrm>
            <a:off x="666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23" name="Oval 1422"/>
          <p:cNvSpPr/>
          <p:nvPr/>
        </p:nvSpPr>
        <p:spPr>
          <a:xfrm>
            <a:off x="666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24" name="Oval 1423"/>
          <p:cNvSpPr/>
          <p:nvPr/>
        </p:nvSpPr>
        <p:spPr>
          <a:xfrm>
            <a:off x="666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25" name="Oval 1424"/>
          <p:cNvSpPr/>
          <p:nvPr/>
        </p:nvSpPr>
        <p:spPr>
          <a:xfrm>
            <a:off x="666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26" name="Oval 1425"/>
          <p:cNvSpPr/>
          <p:nvPr/>
        </p:nvSpPr>
        <p:spPr>
          <a:xfrm>
            <a:off x="666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27" name="Oval 1426"/>
          <p:cNvSpPr/>
          <p:nvPr/>
        </p:nvSpPr>
        <p:spPr>
          <a:xfrm>
            <a:off x="666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28" name="Oval 1427"/>
          <p:cNvSpPr/>
          <p:nvPr/>
        </p:nvSpPr>
        <p:spPr>
          <a:xfrm>
            <a:off x="666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29" name="Oval 1428"/>
          <p:cNvSpPr/>
          <p:nvPr/>
        </p:nvSpPr>
        <p:spPr>
          <a:xfrm>
            <a:off x="666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30" name="Oval 1429"/>
          <p:cNvSpPr/>
          <p:nvPr/>
        </p:nvSpPr>
        <p:spPr>
          <a:xfrm>
            <a:off x="666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31" name="Oval 1430"/>
          <p:cNvSpPr/>
          <p:nvPr/>
        </p:nvSpPr>
        <p:spPr>
          <a:xfrm>
            <a:off x="666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32" name="Oval 1431"/>
          <p:cNvSpPr/>
          <p:nvPr/>
        </p:nvSpPr>
        <p:spPr>
          <a:xfrm>
            <a:off x="666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33" name="Oval 1432"/>
          <p:cNvSpPr/>
          <p:nvPr/>
        </p:nvSpPr>
        <p:spPr>
          <a:xfrm>
            <a:off x="666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34" name="Oval 1433"/>
          <p:cNvSpPr/>
          <p:nvPr/>
        </p:nvSpPr>
        <p:spPr>
          <a:xfrm>
            <a:off x="666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35" name="Oval 1434"/>
          <p:cNvSpPr/>
          <p:nvPr/>
        </p:nvSpPr>
        <p:spPr>
          <a:xfrm>
            <a:off x="666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36" name="Oval 1435"/>
          <p:cNvSpPr/>
          <p:nvPr/>
        </p:nvSpPr>
        <p:spPr>
          <a:xfrm>
            <a:off x="666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37" name="Oval 1436"/>
          <p:cNvSpPr/>
          <p:nvPr/>
        </p:nvSpPr>
        <p:spPr>
          <a:xfrm>
            <a:off x="666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38" name="Oval 1437"/>
          <p:cNvSpPr/>
          <p:nvPr/>
        </p:nvSpPr>
        <p:spPr>
          <a:xfrm>
            <a:off x="666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39" name="Oval 1438"/>
          <p:cNvSpPr/>
          <p:nvPr/>
        </p:nvSpPr>
        <p:spPr>
          <a:xfrm>
            <a:off x="666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40" name="Oval 1439"/>
          <p:cNvSpPr/>
          <p:nvPr/>
        </p:nvSpPr>
        <p:spPr>
          <a:xfrm>
            <a:off x="666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41" name="Oval 1440"/>
          <p:cNvSpPr/>
          <p:nvPr/>
        </p:nvSpPr>
        <p:spPr>
          <a:xfrm>
            <a:off x="666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42" name="Oval 1441"/>
          <p:cNvSpPr/>
          <p:nvPr/>
        </p:nvSpPr>
        <p:spPr>
          <a:xfrm>
            <a:off x="666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43" name="Oval 1442"/>
          <p:cNvSpPr/>
          <p:nvPr/>
        </p:nvSpPr>
        <p:spPr>
          <a:xfrm>
            <a:off x="666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44" name="Oval 1443"/>
          <p:cNvSpPr/>
          <p:nvPr/>
        </p:nvSpPr>
        <p:spPr>
          <a:xfrm>
            <a:off x="666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45" name="Oval 1444"/>
          <p:cNvSpPr/>
          <p:nvPr/>
        </p:nvSpPr>
        <p:spPr>
          <a:xfrm>
            <a:off x="666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46" name="Oval 1445"/>
          <p:cNvSpPr/>
          <p:nvPr/>
        </p:nvSpPr>
        <p:spPr>
          <a:xfrm>
            <a:off x="684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47" name="Oval 1446"/>
          <p:cNvSpPr/>
          <p:nvPr/>
        </p:nvSpPr>
        <p:spPr>
          <a:xfrm>
            <a:off x="684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48" name="Oval 1447"/>
          <p:cNvSpPr/>
          <p:nvPr/>
        </p:nvSpPr>
        <p:spPr>
          <a:xfrm>
            <a:off x="684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49" name="Oval 1448"/>
          <p:cNvSpPr/>
          <p:nvPr/>
        </p:nvSpPr>
        <p:spPr>
          <a:xfrm>
            <a:off x="684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50" name="Oval 1449"/>
          <p:cNvSpPr/>
          <p:nvPr/>
        </p:nvSpPr>
        <p:spPr>
          <a:xfrm>
            <a:off x="684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51" name="Oval 1450"/>
          <p:cNvSpPr/>
          <p:nvPr/>
        </p:nvSpPr>
        <p:spPr>
          <a:xfrm>
            <a:off x="684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52" name="Oval 1451"/>
          <p:cNvSpPr/>
          <p:nvPr/>
        </p:nvSpPr>
        <p:spPr>
          <a:xfrm>
            <a:off x="684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53" name="Oval 1452"/>
          <p:cNvSpPr/>
          <p:nvPr/>
        </p:nvSpPr>
        <p:spPr>
          <a:xfrm>
            <a:off x="684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54" name="Oval 1453"/>
          <p:cNvSpPr/>
          <p:nvPr/>
        </p:nvSpPr>
        <p:spPr>
          <a:xfrm>
            <a:off x="684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55" name="Oval 1454"/>
          <p:cNvSpPr/>
          <p:nvPr/>
        </p:nvSpPr>
        <p:spPr>
          <a:xfrm>
            <a:off x="684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56" name="Oval 1455"/>
          <p:cNvSpPr/>
          <p:nvPr/>
        </p:nvSpPr>
        <p:spPr>
          <a:xfrm>
            <a:off x="684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57" name="Oval 1456"/>
          <p:cNvSpPr/>
          <p:nvPr/>
        </p:nvSpPr>
        <p:spPr>
          <a:xfrm>
            <a:off x="684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58" name="Oval 1457"/>
          <p:cNvSpPr/>
          <p:nvPr/>
        </p:nvSpPr>
        <p:spPr>
          <a:xfrm>
            <a:off x="684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59" name="Oval 1458"/>
          <p:cNvSpPr/>
          <p:nvPr/>
        </p:nvSpPr>
        <p:spPr>
          <a:xfrm>
            <a:off x="684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60" name="Oval 1459"/>
          <p:cNvSpPr/>
          <p:nvPr/>
        </p:nvSpPr>
        <p:spPr>
          <a:xfrm>
            <a:off x="684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61" name="Oval 1460"/>
          <p:cNvSpPr/>
          <p:nvPr/>
        </p:nvSpPr>
        <p:spPr>
          <a:xfrm>
            <a:off x="684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62" name="Oval 1461"/>
          <p:cNvSpPr/>
          <p:nvPr/>
        </p:nvSpPr>
        <p:spPr>
          <a:xfrm>
            <a:off x="684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63" name="Oval 1462"/>
          <p:cNvSpPr/>
          <p:nvPr/>
        </p:nvSpPr>
        <p:spPr>
          <a:xfrm>
            <a:off x="684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64" name="Oval 1463"/>
          <p:cNvSpPr/>
          <p:nvPr/>
        </p:nvSpPr>
        <p:spPr>
          <a:xfrm>
            <a:off x="684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65" name="Oval 1464"/>
          <p:cNvSpPr/>
          <p:nvPr/>
        </p:nvSpPr>
        <p:spPr>
          <a:xfrm>
            <a:off x="684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66" name="Oval 1465"/>
          <p:cNvSpPr/>
          <p:nvPr/>
        </p:nvSpPr>
        <p:spPr>
          <a:xfrm>
            <a:off x="684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67" name="Oval 1466"/>
          <p:cNvSpPr/>
          <p:nvPr/>
        </p:nvSpPr>
        <p:spPr>
          <a:xfrm>
            <a:off x="684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68" name="Oval 1467"/>
          <p:cNvSpPr/>
          <p:nvPr/>
        </p:nvSpPr>
        <p:spPr>
          <a:xfrm>
            <a:off x="684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69" name="Oval 1468"/>
          <p:cNvSpPr/>
          <p:nvPr/>
        </p:nvSpPr>
        <p:spPr>
          <a:xfrm>
            <a:off x="684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0" name="Oval 1469"/>
          <p:cNvSpPr/>
          <p:nvPr/>
        </p:nvSpPr>
        <p:spPr>
          <a:xfrm>
            <a:off x="684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1" name="Oval 1470"/>
          <p:cNvSpPr/>
          <p:nvPr/>
        </p:nvSpPr>
        <p:spPr>
          <a:xfrm>
            <a:off x="684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2" name="Oval 1471"/>
          <p:cNvSpPr/>
          <p:nvPr/>
        </p:nvSpPr>
        <p:spPr>
          <a:xfrm>
            <a:off x="684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3" name="Oval 1472"/>
          <p:cNvSpPr/>
          <p:nvPr/>
        </p:nvSpPr>
        <p:spPr>
          <a:xfrm>
            <a:off x="684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4" name="Oval 1473"/>
          <p:cNvSpPr/>
          <p:nvPr/>
        </p:nvSpPr>
        <p:spPr>
          <a:xfrm>
            <a:off x="684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5" name="Oval 1474"/>
          <p:cNvSpPr/>
          <p:nvPr/>
        </p:nvSpPr>
        <p:spPr>
          <a:xfrm>
            <a:off x="684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6" name="Oval 1475"/>
          <p:cNvSpPr/>
          <p:nvPr/>
        </p:nvSpPr>
        <p:spPr>
          <a:xfrm>
            <a:off x="684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7" name="Oval 1476"/>
          <p:cNvSpPr/>
          <p:nvPr/>
        </p:nvSpPr>
        <p:spPr>
          <a:xfrm>
            <a:off x="684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8" name="Oval 1477"/>
          <p:cNvSpPr/>
          <p:nvPr/>
        </p:nvSpPr>
        <p:spPr>
          <a:xfrm>
            <a:off x="684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9" name="Oval 1478"/>
          <p:cNvSpPr/>
          <p:nvPr/>
        </p:nvSpPr>
        <p:spPr>
          <a:xfrm>
            <a:off x="684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0" name="Oval 1479"/>
          <p:cNvSpPr/>
          <p:nvPr/>
        </p:nvSpPr>
        <p:spPr>
          <a:xfrm>
            <a:off x="684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1" name="Oval 1480"/>
          <p:cNvSpPr/>
          <p:nvPr/>
        </p:nvSpPr>
        <p:spPr>
          <a:xfrm>
            <a:off x="684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2" name="Oval 1481"/>
          <p:cNvSpPr/>
          <p:nvPr/>
        </p:nvSpPr>
        <p:spPr>
          <a:xfrm>
            <a:off x="684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3" name="Oval 1482"/>
          <p:cNvSpPr/>
          <p:nvPr/>
        </p:nvSpPr>
        <p:spPr>
          <a:xfrm>
            <a:off x="684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4" name="Oval 1483"/>
          <p:cNvSpPr/>
          <p:nvPr/>
        </p:nvSpPr>
        <p:spPr>
          <a:xfrm>
            <a:off x="702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5" name="Oval 1484"/>
          <p:cNvSpPr/>
          <p:nvPr/>
        </p:nvSpPr>
        <p:spPr>
          <a:xfrm>
            <a:off x="702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6" name="Oval 1485"/>
          <p:cNvSpPr/>
          <p:nvPr/>
        </p:nvSpPr>
        <p:spPr>
          <a:xfrm>
            <a:off x="702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7" name="Oval 1486"/>
          <p:cNvSpPr/>
          <p:nvPr/>
        </p:nvSpPr>
        <p:spPr>
          <a:xfrm>
            <a:off x="702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8" name="Oval 1487"/>
          <p:cNvSpPr/>
          <p:nvPr/>
        </p:nvSpPr>
        <p:spPr>
          <a:xfrm>
            <a:off x="702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9" name="Oval 1488"/>
          <p:cNvSpPr/>
          <p:nvPr/>
        </p:nvSpPr>
        <p:spPr>
          <a:xfrm>
            <a:off x="702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0" name="Oval 1489"/>
          <p:cNvSpPr/>
          <p:nvPr/>
        </p:nvSpPr>
        <p:spPr>
          <a:xfrm>
            <a:off x="702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1" name="Oval 1490"/>
          <p:cNvSpPr/>
          <p:nvPr/>
        </p:nvSpPr>
        <p:spPr>
          <a:xfrm>
            <a:off x="702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2" name="Oval 1491"/>
          <p:cNvSpPr/>
          <p:nvPr/>
        </p:nvSpPr>
        <p:spPr>
          <a:xfrm>
            <a:off x="702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3" name="Oval 1492"/>
          <p:cNvSpPr/>
          <p:nvPr/>
        </p:nvSpPr>
        <p:spPr>
          <a:xfrm>
            <a:off x="702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4" name="Oval 1493"/>
          <p:cNvSpPr/>
          <p:nvPr/>
        </p:nvSpPr>
        <p:spPr>
          <a:xfrm>
            <a:off x="702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5" name="Oval 1494"/>
          <p:cNvSpPr/>
          <p:nvPr/>
        </p:nvSpPr>
        <p:spPr>
          <a:xfrm>
            <a:off x="702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6" name="Oval 1495"/>
          <p:cNvSpPr/>
          <p:nvPr/>
        </p:nvSpPr>
        <p:spPr>
          <a:xfrm>
            <a:off x="702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7" name="Oval 1496"/>
          <p:cNvSpPr/>
          <p:nvPr/>
        </p:nvSpPr>
        <p:spPr>
          <a:xfrm>
            <a:off x="702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8" name="Oval 1497"/>
          <p:cNvSpPr/>
          <p:nvPr/>
        </p:nvSpPr>
        <p:spPr>
          <a:xfrm>
            <a:off x="702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9" name="Oval 1498"/>
          <p:cNvSpPr/>
          <p:nvPr/>
        </p:nvSpPr>
        <p:spPr>
          <a:xfrm>
            <a:off x="702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0" name="Oval 1499"/>
          <p:cNvSpPr/>
          <p:nvPr/>
        </p:nvSpPr>
        <p:spPr>
          <a:xfrm>
            <a:off x="702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1" name="Oval 1500"/>
          <p:cNvSpPr/>
          <p:nvPr/>
        </p:nvSpPr>
        <p:spPr>
          <a:xfrm>
            <a:off x="702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2" name="Oval 1501"/>
          <p:cNvSpPr/>
          <p:nvPr/>
        </p:nvSpPr>
        <p:spPr>
          <a:xfrm>
            <a:off x="702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3" name="Oval 1502"/>
          <p:cNvSpPr/>
          <p:nvPr/>
        </p:nvSpPr>
        <p:spPr>
          <a:xfrm>
            <a:off x="702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4" name="Oval 1503"/>
          <p:cNvSpPr/>
          <p:nvPr/>
        </p:nvSpPr>
        <p:spPr>
          <a:xfrm>
            <a:off x="702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5" name="Oval 1504"/>
          <p:cNvSpPr/>
          <p:nvPr/>
        </p:nvSpPr>
        <p:spPr>
          <a:xfrm>
            <a:off x="702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6" name="Oval 1505"/>
          <p:cNvSpPr/>
          <p:nvPr/>
        </p:nvSpPr>
        <p:spPr>
          <a:xfrm>
            <a:off x="702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7" name="Oval 1506"/>
          <p:cNvSpPr/>
          <p:nvPr/>
        </p:nvSpPr>
        <p:spPr>
          <a:xfrm>
            <a:off x="702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8" name="Oval 1507"/>
          <p:cNvSpPr/>
          <p:nvPr/>
        </p:nvSpPr>
        <p:spPr>
          <a:xfrm>
            <a:off x="702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9" name="Oval 1508"/>
          <p:cNvSpPr/>
          <p:nvPr/>
        </p:nvSpPr>
        <p:spPr>
          <a:xfrm>
            <a:off x="702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0" name="Oval 1509"/>
          <p:cNvSpPr/>
          <p:nvPr/>
        </p:nvSpPr>
        <p:spPr>
          <a:xfrm>
            <a:off x="702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1" name="Oval 1510"/>
          <p:cNvSpPr/>
          <p:nvPr/>
        </p:nvSpPr>
        <p:spPr>
          <a:xfrm>
            <a:off x="702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2" name="Oval 1511"/>
          <p:cNvSpPr/>
          <p:nvPr/>
        </p:nvSpPr>
        <p:spPr>
          <a:xfrm>
            <a:off x="702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3" name="Oval 1512"/>
          <p:cNvSpPr/>
          <p:nvPr/>
        </p:nvSpPr>
        <p:spPr>
          <a:xfrm>
            <a:off x="702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4" name="Oval 1513"/>
          <p:cNvSpPr/>
          <p:nvPr/>
        </p:nvSpPr>
        <p:spPr>
          <a:xfrm>
            <a:off x="702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5" name="Oval 1514"/>
          <p:cNvSpPr/>
          <p:nvPr/>
        </p:nvSpPr>
        <p:spPr>
          <a:xfrm>
            <a:off x="702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6" name="Oval 1515"/>
          <p:cNvSpPr/>
          <p:nvPr/>
        </p:nvSpPr>
        <p:spPr>
          <a:xfrm>
            <a:off x="702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7" name="Oval 1516"/>
          <p:cNvSpPr/>
          <p:nvPr/>
        </p:nvSpPr>
        <p:spPr>
          <a:xfrm>
            <a:off x="702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8" name="Oval 1517"/>
          <p:cNvSpPr/>
          <p:nvPr/>
        </p:nvSpPr>
        <p:spPr>
          <a:xfrm>
            <a:off x="702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9" name="Oval 1518"/>
          <p:cNvSpPr/>
          <p:nvPr/>
        </p:nvSpPr>
        <p:spPr>
          <a:xfrm>
            <a:off x="702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20" name="Oval 1519"/>
          <p:cNvSpPr/>
          <p:nvPr/>
        </p:nvSpPr>
        <p:spPr>
          <a:xfrm>
            <a:off x="702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21" name="Oval 1520"/>
          <p:cNvSpPr/>
          <p:nvPr/>
        </p:nvSpPr>
        <p:spPr>
          <a:xfrm>
            <a:off x="702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22" name="Oval 1521"/>
          <p:cNvSpPr/>
          <p:nvPr/>
        </p:nvSpPr>
        <p:spPr>
          <a:xfrm>
            <a:off x="720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23" name="Oval 1522"/>
          <p:cNvSpPr/>
          <p:nvPr/>
        </p:nvSpPr>
        <p:spPr>
          <a:xfrm>
            <a:off x="720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24" name="Oval 1523"/>
          <p:cNvSpPr/>
          <p:nvPr/>
        </p:nvSpPr>
        <p:spPr>
          <a:xfrm>
            <a:off x="720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25" name="Oval 1524"/>
          <p:cNvSpPr/>
          <p:nvPr/>
        </p:nvSpPr>
        <p:spPr>
          <a:xfrm>
            <a:off x="720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26" name="Oval 1525"/>
          <p:cNvSpPr/>
          <p:nvPr/>
        </p:nvSpPr>
        <p:spPr>
          <a:xfrm>
            <a:off x="720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27" name="Oval 1526"/>
          <p:cNvSpPr/>
          <p:nvPr/>
        </p:nvSpPr>
        <p:spPr>
          <a:xfrm>
            <a:off x="720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28" name="Oval 1527"/>
          <p:cNvSpPr/>
          <p:nvPr/>
        </p:nvSpPr>
        <p:spPr>
          <a:xfrm>
            <a:off x="720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29" name="Oval 1528"/>
          <p:cNvSpPr/>
          <p:nvPr/>
        </p:nvSpPr>
        <p:spPr>
          <a:xfrm>
            <a:off x="720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30" name="Oval 1529"/>
          <p:cNvSpPr/>
          <p:nvPr/>
        </p:nvSpPr>
        <p:spPr>
          <a:xfrm>
            <a:off x="720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31" name="Oval 1530"/>
          <p:cNvSpPr/>
          <p:nvPr/>
        </p:nvSpPr>
        <p:spPr>
          <a:xfrm>
            <a:off x="720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32" name="Oval 1531"/>
          <p:cNvSpPr/>
          <p:nvPr/>
        </p:nvSpPr>
        <p:spPr>
          <a:xfrm>
            <a:off x="720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33" name="Oval 1532"/>
          <p:cNvSpPr/>
          <p:nvPr/>
        </p:nvSpPr>
        <p:spPr>
          <a:xfrm>
            <a:off x="720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34" name="Oval 1533"/>
          <p:cNvSpPr/>
          <p:nvPr/>
        </p:nvSpPr>
        <p:spPr>
          <a:xfrm>
            <a:off x="720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35" name="Oval 1534"/>
          <p:cNvSpPr/>
          <p:nvPr/>
        </p:nvSpPr>
        <p:spPr>
          <a:xfrm>
            <a:off x="720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36" name="Oval 1535"/>
          <p:cNvSpPr/>
          <p:nvPr/>
        </p:nvSpPr>
        <p:spPr>
          <a:xfrm>
            <a:off x="720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37" name="Oval 1536"/>
          <p:cNvSpPr/>
          <p:nvPr/>
        </p:nvSpPr>
        <p:spPr>
          <a:xfrm>
            <a:off x="720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38" name="Oval 1537"/>
          <p:cNvSpPr/>
          <p:nvPr/>
        </p:nvSpPr>
        <p:spPr>
          <a:xfrm>
            <a:off x="720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39" name="Oval 1538"/>
          <p:cNvSpPr/>
          <p:nvPr/>
        </p:nvSpPr>
        <p:spPr>
          <a:xfrm>
            <a:off x="720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40" name="Oval 1539"/>
          <p:cNvSpPr/>
          <p:nvPr/>
        </p:nvSpPr>
        <p:spPr>
          <a:xfrm>
            <a:off x="720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41" name="Oval 1540"/>
          <p:cNvSpPr/>
          <p:nvPr/>
        </p:nvSpPr>
        <p:spPr>
          <a:xfrm>
            <a:off x="720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42" name="Oval 1541"/>
          <p:cNvSpPr/>
          <p:nvPr/>
        </p:nvSpPr>
        <p:spPr>
          <a:xfrm>
            <a:off x="720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43" name="Oval 1542"/>
          <p:cNvSpPr/>
          <p:nvPr/>
        </p:nvSpPr>
        <p:spPr>
          <a:xfrm>
            <a:off x="720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44" name="Oval 1543"/>
          <p:cNvSpPr/>
          <p:nvPr/>
        </p:nvSpPr>
        <p:spPr>
          <a:xfrm>
            <a:off x="720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45" name="Oval 1544"/>
          <p:cNvSpPr/>
          <p:nvPr/>
        </p:nvSpPr>
        <p:spPr>
          <a:xfrm>
            <a:off x="720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46" name="Oval 1545"/>
          <p:cNvSpPr/>
          <p:nvPr/>
        </p:nvSpPr>
        <p:spPr>
          <a:xfrm>
            <a:off x="720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47" name="Oval 1546"/>
          <p:cNvSpPr/>
          <p:nvPr/>
        </p:nvSpPr>
        <p:spPr>
          <a:xfrm>
            <a:off x="720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48" name="Oval 1547"/>
          <p:cNvSpPr/>
          <p:nvPr/>
        </p:nvSpPr>
        <p:spPr>
          <a:xfrm>
            <a:off x="720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49" name="Oval 1548"/>
          <p:cNvSpPr/>
          <p:nvPr/>
        </p:nvSpPr>
        <p:spPr>
          <a:xfrm>
            <a:off x="720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50" name="Oval 1549"/>
          <p:cNvSpPr/>
          <p:nvPr/>
        </p:nvSpPr>
        <p:spPr>
          <a:xfrm>
            <a:off x="720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51" name="Oval 1550"/>
          <p:cNvSpPr/>
          <p:nvPr/>
        </p:nvSpPr>
        <p:spPr>
          <a:xfrm>
            <a:off x="720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52" name="Oval 1551"/>
          <p:cNvSpPr/>
          <p:nvPr/>
        </p:nvSpPr>
        <p:spPr>
          <a:xfrm>
            <a:off x="720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53" name="Oval 1552"/>
          <p:cNvSpPr/>
          <p:nvPr/>
        </p:nvSpPr>
        <p:spPr>
          <a:xfrm>
            <a:off x="720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54" name="Oval 1553"/>
          <p:cNvSpPr/>
          <p:nvPr/>
        </p:nvSpPr>
        <p:spPr>
          <a:xfrm>
            <a:off x="720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55" name="Oval 1554"/>
          <p:cNvSpPr/>
          <p:nvPr/>
        </p:nvSpPr>
        <p:spPr>
          <a:xfrm>
            <a:off x="720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56" name="Oval 1555"/>
          <p:cNvSpPr/>
          <p:nvPr/>
        </p:nvSpPr>
        <p:spPr>
          <a:xfrm>
            <a:off x="720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57" name="Oval 1556"/>
          <p:cNvSpPr/>
          <p:nvPr/>
        </p:nvSpPr>
        <p:spPr>
          <a:xfrm>
            <a:off x="720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58" name="Oval 1557"/>
          <p:cNvSpPr/>
          <p:nvPr/>
        </p:nvSpPr>
        <p:spPr>
          <a:xfrm>
            <a:off x="720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59" name="Oval 1558"/>
          <p:cNvSpPr/>
          <p:nvPr/>
        </p:nvSpPr>
        <p:spPr>
          <a:xfrm>
            <a:off x="720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60" name="Oval 1559"/>
          <p:cNvSpPr/>
          <p:nvPr/>
        </p:nvSpPr>
        <p:spPr>
          <a:xfrm>
            <a:off x="738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61" name="Oval 1560"/>
          <p:cNvSpPr/>
          <p:nvPr/>
        </p:nvSpPr>
        <p:spPr>
          <a:xfrm>
            <a:off x="738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62" name="Oval 1561"/>
          <p:cNvSpPr/>
          <p:nvPr/>
        </p:nvSpPr>
        <p:spPr>
          <a:xfrm>
            <a:off x="738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63" name="Oval 1562"/>
          <p:cNvSpPr/>
          <p:nvPr/>
        </p:nvSpPr>
        <p:spPr>
          <a:xfrm>
            <a:off x="738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64" name="Oval 1563"/>
          <p:cNvSpPr/>
          <p:nvPr/>
        </p:nvSpPr>
        <p:spPr>
          <a:xfrm>
            <a:off x="738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65" name="Oval 1564"/>
          <p:cNvSpPr/>
          <p:nvPr/>
        </p:nvSpPr>
        <p:spPr>
          <a:xfrm>
            <a:off x="738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66" name="Oval 1565"/>
          <p:cNvSpPr/>
          <p:nvPr/>
        </p:nvSpPr>
        <p:spPr>
          <a:xfrm>
            <a:off x="738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67" name="Oval 1566"/>
          <p:cNvSpPr/>
          <p:nvPr/>
        </p:nvSpPr>
        <p:spPr>
          <a:xfrm>
            <a:off x="738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68" name="Oval 1567"/>
          <p:cNvSpPr/>
          <p:nvPr/>
        </p:nvSpPr>
        <p:spPr>
          <a:xfrm>
            <a:off x="738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69" name="Oval 1568"/>
          <p:cNvSpPr/>
          <p:nvPr/>
        </p:nvSpPr>
        <p:spPr>
          <a:xfrm>
            <a:off x="738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70" name="Oval 1569"/>
          <p:cNvSpPr/>
          <p:nvPr/>
        </p:nvSpPr>
        <p:spPr>
          <a:xfrm>
            <a:off x="738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71" name="Oval 1570"/>
          <p:cNvSpPr/>
          <p:nvPr/>
        </p:nvSpPr>
        <p:spPr>
          <a:xfrm>
            <a:off x="738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72" name="Oval 1571"/>
          <p:cNvSpPr/>
          <p:nvPr/>
        </p:nvSpPr>
        <p:spPr>
          <a:xfrm>
            <a:off x="738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73" name="Oval 1572"/>
          <p:cNvSpPr/>
          <p:nvPr/>
        </p:nvSpPr>
        <p:spPr>
          <a:xfrm>
            <a:off x="738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74" name="Oval 1573"/>
          <p:cNvSpPr/>
          <p:nvPr/>
        </p:nvSpPr>
        <p:spPr>
          <a:xfrm>
            <a:off x="738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75" name="Oval 1574"/>
          <p:cNvSpPr/>
          <p:nvPr/>
        </p:nvSpPr>
        <p:spPr>
          <a:xfrm>
            <a:off x="738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76" name="Oval 1575"/>
          <p:cNvSpPr/>
          <p:nvPr/>
        </p:nvSpPr>
        <p:spPr>
          <a:xfrm>
            <a:off x="738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77" name="Oval 1576"/>
          <p:cNvSpPr/>
          <p:nvPr/>
        </p:nvSpPr>
        <p:spPr>
          <a:xfrm>
            <a:off x="738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78" name="Oval 1577"/>
          <p:cNvSpPr/>
          <p:nvPr/>
        </p:nvSpPr>
        <p:spPr>
          <a:xfrm>
            <a:off x="738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79" name="Oval 1578"/>
          <p:cNvSpPr/>
          <p:nvPr/>
        </p:nvSpPr>
        <p:spPr>
          <a:xfrm>
            <a:off x="738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80" name="Oval 1579"/>
          <p:cNvSpPr/>
          <p:nvPr/>
        </p:nvSpPr>
        <p:spPr>
          <a:xfrm>
            <a:off x="738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81" name="Oval 1580"/>
          <p:cNvSpPr/>
          <p:nvPr/>
        </p:nvSpPr>
        <p:spPr>
          <a:xfrm>
            <a:off x="738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82" name="Oval 1581"/>
          <p:cNvSpPr/>
          <p:nvPr/>
        </p:nvSpPr>
        <p:spPr>
          <a:xfrm>
            <a:off x="738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83" name="Oval 1582"/>
          <p:cNvSpPr/>
          <p:nvPr/>
        </p:nvSpPr>
        <p:spPr>
          <a:xfrm>
            <a:off x="738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84" name="Oval 1583"/>
          <p:cNvSpPr/>
          <p:nvPr/>
        </p:nvSpPr>
        <p:spPr>
          <a:xfrm>
            <a:off x="738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85" name="Oval 1584"/>
          <p:cNvSpPr/>
          <p:nvPr/>
        </p:nvSpPr>
        <p:spPr>
          <a:xfrm>
            <a:off x="738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86" name="Oval 1585"/>
          <p:cNvSpPr/>
          <p:nvPr/>
        </p:nvSpPr>
        <p:spPr>
          <a:xfrm>
            <a:off x="738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87" name="Oval 1586"/>
          <p:cNvSpPr/>
          <p:nvPr/>
        </p:nvSpPr>
        <p:spPr>
          <a:xfrm>
            <a:off x="738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88" name="Oval 1587"/>
          <p:cNvSpPr/>
          <p:nvPr/>
        </p:nvSpPr>
        <p:spPr>
          <a:xfrm>
            <a:off x="738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89" name="Oval 1588"/>
          <p:cNvSpPr/>
          <p:nvPr/>
        </p:nvSpPr>
        <p:spPr>
          <a:xfrm>
            <a:off x="738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90" name="Oval 1589"/>
          <p:cNvSpPr/>
          <p:nvPr/>
        </p:nvSpPr>
        <p:spPr>
          <a:xfrm>
            <a:off x="738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91" name="Oval 1590"/>
          <p:cNvSpPr/>
          <p:nvPr/>
        </p:nvSpPr>
        <p:spPr>
          <a:xfrm>
            <a:off x="738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92" name="Oval 1591"/>
          <p:cNvSpPr/>
          <p:nvPr/>
        </p:nvSpPr>
        <p:spPr>
          <a:xfrm>
            <a:off x="738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93" name="Oval 1592"/>
          <p:cNvSpPr/>
          <p:nvPr/>
        </p:nvSpPr>
        <p:spPr>
          <a:xfrm>
            <a:off x="738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94" name="Oval 1593"/>
          <p:cNvSpPr/>
          <p:nvPr/>
        </p:nvSpPr>
        <p:spPr>
          <a:xfrm>
            <a:off x="738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95" name="Oval 1594"/>
          <p:cNvSpPr/>
          <p:nvPr/>
        </p:nvSpPr>
        <p:spPr>
          <a:xfrm>
            <a:off x="738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96" name="Oval 1595"/>
          <p:cNvSpPr/>
          <p:nvPr/>
        </p:nvSpPr>
        <p:spPr>
          <a:xfrm>
            <a:off x="738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97" name="Oval 1596"/>
          <p:cNvSpPr/>
          <p:nvPr/>
        </p:nvSpPr>
        <p:spPr>
          <a:xfrm>
            <a:off x="738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98" name="Oval 1597"/>
          <p:cNvSpPr/>
          <p:nvPr/>
        </p:nvSpPr>
        <p:spPr>
          <a:xfrm>
            <a:off x="756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99" name="Oval 1598"/>
          <p:cNvSpPr/>
          <p:nvPr/>
        </p:nvSpPr>
        <p:spPr>
          <a:xfrm>
            <a:off x="756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00" name="Oval 1599"/>
          <p:cNvSpPr/>
          <p:nvPr/>
        </p:nvSpPr>
        <p:spPr>
          <a:xfrm>
            <a:off x="756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01" name="Oval 1600"/>
          <p:cNvSpPr/>
          <p:nvPr/>
        </p:nvSpPr>
        <p:spPr>
          <a:xfrm>
            <a:off x="756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02" name="Oval 1601"/>
          <p:cNvSpPr/>
          <p:nvPr/>
        </p:nvSpPr>
        <p:spPr>
          <a:xfrm>
            <a:off x="756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03" name="Oval 1602"/>
          <p:cNvSpPr/>
          <p:nvPr/>
        </p:nvSpPr>
        <p:spPr>
          <a:xfrm>
            <a:off x="756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04" name="Oval 1603"/>
          <p:cNvSpPr/>
          <p:nvPr/>
        </p:nvSpPr>
        <p:spPr>
          <a:xfrm>
            <a:off x="756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05" name="Oval 1604"/>
          <p:cNvSpPr/>
          <p:nvPr/>
        </p:nvSpPr>
        <p:spPr>
          <a:xfrm>
            <a:off x="756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06" name="Oval 1605"/>
          <p:cNvSpPr/>
          <p:nvPr/>
        </p:nvSpPr>
        <p:spPr>
          <a:xfrm>
            <a:off x="756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07" name="Oval 1606"/>
          <p:cNvSpPr/>
          <p:nvPr/>
        </p:nvSpPr>
        <p:spPr>
          <a:xfrm>
            <a:off x="756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08" name="Oval 1607"/>
          <p:cNvSpPr/>
          <p:nvPr/>
        </p:nvSpPr>
        <p:spPr>
          <a:xfrm>
            <a:off x="756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09" name="Oval 1608"/>
          <p:cNvSpPr/>
          <p:nvPr/>
        </p:nvSpPr>
        <p:spPr>
          <a:xfrm>
            <a:off x="756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10" name="Oval 1609"/>
          <p:cNvSpPr/>
          <p:nvPr/>
        </p:nvSpPr>
        <p:spPr>
          <a:xfrm>
            <a:off x="756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11" name="Oval 1610"/>
          <p:cNvSpPr/>
          <p:nvPr/>
        </p:nvSpPr>
        <p:spPr>
          <a:xfrm>
            <a:off x="756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12" name="Oval 1611"/>
          <p:cNvSpPr/>
          <p:nvPr/>
        </p:nvSpPr>
        <p:spPr>
          <a:xfrm>
            <a:off x="756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13" name="Oval 1612"/>
          <p:cNvSpPr/>
          <p:nvPr/>
        </p:nvSpPr>
        <p:spPr>
          <a:xfrm>
            <a:off x="756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14" name="Oval 1613"/>
          <p:cNvSpPr/>
          <p:nvPr/>
        </p:nvSpPr>
        <p:spPr>
          <a:xfrm>
            <a:off x="756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15" name="Oval 1614"/>
          <p:cNvSpPr/>
          <p:nvPr/>
        </p:nvSpPr>
        <p:spPr>
          <a:xfrm>
            <a:off x="756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16" name="Oval 1615"/>
          <p:cNvSpPr/>
          <p:nvPr/>
        </p:nvSpPr>
        <p:spPr>
          <a:xfrm>
            <a:off x="756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17" name="Oval 1616"/>
          <p:cNvSpPr/>
          <p:nvPr/>
        </p:nvSpPr>
        <p:spPr>
          <a:xfrm>
            <a:off x="756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18" name="Oval 1617"/>
          <p:cNvSpPr/>
          <p:nvPr/>
        </p:nvSpPr>
        <p:spPr>
          <a:xfrm>
            <a:off x="756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19" name="Oval 1618"/>
          <p:cNvSpPr/>
          <p:nvPr/>
        </p:nvSpPr>
        <p:spPr>
          <a:xfrm>
            <a:off x="756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20" name="Oval 1619"/>
          <p:cNvSpPr/>
          <p:nvPr/>
        </p:nvSpPr>
        <p:spPr>
          <a:xfrm>
            <a:off x="756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21" name="Oval 1620"/>
          <p:cNvSpPr/>
          <p:nvPr/>
        </p:nvSpPr>
        <p:spPr>
          <a:xfrm>
            <a:off x="756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22" name="Oval 1621"/>
          <p:cNvSpPr/>
          <p:nvPr/>
        </p:nvSpPr>
        <p:spPr>
          <a:xfrm>
            <a:off x="756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23" name="Oval 1622"/>
          <p:cNvSpPr/>
          <p:nvPr/>
        </p:nvSpPr>
        <p:spPr>
          <a:xfrm>
            <a:off x="756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24" name="Oval 1623"/>
          <p:cNvSpPr/>
          <p:nvPr/>
        </p:nvSpPr>
        <p:spPr>
          <a:xfrm>
            <a:off x="756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25" name="Oval 1624"/>
          <p:cNvSpPr/>
          <p:nvPr/>
        </p:nvSpPr>
        <p:spPr>
          <a:xfrm>
            <a:off x="756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26" name="Oval 1625"/>
          <p:cNvSpPr/>
          <p:nvPr/>
        </p:nvSpPr>
        <p:spPr>
          <a:xfrm>
            <a:off x="756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27" name="Oval 1626"/>
          <p:cNvSpPr/>
          <p:nvPr/>
        </p:nvSpPr>
        <p:spPr>
          <a:xfrm>
            <a:off x="756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28" name="Oval 1627"/>
          <p:cNvSpPr/>
          <p:nvPr/>
        </p:nvSpPr>
        <p:spPr>
          <a:xfrm>
            <a:off x="756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29" name="Oval 1628"/>
          <p:cNvSpPr/>
          <p:nvPr/>
        </p:nvSpPr>
        <p:spPr>
          <a:xfrm>
            <a:off x="756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30" name="Oval 1629"/>
          <p:cNvSpPr/>
          <p:nvPr/>
        </p:nvSpPr>
        <p:spPr>
          <a:xfrm>
            <a:off x="756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31" name="Oval 1630"/>
          <p:cNvSpPr/>
          <p:nvPr/>
        </p:nvSpPr>
        <p:spPr>
          <a:xfrm>
            <a:off x="756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32" name="Oval 1631"/>
          <p:cNvSpPr/>
          <p:nvPr/>
        </p:nvSpPr>
        <p:spPr>
          <a:xfrm>
            <a:off x="756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33" name="Oval 1632"/>
          <p:cNvSpPr/>
          <p:nvPr/>
        </p:nvSpPr>
        <p:spPr>
          <a:xfrm>
            <a:off x="756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34" name="Oval 1633"/>
          <p:cNvSpPr/>
          <p:nvPr/>
        </p:nvSpPr>
        <p:spPr>
          <a:xfrm>
            <a:off x="756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35" name="Oval 1634"/>
          <p:cNvSpPr/>
          <p:nvPr/>
        </p:nvSpPr>
        <p:spPr>
          <a:xfrm>
            <a:off x="756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36" name="Oval 1635"/>
          <p:cNvSpPr/>
          <p:nvPr/>
        </p:nvSpPr>
        <p:spPr>
          <a:xfrm>
            <a:off x="774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37" name="Oval 1636"/>
          <p:cNvSpPr/>
          <p:nvPr/>
        </p:nvSpPr>
        <p:spPr>
          <a:xfrm>
            <a:off x="774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38" name="Oval 1637"/>
          <p:cNvSpPr/>
          <p:nvPr/>
        </p:nvSpPr>
        <p:spPr>
          <a:xfrm>
            <a:off x="774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39" name="Oval 1638"/>
          <p:cNvSpPr/>
          <p:nvPr/>
        </p:nvSpPr>
        <p:spPr>
          <a:xfrm>
            <a:off x="774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40" name="Oval 1639"/>
          <p:cNvSpPr/>
          <p:nvPr/>
        </p:nvSpPr>
        <p:spPr>
          <a:xfrm>
            <a:off x="774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41" name="Oval 1640"/>
          <p:cNvSpPr/>
          <p:nvPr/>
        </p:nvSpPr>
        <p:spPr>
          <a:xfrm>
            <a:off x="774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42" name="Oval 1641"/>
          <p:cNvSpPr/>
          <p:nvPr/>
        </p:nvSpPr>
        <p:spPr>
          <a:xfrm>
            <a:off x="774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43" name="Oval 1642"/>
          <p:cNvSpPr/>
          <p:nvPr/>
        </p:nvSpPr>
        <p:spPr>
          <a:xfrm>
            <a:off x="774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44" name="Oval 1643"/>
          <p:cNvSpPr/>
          <p:nvPr/>
        </p:nvSpPr>
        <p:spPr>
          <a:xfrm>
            <a:off x="774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45" name="Oval 1644"/>
          <p:cNvSpPr/>
          <p:nvPr/>
        </p:nvSpPr>
        <p:spPr>
          <a:xfrm>
            <a:off x="774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46" name="Oval 1645"/>
          <p:cNvSpPr/>
          <p:nvPr/>
        </p:nvSpPr>
        <p:spPr>
          <a:xfrm>
            <a:off x="774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47" name="Oval 1646"/>
          <p:cNvSpPr/>
          <p:nvPr/>
        </p:nvSpPr>
        <p:spPr>
          <a:xfrm>
            <a:off x="774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48" name="Oval 1647"/>
          <p:cNvSpPr/>
          <p:nvPr/>
        </p:nvSpPr>
        <p:spPr>
          <a:xfrm>
            <a:off x="774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49" name="Oval 1648"/>
          <p:cNvSpPr/>
          <p:nvPr/>
        </p:nvSpPr>
        <p:spPr>
          <a:xfrm>
            <a:off x="774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50" name="Oval 1649"/>
          <p:cNvSpPr/>
          <p:nvPr/>
        </p:nvSpPr>
        <p:spPr>
          <a:xfrm>
            <a:off x="774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51" name="Oval 1650"/>
          <p:cNvSpPr/>
          <p:nvPr/>
        </p:nvSpPr>
        <p:spPr>
          <a:xfrm>
            <a:off x="774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52" name="Oval 1651"/>
          <p:cNvSpPr/>
          <p:nvPr/>
        </p:nvSpPr>
        <p:spPr>
          <a:xfrm>
            <a:off x="774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53" name="Oval 1652"/>
          <p:cNvSpPr/>
          <p:nvPr/>
        </p:nvSpPr>
        <p:spPr>
          <a:xfrm>
            <a:off x="774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54" name="Oval 1653"/>
          <p:cNvSpPr/>
          <p:nvPr/>
        </p:nvSpPr>
        <p:spPr>
          <a:xfrm>
            <a:off x="774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55" name="Oval 1654"/>
          <p:cNvSpPr/>
          <p:nvPr/>
        </p:nvSpPr>
        <p:spPr>
          <a:xfrm>
            <a:off x="774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56" name="Oval 1655"/>
          <p:cNvSpPr/>
          <p:nvPr/>
        </p:nvSpPr>
        <p:spPr>
          <a:xfrm>
            <a:off x="774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57" name="Oval 1656"/>
          <p:cNvSpPr/>
          <p:nvPr/>
        </p:nvSpPr>
        <p:spPr>
          <a:xfrm>
            <a:off x="774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58" name="Oval 1657"/>
          <p:cNvSpPr/>
          <p:nvPr/>
        </p:nvSpPr>
        <p:spPr>
          <a:xfrm>
            <a:off x="774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59" name="Oval 1658"/>
          <p:cNvSpPr/>
          <p:nvPr/>
        </p:nvSpPr>
        <p:spPr>
          <a:xfrm>
            <a:off x="774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60" name="Oval 1659"/>
          <p:cNvSpPr/>
          <p:nvPr/>
        </p:nvSpPr>
        <p:spPr>
          <a:xfrm>
            <a:off x="774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61" name="Oval 1660"/>
          <p:cNvSpPr/>
          <p:nvPr/>
        </p:nvSpPr>
        <p:spPr>
          <a:xfrm>
            <a:off x="774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62" name="Oval 1661"/>
          <p:cNvSpPr/>
          <p:nvPr/>
        </p:nvSpPr>
        <p:spPr>
          <a:xfrm>
            <a:off x="774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63" name="Oval 1662"/>
          <p:cNvSpPr/>
          <p:nvPr/>
        </p:nvSpPr>
        <p:spPr>
          <a:xfrm>
            <a:off x="774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64" name="Oval 1663"/>
          <p:cNvSpPr/>
          <p:nvPr/>
        </p:nvSpPr>
        <p:spPr>
          <a:xfrm>
            <a:off x="774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65" name="Oval 1664"/>
          <p:cNvSpPr/>
          <p:nvPr/>
        </p:nvSpPr>
        <p:spPr>
          <a:xfrm>
            <a:off x="774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66" name="Oval 1665"/>
          <p:cNvSpPr/>
          <p:nvPr/>
        </p:nvSpPr>
        <p:spPr>
          <a:xfrm>
            <a:off x="774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67" name="Oval 1666"/>
          <p:cNvSpPr/>
          <p:nvPr/>
        </p:nvSpPr>
        <p:spPr>
          <a:xfrm>
            <a:off x="774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68" name="Oval 1667"/>
          <p:cNvSpPr/>
          <p:nvPr/>
        </p:nvSpPr>
        <p:spPr>
          <a:xfrm>
            <a:off x="774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69" name="Oval 1668"/>
          <p:cNvSpPr/>
          <p:nvPr/>
        </p:nvSpPr>
        <p:spPr>
          <a:xfrm>
            <a:off x="774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70" name="Oval 1669"/>
          <p:cNvSpPr/>
          <p:nvPr/>
        </p:nvSpPr>
        <p:spPr>
          <a:xfrm>
            <a:off x="774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71" name="Oval 1670"/>
          <p:cNvSpPr/>
          <p:nvPr/>
        </p:nvSpPr>
        <p:spPr>
          <a:xfrm>
            <a:off x="774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72" name="Oval 1671"/>
          <p:cNvSpPr/>
          <p:nvPr/>
        </p:nvSpPr>
        <p:spPr>
          <a:xfrm>
            <a:off x="774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73" name="Oval 1672"/>
          <p:cNvSpPr/>
          <p:nvPr/>
        </p:nvSpPr>
        <p:spPr>
          <a:xfrm>
            <a:off x="774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74" name="Oval 1673"/>
          <p:cNvSpPr/>
          <p:nvPr/>
        </p:nvSpPr>
        <p:spPr>
          <a:xfrm>
            <a:off x="792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75" name="Oval 1674"/>
          <p:cNvSpPr/>
          <p:nvPr/>
        </p:nvSpPr>
        <p:spPr>
          <a:xfrm>
            <a:off x="792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76" name="Oval 1675"/>
          <p:cNvSpPr/>
          <p:nvPr/>
        </p:nvSpPr>
        <p:spPr>
          <a:xfrm>
            <a:off x="792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77" name="Oval 1676"/>
          <p:cNvSpPr/>
          <p:nvPr/>
        </p:nvSpPr>
        <p:spPr>
          <a:xfrm>
            <a:off x="792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78" name="Oval 1677"/>
          <p:cNvSpPr/>
          <p:nvPr/>
        </p:nvSpPr>
        <p:spPr>
          <a:xfrm>
            <a:off x="792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79" name="Oval 1678"/>
          <p:cNvSpPr/>
          <p:nvPr/>
        </p:nvSpPr>
        <p:spPr>
          <a:xfrm>
            <a:off x="792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80" name="Oval 1679"/>
          <p:cNvSpPr/>
          <p:nvPr/>
        </p:nvSpPr>
        <p:spPr>
          <a:xfrm>
            <a:off x="792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81" name="Oval 1680"/>
          <p:cNvSpPr/>
          <p:nvPr/>
        </p:nvSpPr>
        <p:spPr>
          <a:xfrm>
            <a:off x="792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82" name="Oval 1681"/>
          <p:cNvSpPr/>
          <p:nvPr/>
        </p:nvSpPr>
        <p:spPr>
          <a:xfrm>
            <a:off x="792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83" name="Oval 1682"/>
          <p:cNvSpPr/>
          <p:nvPr/>
        </p:nvSpPr>
        <p:spPr>
          <a:xfrm>
            <a:off x="792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84" name="Oval 1683"/>
          <p:cNvSpPr/>
          <p:nvPr/>
        </p:nvSpPr>
        <p:spPr>
          <a:xfrm>
            <a:off x="792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85" name="Oval 1684"/>
          <p:cNvSpPr/>
          <p:nvPr/>
        </p:nvSpPr>
        <p:spPr>
          <a:xfrm>
            <a:off x="792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86" name="Oval 1685"/>
          <p:cNvSpPr/>
          <p:nvPr/>
        </p:nvSpPr>
        <p:spPr>
          <a:xfrm>
            <a:off x="792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87" name="Oval 1686"/>
          <p:cNvSpPr/>
          <p:nvPr/>
        </p:nvSpPr>
        <p:spPr>
          <a:xfrm>
            <a:off x="792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88" name="Oval 1687"/>
          <p:cNvSpPr/>
          <p:nvPr/>
        </p:nvSpPr>
        <p:spPr>
          <a:xfrm>
            <a:off x="792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89" name="Oval 1688"/>
          <p:cNvSpPr/>
          <p:nvPr/>
        </p:nvSpPr>
        <p:spPr>
          <a:xfrm>
            <a:off x="792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90" name="Oval 1689"/>
          <p:cNvSpPr/>
          <p:nvPr/>
        </p:nvSpPr>
        <p:spPr>
          <a:xfrm>
            <a:off x="792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91" name="Oval 1690"/>
          <p:cNvSpPr/>
          <p:nvPr/>
        </p:nvSpPr>
        <p:spPr>
          <a:xfrm>
            <a:off x="792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92" name="Oval 1691"/>
          <p:cNvSpPr/>
          <p:nvPr/>
        </p:nvSpPr>
        <p:spPr>
          <a:xfrm>
            <a:off x="792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93" name="Oval 1692"/>
          <p:cNvSpPr/>
          <p:nvPr/>
        </p:nvSpPr>
        <p:spPr>
          <a:xfrm>
            <a:off x="792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94" name="Oval 1693"/>
          <p:cNvSpPr/>
          <p:nvPr/>
        </p:nvSpPr>
        <p:spPr>
          <a:xfrm>
            <a:off x="792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95" name="Oval 1694"/>
          <p:cNvSpPr/>
          <p:nvPr/>
        </p:nvSpPr>
        <p:spPr>
          <a:xfrm>
            <a:off x="792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96" name="Oval 1695"/>
          <p:cNvSpPr/>
          <p:nvPr/>
        </p:nvSpPr>
        <p:spPr>
          <a:xfrm>
            <a:off x="792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97" name="Oval 1696"/>
          <p:cNvSpPr/>
          <p:nvPr/>
        </p:nvSpPr>
        <p:spPr>
          <a:xfrm>
            <a:off x="792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98" name="Oval 1697"/>
          <p:cNvSpPr/>
          <p:nvPr/>
        </p:nvSpPr>
        <p:spPr>
          <a:xfrm>
            <a:off x="792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99" name="Oval 1698"/>
          <p:cNvSpPr/>
          <p:nvPr/>
        </p:nvSpPr>
        <p:spPr>
          <a:xfrm>
            <a:off x="792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00" name="Oval 1699"/>
          <p:cNvSpPr/>
          <p:nvPr/>
        </p:nvSpPr>
        <p:spPr>
          <a:xfrm>
            <a:off x="792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01" name="Oval 1700"/>
          <p:cNvSpPr/>
          <p:nvPr/>
        </p:nvSpPr>
        <p:spPr>
          <a:xfrm>
            <a:off x="792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02" name="Oval 1701"/>
          <p:cNvSpPr/>
          <p:nvPr/>
        </p:nvSpPr>
        <p:spPr>
          <a:xfrm>
            <a:off x="792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03" name="Oval 1702"/>
          <p:cNvSpPr/>
          <p:nvPr/>
        </p:nvSpPr>
        <p:spPr>
          <a:xfrm>
            <a:off x="792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04" name="Oval 1703"/>
          <p:cNvSpPr/>
          <p:nvPr/>
        </p:nvSpPr>
        <p:spPr>
          <a:xfrm>
            <a:off x="792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05" name="Oval 1704"/>
          <p:cNvSpPr/>
          <p:nvPr/>
        </p:nvSpPr>
        <p:spPr>
          <a:xfrm>
            <a:off x="792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06" name="Oval 1705"/>
          <p:cNvSpPr/>
          <p:nvPr/>
        </p:nvSpPr>
        <p:spPr>
          <a:xfrm>
            <a:off x="792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07" name="Oval 1706"/>
          <p:cNvSpPr/>
          <p:nvPr/>
        </p:nvSpPr>
        <p:spPr>
          <a:xfrm>
            <a:off x="792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08" name="Oval 1707"/>
          <p:cNvSpPr/>
          <p:nvPr/>
        </p:nvSpPr>
        <p:spPr>
          <a:xfrm>
            <a:off x="792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09" name="Oval 1708"/>
          <p:cNvSpPr/>
          <p:nvPr/>
        </p:nvSpPr>
        <p:spPr>
          <a:xfrm>
            <a:off x="792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10" name="Oval 1709"/>
          <p:cNvSpPr/>
          <p:nvPr/>
        </p:nvSpPr>
        <p:spPr>
          <a:xfrm>
            <a:off x="792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11" name="Oval 1710"/>
          <p:cNvSpPr/>
          <p:nvPr/>
        </p:nvSpPr>
        <p:spPr>
          <a:xfrm>
            <a:off x="792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12" name="Oval 1711"/>
          <p:cNvSpPr/>
          <p:nvPr/>
        </p:nvSpPr>
        <p:spPr>
          <a:xfrm>
            <a:off x="810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13" name="Oval 1712"/>
          <p:cNvSpPr/>
          <p:nvPr/>
        </p:nvSpPr>
        <p:spPr>
          <a:xfrm>
            <a:off x="810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14" name="Oval 1713"/>
          <p:cNvSpPr/>
          <p:nvPr/>
        </p:nvSpPr>
        <p:spPr>
          <a:xfrm>
            <a:off x="810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15" name="Oval 1714"/>
          <p:cNvSpPr/>
          <p:nvPr/>
        </p:nvSpPr>
        <p:spPr>
          <a:xfrm>
            <a:off x="810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16" name="Oval 1715"/>
          <p:cNvSpPr/>
          <p:nvPr/>
        </p:nvSpPr>
        <p:spPr>
          <a:xfrm>
            <a:off x="810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17" name="Oval 1716"/>
          <p:cNvSpPr/>
          <p:nvPr/>
        </p:nvSpPr>
        <p:spPr>
          <a:xfrm>
            <a:off x="810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18" name="Oval 1717"/>
          <p:cNvSpPr/>
          <p:nvPr/>
        </p:nvSpPr>
        <p:spPr>
          <a:xfrm>
            <a:off x="810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19" name="Oval 1718"/>
          <p:cNvSpPr/>
          <p:nvPr/>
        </p:nvSpPr>
        <p:spPr>
          <a:xfrm>
            <a:off x="810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20" name="Oval 1719"/>
          <p:cNvSpPr/>
          <p:nvPr/>
        </p:nvSpPr>
        <p:spPr>
          <a:xfrm>
            <a:off x="810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21" name="Oval 1720"/>
          <p:cNvSpPr/>
          <p:nvPr/>
        </p:nvSpPr>
        <p:spPr>
          <a:xfrm>
            <a:off x="810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22" name="Oval 1721"/>
          <p:cNvSpPr/>
          <p:nvPr/>
        </p:nvSpPr>
        <p:spPr>
          <a:xfrm>
            <a:off x="810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23" name="Oval 1722"/>
          <p:cNvSpPr/>
          <p:nvPr/>
        </p:nvSpPr>
        <p:spPr>
          <a:xfrm>
            <a:off x="810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24" name="Oval 1723"/>
          <p:cNvSpPr/>
          <p:nvPr/>
        </p:nvSpPr>
        <p:spPr>
          <a:xfrm>
            <a:off x="810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25" name="Oval 1724"/>
          <p:cNvSpPr/>
          <p:nvPr/>
        </p:nvSpPr>
        <p:spPr>
          <a:xfrm>
            <a:off x="810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26" name="Oval 1725"/>
          <p:cNvSpPr/>
          <p:nvPr/>
        </p:nvSpPr>
        <p:spPr>
          <a:xfrm>
            <a:off x="810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27" name="Oval 1726"/>
          <p:cNvSpPr/>
          <p:nvPr/>
        </p:nvSpPr>
        <p:spPr>
          <a:xfrm>
            <a:off x="810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28" name="Oval 1727"/>
          <p:cNvSpPr/>
          <p:nvPr/>
        </p:nvSpPr>
        <p:spPr>
          <a:xfrm>
            <a:off x="810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29" name="Oval 1728"/>
          <p:cNvSpPr/>
          <p:nvPr/>
        </p:nvSpPr>
        <p:spPr>
          <a:xfrm>
            <a:off x="810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30" name="Oval 1729"/>
          <p:cNvSpPr/>
          <p:nvPr/>
        </p:nvSpPr>
        <p:spPr>
          <a:xfrm>
            <a:off x="810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31" name="Oval 1730"/>
          <p:cNvSpPr/>
          <p:nvPr/>
        </p:nvSpPr>
        <p:spPr>
          <a:xfrm>
            <a:off x="810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32" name="Oval 1731"/>
          <p:cNvSpPr/>
          <p:nvPr/>
        </p:nvSpPr>
        <p:spPr>
          <a:xfrm>
            <a:off x="810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33" name="Oval 1732"/>
          <p:cNvSpPr/>
          <p:nvPr/>
        </p:nvSpPr>
        <p:spPr>
          <a:xfrm>
            <a:off x="810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34" name="Oval 1733"/>
          <p:cNvSpPr/>
          <p:nvPr/>
        </p:nvSpPr>
        <p:spPr>
          <a:xfrm>
            <a:off x="810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35" name="Oval 1734"/>
          <p:cNvSpPr/>
          <p:nvPr/>
        </p:nvSpPr>
        <p:spPr>
          <a:xfrm>
            <a:off x="810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36" name="Oval 1735"/>
          <p:cNvSpPr/>
          <p:nvPr/>
        </p:nvSpPr>
        <p:spPr>
          <a:xfrm>
            <a:off x="810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37" name="Oval 1736"/>
          <p:cNvSpPr/>
          <p:nvPr/>
        </p:nvSpPr>
        <p:spPr>
          <a:xfrm>
            <a:off x="810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38" name="Oval 1737"/>
          <p:cNvSpPr/>
          <p:nvPr/>
        </p:nvSpPr>
        <p:spPr>
          <a:xfrm>
            <a:off x="810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39" name="Oval 1738"/>
          <p:cNvSpPr/>
          <p:nvPr/>
        </p:nvSpPr>
        <p:spPr>
          <a:xfrm>
            <a:off x="810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40" name="Oval 1739"/>
          <p:cNvSpPr/>
          <p:nvPr/>
        </p:nvSpPr>
        <p:spPr>
          <a:xfrm>
            <a:off x="810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41" name="Oval 1740"/>
          <p:cNvSpPr/>
          <p:nvPr/>
        </p:nvSpPr>
        <p:spPr>
          <a:xfrm>
            <a:off x="810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42" name="Oval 1741"/>
          <p:cNvSpPr/>
          <p:nvPr/>
        </p:nvSpPr>
        <p:spPr>
          <a:xfrm>
            <a:off x="810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43" name="Oval 1742"/>
          <p:cNvSpPr/>
          <p:nvPr/>
        </p:nvSpPr>
        <p:spPr>
          <a:xfrm>
            <a:off x="810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44" name="Oval 1743"/>
          <p:cNvSpPr/>
          <p:nvPr/>
        </p:nvSpPr>
        <p:spPr>
          <a:xfrm>
            <a:off x="810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45" name="Oval 1744"/>
          <p:cNvSpPr/>
          <p:nvPr/>
        </p:nvSpPr>
        <p:spPr>
          <a:xfrm>
            <a:off x="810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46" name="Oval 1745"/>
          <p:cNvSpPr/>
          <p:nvPr/>
        </p:nvSpPr>
        <p:spPr>
          <a:xfrm>
            <a:off x="810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47" name="Oval 1746"/>
          <p:cNvSpPr/>
          <p:nvPr/>
        </p:nvSpPr>
        <p:spPr>
          <a:xfrm>
            <a:off x="810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48" name="Oval 1747"/>
          <p:cNvSpPr/>
          <p:nvPr/>
        </p:nvSpPr>
        <p:spPr>
          <a:xfrm>
            <a:off x="810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49" name="Oval 1748"/>
          <p:cNvSpPr/>
          <p:nvPr/>
        </p:nvSpPr>
        <p:spPr>
          <a:xfrm>
            <a:off x="810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50" name="Oval 1749"/>
          <p:cNvSpPr/>
          <p:nvPr/>
        </p:nvSpPr>
        <p:spPr>
          <a:xfrm>
            <a:off x="828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51" name="Oval 1750"/>
          <p:cNvSpPr/>
          <p:nvPr/>
        </p:nvSpPr>
        <p:spPr>
          <a:xfrm>
            <a:off x="828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52" name="Oval 1751"/>
          <p:cNvSpPr/>
          <p:nvPr/>
        </p:nvSpPr>
        <p:spPr>
          <a:xfrm>
            <a:off x="828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53" name="Oval 1752"/>
          <p:cNvSpPr/>
          <p:nvPr/>
        </p:nvSpPr>
        <p:spPr>
          <a:xfrm>
            <a:off x="828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54" name="Oval 1753"/>
          <p:cNvSpPr/>
          <p:nvPr/>
        </p:nvSpPr>
        <p:spPr>
          <a:xfrm>
            <a:off x="828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55" name="Oval 1754"/>
          <p:cNvSpPr/>
          <p:nvPr/>
        </p:nvSpPr>
        <p:spPr>
          <a:xfrm>
            <a:off x="828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56" name="Oval 1755"/>
          <p:cNvSpPr/>
          <p:nvPr/>
        </p:nvSpPr>
        <p:spPr>
          <a:xfrm>
            <a:off x="828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57" name="Oval 1756"/>
          <p:cNvSpPr/>
          <p:nvPr/>
        </p:nvSpPr>
        <p:spPr>
          <a:xfrm>
            <a:off x="828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58" name="Oval 1757"/>
          <p:cNvSpPr/>
          <p:nvPr/>
        </p:nvSpPr>
        <p:spPr>
          <a:xfrm>
            <a:off x="828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59" name="Oval 1758"/>
          <p:cNvSpPr/>
          <p:nvPr/>
        </p:nvSpPr>
        <p:spPr>
          <a:xfrm>
            <a:off x="828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60" name="Oval 1759"/>
          <p:cNvSpPr/>
          <p:nvPr/>
        </p:nvSpPr>
        <p:spPr>
          <a:xfrm>
            <a:off x="828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61" name="Oval 1760"/>
          <p:cNvSpPr/>
          <p:nvPr/>
        </p:nvSpPr>
        <p:spPr>
          <a:xfrm>
            <a:off x="828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62" name="Oval 1761"/>
          <p:cNvSpPr/>
          <p:nvPr/>
        </p:nvSpPr>
        <p:spPr>
          <a:xfrm>
            <a:off x="828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63" name="Oval 1762"/>
          <p:cNvSpPr/>
          <p:nvPr/>
        </p:nvSpPr>
        <p:spPr>
          <a:xfrm>
            <a:off x="828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64" name="Oval 1763"/>
          <p:cNvSpPr/>
          <p:nvPr/>
        </p:nvSpPr>
        <p:spPr>
          <a:xfrm>
            <a:off x="828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65" name="Oval 1764"/>
          <p:cNvSpPr/>
          <p:nvPr/>
        </p:nvSpPr>
        <p:spPr>
          <a:xfrm>
            <a:off x="828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66" name="Oval 1765"/>
          <p:cNvSpPr/>
          <p:nvPr/>
        </p:nvSpPr>
        <p:spPr>
          <a:xfrm>
            <a:off x="828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67" name="Oval 1766"/>
          <p:cNvSpPr/>
          <p:nvPr/>
        </p:nvSpPr>
        <p:spPr>
          <a:xfrm>
            <a:off x="828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68" name="Oval 1767"/>
          <p:cNvSpPr/>
          <p:nvPr/>
        </p:nvSpPr>
        <p:spPr>
          <a:xfrm>
            <a:off x="828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69" name="Oval 1768"/>
          <p:cNvSpPr/>
          <p:nvPr/>
        </p:nvSpPr>
        <p:spPr>
          <a:xfrm>
            <a:off x="828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70" name="Oval 1769"/>
          <p:cNvSpPr/>
          <p:nvPr/>
        </p:nvSpPr>
        <p:spPr>
          <a:xfrm>
            <a:off x="828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71" name="Oval 1770"/>
          <p:cNvSpPr/>
          <p:nvPr/>
        </p:nvSpPr>
        <p:spPr>
          <a:xfrm>
            <a:off x="828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72" name="Oval 1771"/>
          <p:cNvSpPr/>
          <p:nvPr/>
        </p:nvSpPr>
        <p:spPr>
          <a:xfrm>
            <a:off x="828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73" name="Oval 1772"/>
          <p:cNvSpPr/>
          <p:nvPr/>
        </p:nvSpPr>
        <p:spPr>
          <a:xfrm>
            <a:off x="828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74" name="Oval 1773"/>
          <p:cNvSpPr/>
          <p:nvPr/>
        </p:nvSpPr>
        <p:spPr>
          <a:xfrm>
            <a:off x="828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75" name="Oval 1774"/>
          <p:cNvSpPr/>
          <p:nvPr/>
        </p:nvSpPr>
        <p:spPr>
          <a:xfrm>
            <a:off x="828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76" name="Oval 1775"/>
          <p:cNvSpPr/>
          <p:nvPr/>
        </p:nvSpPr>
        <p:spPr>
          <a:xfrm>
            <a:off x="828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77" name="Oval 1776"/>
          <p:cNvSpPr/>
          <p:nvPr/>
        </p:nvSpPr>
        <p:spPr>
          <a:xfrm>
            <a:off x="828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78" name="Oval 1777"/>
          <p:cNvSpPr/>
          <p:nvPr/>
        </p:nvSpPr>
        <p:spPr>
          <a:xfrm>
            <a:off x="828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79" name="Oval 1778"/>
          <p:cNvSpPr/>
          <p:nvPr/>
        </p:nvSpPr>
        <p:spPr>
          <a:xfrm>
            <a:off x="828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80" name="Oval 1779"/>
          <p:cNvSpPr/>
          <p:nvPr/>
        </p:nvSpPr>
        <p:spPr>
          <a:xfrm>
            <a:off x="828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81" name="Oval 1780"/>
          <p:cNvSpPr/>
          <p:nvPr/>
        </p:nvSpPr>
        <p:spPr>
          <a:xfrm>
            <a:off x="828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82" name="Oval 1781"/>
          <p:cNvSpPr/>
          <p:nvPr/>
        </p:nvSpPr>
        <p:spPr>
          <a:xfrm>
            <a:off x="828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83" name="Oval 1782"/>
          <p:cNvSpPr/>
          <p:nvPr/>
        </p:nvSpPr>
        <p:spPr>
          <a:xfrm>
            <a:off x="828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84" name="Oval 1783"/>
          <p:cNvSpPr/>
          <p:nvPr/>
        </p:nvSpPr>
        <p:spPr>
          <a:xfrm>
            <a:off x="828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85" name="Oval 1784"/>
          <p:cNvSpPr/>
          <p:nvPr/>
        </p:nvSpPr>
        <p:spPr>
          <a:xfrm>
            <a:off x="828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86" name="Oval 1785"/>
          <p:cNvSpPr/>
          <p:nvPr/>
        </p:nvSpPr>
        <p:spPr>
          <a:xfrm>
            <a:off x="828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87" name="Oval 1786"/>
          <p:cNvSpPr/>
          <p:nvPr/>
        </p:nvSpPr>
        <p:spPr>
          <a:xfrm>
            <a:off x="828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88" name="Oval 1787"/>
          <p:cNvSpPr/>
          <p:nvPr/>
        </p:nvSpPr>
        <p:spPr>
          <a:xfrm>
            <a:off x="846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89" name="Oval 1788"/>
          <p:cNvSpPr/>
          <p:nvPr/>
        </p:nvSpPr>
        <p:spPr>
          <a:xfrm>
            <a:off x="846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90" name="Oval 1789"/>
          <p:cNvSpPr/>
          <p:nvPr/>
        </p:nvSpPr>
        <p:spPr>
          <a:xfrm>
            <a:off x="846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91" name="Oval 1790"/>
          <p:cNvSpPr/>
          <p:nvPr/>
        </p:nvSpPr>
        <p:spPr>
          <a:xfrm>
            <a:off x="846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92" name="Oval 1791"/>
          <p:cNvSpPr/>
          <p:nvPr/>
        </p:nvSpPr>
        <p:spPr>
          <a:xfrm>
            <a:off x="846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93" name="Oval 1792"/>
          <p:cNvSpPr/>
          <p:nvPr/>
        </p:nvSpPr>
        <p:spPr>
          <a:xfrm>
            <a:off x="846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94" name="Oval 1793"/>
          <p:cNvSpPr/>
          <p:nvPr/>
        </p:nvSpPr>
        <p:spPr>
          <a:xfrm>
            <a:off x="846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95" name="Oval 1794"/>
          <p:cNvSpPr/>
          <p:nvPr/>
        </p:nvSpPr>
        <p:spPr>
          <a:xfrm>
            <a:off x="846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96" name="Oval 1795"/>
          <p:cNvSpPr/>
          <p:nvPr/>
        </p:nvSpPr>
        <p:spPr>
          <a:xfrm>
            <a:off x="846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97" name="Oval 1796"/>
          <p:cNvSpPr/>
          <p:nvPr/>
        </p:nvSpPr>
        <p:spPr>
          <a:xfrm>
            <a:off x="846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98" name="Oval 1797"/>
          <p:cNvSpPr/>
          <p:nvPr/>
        </p:nvSpPr>
        <p:spPr>
          <a:xfrm>
            <a:off x="846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99" name="Oval 1798"/>
          <p:cNvSpPr/>
          <p:nvPr/>
        </p:nvSpPr>
        <p:spPr>
          <a:xfrm>
            <a:off x="846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00" name="Oval 1799"/>
          <p:cNvSpPr/>
          <p:nvPr/>
        </p:nvSpPr>
        <p:spPr>
          <a:xfrm>
            <a:off x="846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01" name="Oval 1800"/>
          <p:cNvSpPr/>
          <p:nvPr/>
        </p:nvSpPr>
        <p:spPr>
          <a:xfrm>
            <a:off x="846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02" name="Oval 1801"/>
          <p:cNvSpPr/>
          <p:nvPr/>
        </p:nvSpPr>
        <p:spPr>
          <a:xfrm>
            <a:off x="846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03" name="Oval 1802"/>
          <p:cNvSpPr/>
          <p:nvPr/>
        </p:nvSpPr>
        <p:spPr>
          <a:xfrm>
            <a:off x="846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04" name="Oval 1803"/>
          <p:cNvSpPr/>
          <p:nvPr/>
        </p:nvSpPr>
        <p:spPr>
          <a:xfrm>
            <a:off x="846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05" name="Oval 1804"/>
          <p:cNvSpPr/>
          <p:nvPr/>
        </p:nvSpPr>
        <p:spPr>
          <a:xfrm>
            <a:off x="846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06" name="Oval 1805"/>
          <p:cNvSpPr/>
          <p:nvPr/>
        </p:nvSpPr>
        <p:spPr>
          <a:xfrm>
            <a:off x="846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07" name="Oval 1806"/>
          <p:cNvSpPr/>
          <p:nvPr/>
        </p:nvSpPr>
        <p:spPr>
          <a:xfrm>
            <a:off x="846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08" name="Oval 1807"/>
          <p:cNvSpPr/>
          <p:nvPr/>
        </p:nvSpPr>
        <p:spPr>
          <a:xfrm>
            <a:off x="846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09" name="Oval 1808"/>
          <p:cNvSpPr/>
          <p:nvPr/>
        </p:nvSpPr>
        <p:spPr>
          <a:xfrm>
            <a:off x="846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10" name="Oval 1809"/>
          <p:cNvSpPr/>
          <p:nvPr/>
        </p:nvSpPr>
        <p:spPr>
          <a:xfrm>
            <a:off x="846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11" name="Oval 1810"/>
          <p:cNvSpPr/>
          <p:nvPr/>
        </p:nvSpPr>
        <p:spPr>
          <a:xfrm>
            <a:off x="846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12" name="Oval 1811"/>
          <p:cNvSpPr/>
          <p:nvPr/>
        </p:nvSpPr>
        <p:spPr>
          <a:xfrm>
            <a:off x="846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13" name="Oval 1812"/>
          <p:cNvSpPr/>
          <p:nvPr/>
        </p:nvSpPr>
        <p:spPr>
          <a:xfrm>
            <a:off x="846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14" name="Oval 1813"/>
          <p:cNvSpPr/>
          <p:nvPr/>
        </p:nvSpPr>
        <p:spPr>
          <a:xfrm>
            <a:off x="846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15" name="Oval 1814"/>
          <p:cNvSpPr/>
          <p:nvPr/>
        </p:nvSpPr>
        <p:spPr>
          <a:xfrm>
            <a:off x="846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16" name="Oval 1815"/>
          <p:cNvSpPr/>
          <p:nvPr/>
        </p:nvSpPr>
        <p:spPr>
          <a:xfrm>
            <a:off x="846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17" name="Oval 1816"/>
          <p:cNvSpPr/>
          <p:nvPr/>
        </p:nvSpPr>
        <p:spPr>
          <a:xfrm>
            <a:off x="846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18" name="Oval 1817"/>
          <p:cNvSpPr/>
          <p:nvPr/>
        </p:nvSpPr>
        <p:spPr>
          <a:xfrm>
            <a:off x="846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19" name="Oval 1818"/>
          <p:cNvSpPr/>
          <p:nvPr/>
        </p:nvSpPr>
        <p:spPr>
          <a:xfrm>
            <a:off x="846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20" name="Oval 1819"/>
          <p:cNvSpPr/>
          <p:nvPr/>
        </p:nvSpPr>
        <p:spPr>
          <a:xfrm>
            <a:off x="846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21" name="Oval 1820"/>
          <p:cNvSpPr/>
          <p:nvPr/>
        </p:nvSpPr>
        <p:spPr>
          <a:xfrm>
            <a:off x="846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22" name="Oval 1821"/>
          <p:cNvSpPr/>
          <p:nvPr/>
        </p:nvSpPr>
        <p:spPr>
          <a:xfrm>
            <a:off x="846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23" name="Oval 1822"/>
          <p:cNvSpPr/>
          <p:nvPr/>
        </p:nvSpPr>
        <p:spPr>
          <a:xfrm>
            <a:off x="846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24" name="Oval 1823"/>
          <p:cNvSpPr/>
          <p:nvPr/>
        </p:nvSpPr>
        <p:spPr>
          <a:xfrm>
            <a:off x="846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25" name="Oval 1824"/>
          <p:cNvSpPr/>
          <p:nvPr/>
        </p:nvSpPr>
        <p:spPr>
          <a:xfrm>
            <a:off x="846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26" name="Oval 1825"/>
          <p:cNvSpPr/>
          <p:nvPr/>
        </p:nvSpPr>
        <p:spPr>
          <a:xfrm>
            <a:off x="864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27" name="Oval 1826"/>
          <p:cNvSpPr/>
          <p:nvPr/>
        </p:nvSpPr>
        <p:spPr>
          <a:xfrm>
            <a:off x="864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28" name="Oval 1827"/>
          <p:cNvSpPr/>
          <p:nvPr/>
        </p:nvSpPr>
        <p:spPr>
          <a:xfrm>
            <a:off x="864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29" name="Oval 1828"/>
          <p:cNvSpPr/>
          <p:nvPr/>
        </p:nvSpPr>
        <p:spPr>
          <a:xfrm>
            <a:off x="864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30" name="Oval 1829"/>
          <p:cNvSpPr/>
          <p:nvPr/>
        </p:nvSpPr>
        <p:spPr>
          <a:xfrm>
            <a:off x="864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31" name="Oval 1830"/>
          <p:cNvSpPr/>
          <p:nvPr/>
        </p:nvSpPr>
        <p:spPr>
          <a:xfrm>
            <a:off x="864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32" name="Oval 1831"/>
          <p:cNvSpPr/>
          <p:nvPr/>
        </p:nvSpPr>
        <p:spPr>
          <a:xfrm>
            <a:off x="864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33" name="Oval 1832"/>
          <p:cNvSpPr/>
          <p:nvPr/>
        </p:nvSpPr>
        <p:spPr>
          <a:xfrm>
            <a:off x="864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34" name="Oval 1833"/>
          <p:cNvSpPr/>
          <p:nvPr/>
        </p:nvSpPr>
        <p:spPr>
          <a:xfrm>
            <a:off x="864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35" name="Oval 1834"/>
          <p:cNvSpPr/>
          <p:nvPr/>
        </p:nvSpPr>
        <p:spPr>
          <a:xfrm>
            <a:off x="864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36" name="Oval 1835"/>
          <p:cNvSpPr/>
          <p:nvPr/>
        </p:nvSpPr>
        <p:spPr>
          <a:xfrm>
            <a:off x="864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37" name="Oval 1836"/>
          <p:cNvSpPr/>
          <p:nvPr/>
        </p:nvSpPr>
        <p:spPr>
          <a:xfrm>
            <a:off x="864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38" name="Oval 1837"/>
          <p:cNvSpPr/>
          <p:nvPr/>
        </p:nvSpPr>
        <p:spPr>
          <a:xfrm>
            <a:off x="864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39" name="Oval 1838"/>
          <p:cNvSpPr/>
          <p:nvPr/>
        </p:nvSpPr>
        <p:spPr>
          <a:xfrm>
            <a:off x="864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40" name="Oval 1839"/>
          <p:cNvSpPr/>
          <p:nvPr/>
        </p:nvSpPr>
        <p:spPr>
          <a:xfrm>
            <a:off x="864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41" name="Oval 1840"/>
          <p:cNvSpPr/>
          <p:nvPr/>
        </p:nvSpPr>
        <p:spPr>
          <a:xfrm>
            <a:off x="864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42" name="Oval 1841"/>
          <p:cNvSpPr/>
          <p:nvPr/>
        </p:nvSpPr>
        <p:spPr>
          <a:xfrm>
            <a:off x="864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43" name="Oval 1842"/>
          <p:cNvSpPr/>
          <p:nvPr/>
        </p:nvSpPr>
        <p:spPr>
          <a:xfrm>
            <a:off x="864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44" name="Oval 1843"/>
          <p:cNvSpPr/>
          <p:nvPr/>
        </p:nvSpPr>
        <p:spPr>
          <a:xfrm>
            <a:off x="864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45" name="Oval 1844"/>
          <p:cNvSpPr/>
          <p:nvPr/>
        </p:nvSpPr>
        <p:spPr>
          <a:xfrm>
            <a:off x="864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46" name="Oval 1845"/>
          <p:cNvSpPr/>
          <p:nvPr/>
        </p:nvSpPr>
        <p:spPr>
          <a:xfrm>
            <a:off x="864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47" name="Oval 1846"/>
          <p:cNvSpPr/>
          <p:nvPr/>
        </p:nvSpPr>
        <p:spPr>
          <a:xfrm>
            <a:off x="864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48" name="Oval 1847"/>
          <p:cNvSpPr/>
          <p:nvPr/>
        </p:nvSpPr>
        <p:spPr>
          <a:xfrm>
            <a:off x="864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49" name="Oval 1848"/>
          <p:cNvSpPr/>
          <p:nvPr/>
        </p:nvSpPr>
        <p:spPr>
          <a:xfrm>
            <a:off x="864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50" name="Oval 1849"/>
          <p:cNvSpPr/>
          <p:nvPr/>
        </p:nvSpPr>
        <p:spPr>
          <a:xfrm>
            <a:off x="864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51" name="Oval 1850"/>
          <p:cNvSpPr/>
          <p:nvPr/>
        </p:nvSpPr>
        <p:spPr>
          <a:xfrm>
            <a:off x="864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52" name="Oval 1851"/>
          <p:cNvSpPr/>
          <p:nvPr/>
        </p:nvSpPr>
        <p:spPr>
          <a:xfrm>
            <a:off x="864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53" name="Oval 1852"/>
          <p:cNvSpPr/>
          <p:nvPr/>
        </p:nvSpPr>
        <p:spPr>
          <a:xfrm>
            <a:off x="864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54" name="Oval 1853"/>
          <p:cNvSpPr/>
          <p:nvPr/>
        </p:nvSpPr>
        <p:spPr>
          <a:xfrm>
            <a:off x="864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55" name="Oval 1854"/>
          <p:cNvSpPr/>
          <p:nvPr/>
        </p:nvSpPr>
        <p:spPr>
          <a:xfrm>
            <a:off x="864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56" name="Oval 1855"/>
          <p:cNvSpPr/>
          <p:nvPr/>
        </p:nvSpPr>
        <p:spPr>
          <a:xfrm>
            <a:off x="864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57" name="Oval 1856"/>
          <p:cNvSpPr/>
          <p:nvPr/>
        </p:nvSpPr>
        <p:spPr>
          <a:xfrm>
            <a:off x="864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58" name="Oval 1857"/>
          <p:cNvSpPr/>
          <p:nvPr/>
        </p:nvSpPr>
        <p:spPr>
          <a:xfrm>
            <a:off x="864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59" name="Oval 1858"/>
          <p:cNvSpPr/>
          <p:nvPr/>
        </p:nvSpPr>
        <p:spPr>
          <a:xfrm>
            <a:off x="864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60" name="Oval 1859"/>
          <p:cNvSpPr/>
          <p:nvPr/>
        </p:nvSpPr>
        <p:spPr>
          <a:xfrm>
            <a:off x="864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61" name="Oval 1860"/>
          <p:cNvSpPr/>
          <p:nvPr/>
        </p:nvSpPr>
        <p:spPr>
          <a:xfrm>
            <a:off x="864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62" name="Oval 1861"/>
          <p:cNvSpPr/>
          <p:nvPr/>
        </p:nvSpPr>
        <p:spPr>
          <a:xfrm>
            <a:off x="864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63" name="Oval 1862"/>
          <p:cNvSpPr/>
          <p:nvPr/>
        </p:nvSpPr>
        <p:spPr>
          <a:xfrm>
            <a:off x="864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64" name="Oval 1863"/>
          <p:cNvSpPr/>
          <p:nvPr/>
        </p:nvSpPr>
        <p:spPr>
          <a:xfrm>
            <a:off x="8820000" y="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65" name="Oval 1864"/>
          <p:cNvSpPr/>
          <p:nvPr/>
        </p:nvSpPr>
        <p:spPr>
          <a:xfrm>
            <a:off x="8820000" y="1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66" name="Oval 1865"/>
          <p:cNvSpPr/>
          <p:nvPr/>
        </p:nvSpPr>
        <p:spPr>
          <a:xfrm>
            <a:off x="8820000" y="3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67" name="Oval 1866"/>
          <p:cNvSpPr/>
          <p:nvPr/>
        </p:nvSpPr>
        <p:spPr>
          <a:xfrm>
            <a:off x="8820000" y="5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68" name="Oval 1867"/>
          <p:cNvSpPr/>
          <p:nvPr/>
        </p:nvSpPr>
        <p:spPr>
          <a:xfrm>
            <a:off x="8820000" y="7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69" name="Oval 1868"/>
          <p:cNvSpPr/>
          <p:nvPr/>
        </p:nvSpPr>
        <p:spPr>
          <a:xfrm>
            <a:off x="8820000" y="9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70" name="Oval 1869"/>
          <p:cNvSpPr/>
          <p:nvPr/>
        </p:nvSpPr>
        <p:spPr>
          <a:xfrm>
            <a:off x="8820000" y="10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71" name="Oval 1870"/>
          <p:cNvSpPr/>
          <p:nvPr/>
        </p:nvSpPr>
        <p:spPr>
          <a:xfrm>
            <a:off x="8820000" y="12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72" name="Oval 1871"/>
          <p:cNvSpPr/>
          <p:nvPr/>
        </p:nvSpPr>
        <p:spPr>
          <a:xfrm>
            <a:off x="8820000" y="14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73" name="Oval 1872"/>
          <p:cNvSpPr/>
          <p:nvPr/>
        </p:nvSpPr>
        <p:spPr>
          <a:xfrm>
            <a:off x="8820000" y="16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74" name="Oval 1873"/>
          <p:cNvSpPr/>
          <p:nvPr/>
        </p:nvSpPr>
        <p:spPr>
          <a:xfrm>
            <a:off x="8820000" y="18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75" name="Oval 1874"/>
          <p:cNvSpPr/>
          <p:nvPr/>
        </p:nvSpPr>
        <p:spPr>
          <a:xfrm>
            <a:off x="8820000" y="19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76" name="Oval 1875"/>
          <p:cNvSpPr/>
          <p:nvPr/>
        </p:nvSpPr>
        <p:spPr>
          <a:xfrm>
            <a:off x="8820000" y="21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77" name="Oval 1876"/>
          <p:cNvSpPr/>
          <p:nvPr/>
        </p:nvSpPr>
        <p:spPr>
          <a:xfrm>
            <a:off x="8820000" y="23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78" name="Oval 1877"/>
          <p:cNvSpPr/>
          <p:nvPr/>
        </p:nvSpPr>
        <p:spPr>
          <a:xfrm>
            <a:off x="8820000" y="25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79" name="Oval 1878"/>
          <p:cNvSpPr/>
          <p:nvPr/>
        </p:nvSpPr>
        <p:spPr>
          <a:xfrm>
            <a:off x="8820000" y="27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80" name="Oval 1879"/>
          <p:cNvSpPr/>
          <p:nvPr/>
        </p:nvSpPr>
        <p:spPr>
          <a:xfrm>
            <a:off x="8820000" y="28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81" name="Oval 1880"/>
          <p:cNvSpPr/>
          <p:nvPr/>
        </p:nvSpPr>
        <p:spPr>
          <a:xfrm>
            <a:off x="8820000" y="30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82" name="Oval 1881"/>
          <p:cNvSpPr/>
          <p:nvPr/>
        </p:nvSpPr>
        <p:spPr>
          <a:xfrm>
            <a:off x="8820000" y="32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83" name="Oval 1882"/>
          <p:cNvSpPr/>
          <p:nvPr/>
        </p:nvSpPr>
        <p:spPr>
          <a:xfrm>
            <a:off x="8820000" y="34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84" name="Oval 1883"/>
          <p:cNvSpPr/>
          <p:nvPr/>
        </p:nvSpPr>
        <p:spPr>
          <a:xfrm>
            <a:off x="8820000" y="36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85" name="Oval 1884"/>
          <p:cNvSpPr/>
          <p:nvPr/>
        </p:nvSpPr>
        <p:spPr>
          <a:xfrm>
            <a:off x="8820000" y="37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86" name="Oval 1885"/>
          <p:cNvSpPr/>
          <p:nvPr/>
        </p:nvSpPr>
        <p:spPr>
          <a:xfrm>
            <a:off x="8820000" y="39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87" name="Oval 1886"/>
          <p:cNvSpPr/>
          <p:nvPr/>
        </p:nvSpPr>
        <p:spPr>
          <a:xfrm>
            <a:off x="8820000" y="41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88" name="Oval 1887"/>
          <p:cNvSpPr/>
          <p:nvPr/>
        </p:nvSpPr>
        <p:spPr>
          <a:xfrm>
            <a:off x="8820000" y="43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89" name="Oval 1888"/>
          <p:cNvSpPr/>
          <p:nvPr/>
        </p:nvSpPr>
        <p:spPr>
          <a:xfrm>
            <a:off x="8820000" y="45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90" name="Oval 1889"/>
          <p:cNvSpPr/>
          <p:nvPr/>
        </p:nvSpPr>
        <p:spPr>
          <a:xfrm>
            <a:off x="8820000" y="46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91" name="Oval 1890"/>
          <p:cNvSpPr/>
          <p:nvPr/>
        </p:nvSpPr>
        <p:spPr>
          <a:xfrm>
            <a:off x="8820000" y="48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92" name="Oval 1891"/>
          <p:cNvSpPr/>
          <p:nvPr/>
        </p:nvSpPr>
        <p:spPr>
          <a:xfrm>
            <a:off x="8820000" y="50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93" name="Oval 1892"/>
          <p:cNvSpPr/>
          <p:nvPr/>
        </p:nvSpPr>
        <p:spPr>
          <a:xfrm>
            <a:off x="8820000" y="52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94" name="Oval 1893"/>
          <p:cNvSpPr/>
          <p:nvPr/>
        </p:nvSpPr>
        <p:spPr>
          <a:xfrm>
            <a:off x="8820000" y="54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95" name="Oval 1894"/>
          <p:cNvSpPr/>
          <p:nvPr/>
        </p:nvSpPr>
        <p:spPr>
          <a:xfrm>
            <a:off x="8820000" y="55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96" name="Oval 1895"/>
          <p:cNvSpPr/>
          <p:nvPr/>
        </p:nvSpPr>
        <p:spPr>
          <a:xfrm>
            <a:off x="8820000" y="57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97" name="Oval 1896"/>
          <p:cNvSpPr/>
          <p:nvPr/>
        </p:nvSpPr>
        <p:spPr>
          <a:xfrm>
            <a:off x="8820000" y="594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98" name="Oval 1897"/>
          <p:cNvSpPr/>
          <p:nvPr/>
        </p:nvSpPr>
        <p:spPr>
          <a:xfrm>
            <a:off x="8820000" y="612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99" name="Oval 1898"/>
          <p:cNvSpPr/>
          <p:nvPr/>
        </p:nvSpPr>
        <p:spPr>
          <a:xfrm>
            <a:off x="8820000" y="630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00" name="Oval 1899"/>
          <p:cNvSpPr/>
          <p:nvPr/>
        </p:nvSpPr>
        <p:spPr>
          <a:xfrm>
            <a:off x="8820000" y="648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01" name="Oval 1900"/>
          <p:cNvSpPr/>
          <p:nvPr/>
        </p:nvSpPr>
        <p:spPr>
          <a:xfrm>
            <a:off x="8820000" y="6660000"/>
            <a:ext cx="18000" cy="18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02" name="TextBox 1901"/>
          <p:cNvSpPr txBox="1"/>
          <p:nvPr/>
        </p:nvSpPr>
        <p:spPr>
          <a:xfrm>
            <a:off x="8272800" y="360000"/>
            <a:ext cx="367200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1</a:t>
            </a:r>
          </a:p>
        </p:txBody>
      </p:sp>
      <p:sp>
        <p:nvSpPr>
          <p:cNvPr id="1903" name="TextBox 1902"/>
          <p:cNvSpPr txBox="1"/>
          <p:nvPr/>
        </p:nvSpPr>
        <p:spPr>
          <a:xfrm>
            <a:off x="5558400" y="360000"/>
            <a:ext cx="2534400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משימה א</a:t>
            </a:r>
          </a:p>
        </p:txBody>
      </p:sp>
      <p:sp>
        <p:nvSpPr>
          <p:cNvPr id="1904" name="TextBox 1903"/>
          <p:cNvSpPr txBox="1"/>
          <p:nvPr/>
        </p:nvSpPr>
        <p:spPr>
          <a:xfrm>
            <a:off x="4680000" y="360000"/>
            <a:ext cx="698400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3</a:t>
            </a:r>
          </a:p>
        </p:txBody>
      </p:sp>
      <p:sp>
        <p:nvSpPr>
          <p:cNvPr id="1905" name="TextBox 1904"/>
          <p:cNvSpPr txBox="1"/>
          <p:nvPr/>
        </p:nvSpPr>
        <p:spPr>
          <a:xfrm>
            <a:off x="3582001" y="360000"/>
            <a:ext cx="917999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 הלל</a:t>
            </a:r>
          </a:p>
        </p:txBody>
      </p:sp>
      <p:sp>
        <p:nvSpPr>
          <p:cNvPr id="1906" name="TextBox 1905"/>
          <p:cNvSpPr txBox="1"/>
          <p:nvPr/>
        </p:nvSpPr>
        <p:spPr>
          <a:xfrm>
            <a:off x="8272800" y="910800"/>
            <a:ext cx="367200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2</a:t>
            </a:r>
          </a:p>
        </p:txBody>
      </p:sp>
      <p:sp>
        <p:nvSpPr>
          <p:cNvPr id="1907" name="TextBox 1906"/>
          <p:cNvSpPr txBox="1"/>
          <p:nvPr/>
        </p:nvSpPr>
        <p:spPr>
          <a:xfrm>
            <a:off x="5558400" y="910800"/>
            <a:ext cx="2534400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משימה ב</a:t>
            </a:r>
          </a:p>
        </p:txBody>
      </p:sp>
      <p:sp>
        <p:nvSpPr>
          <p:cNvPr id="1908" name="TextBox 1907"/>
          <p:cNvSpPr txBox="1"/>
          <p:nvPr/>
        </p:nvSpPr>
        <p:spPr>
          <a:xfrm>
            <a:off x="4680000" y="910800"/>
            <a:ext cx="698400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2</a:t>
            </a:r>
          </a:p>
        </p:txBody>
      </p:sp>
      <p:sp>
        <p:nvSpPr>
          <p:cNvPr id="1909" name="TextBox 1908"/>
          <p:cNvSpPr txBox="1"/>
          <p:nvPr/>
        </p:nvSpPr>
        <p:spPr>
          <a:xfrm>
            <a:off x="3582001" y="910800"/>
            <a:ext cx="917999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 אביגיל</a:t>
            </a:r>
          </a:p>
        </p:txBody>
      </p:sp>
      <p:sp>
        <p:nvSpPr>
          <p:cNvPr id="1910" name="TextBox 1909"/>
          <p:cNvSpPr txBox="1"/>
          <p:nvPr/>
        </p:nvSpPr>
        <p:spPr>
          <a:xfrm>
            <a:off x="8272800" y="1461600"/>
            <a:ext cx="367200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3</a:t>
            </a:r>
          </a:p>
        </p:txBody>
      </p:sp>
      <p:sp>
        <p:nvSpPr>
          <p:cNvPr id="1911" name="TextBox 1910"/>
          <p:cNvSpPr txBox="1"/>
          <p:nvPr/>
        </p:nvSpPr>
        <p:spPr>
          <a:xfrm>
            <a:off x="5558400" y="1461600"/>
            <a:ext cx="2534400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משימה ג</a:t>
            </a:r>
          </a:p>
        </p:txBody>
      </p:sp>
      <p:sp>
        <p:nvSpPr>
          <p:cNvPr id="1912" name="TextBox 1911"/>
          <p:cNvSpPr txBox="1"/>
          <p:nvPr/>
        </p:nvSpPr>
        <p:spPr>
          <a:xfrm>
            <a:off x="4680000" y="1461600"/>
            <a:ext cx="698400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2</a:t>
            </a:r>
          </a:p>
        </p:txBody>
      </p:sp>
      <p:sp>
        <p:nvSpPr>
          <p:cNvPr id="1913" name="TextBox 1912"/>
          <p:cNvSpPr txBox="1"/>
          <p:nvPr/>
        </p:nvSpPr>
        <p:spPr>
          <a:xfrm>
            <a:off x="3582001" y="1461600"/>
            <a:ext cx="917999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 בני</a:t>
            </a:r>
          </a:p>
        </p:txBody>
      </p:sp>
      <p:sp>
        <p:nvSpPr>
          <p:cNvPr id="1914" name="TextBox 1913"/>
          <p:cNvSpPr txBox="1"/>
          <p:nvPr/>
        </p:nvSpPr>
        <p:spPr>
          <a:xfrm>
            <a:off x="8272800" y="2012400"/>
            <a:ext cx="367200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4</a:t>
            </a:r>
          </a:p>
        </p:txBody>
      </p:sp>
      <p:sp>
        <p:nvSpPr>
          <p:cNvPr id="1915" name="TextBox 1914"/>
          <p:cNvSpPr txBox="1"/>
          <p:nvPr/>
        </p:nvSpPr>
        <p:spPr>
          <a:xfrm>
            <a:off x="5558400" y="2012400"/>
            <a:ext cx="2534400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הוספת משתמשים</a:t>
            </a:r>
          </a:p>
        </p:txBody>
      </p:sp>
      <p:sp>
        <p:nvSpPr>
          <p:cNvPr id="1916" name="TextBox 1915"/>
          <p:cNvSpPr txBox="1"/>
          <p:nvPr/>
        </p:nvSpPr>
        <p:spPr>
          <a:xfrm>
            <a:off x="4680000" y="2012400"/>
            <a:ext cx="698400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14</a:t>
            </a:r>
          </a:p>
        </p:txBody>
      </p:sp>
      <p:sp>
        <p:nvSpPr>
          <p:cNvPr id="1917" name="TextBox 1916"/>
          <p:cNvSpPr txBox="1"/>
          <p:nvPr/>
        </p:nvSpPr>
        <p:spPr>
          <a:xfrm>
            <a:off x="3582001" y="2012400"/>
            <a:ext cx="917999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 שחר</a:t>
            </a:r>
          </a:p>
        </p:txBody>
      </p:sp>
      <p:sp>
        <p:nvSpPr>
          <p:cNvPr id="1918" name="TextBox 1917"/>
          <p:cNvSpPr txBox="1"/>
          <p:nvPr/>
        </p:nvSpPr>
        <p:spPr>
          <a:xfrm>
            <a:off x="8272800" y="2563200"/>
            <a:ext cx="367200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5</a:t>
            </a:r>
          </a:p>
        </p:txBody>
      </p:sp>
      <p:sp>
        <p:nvSpPr>
          <p:cNvPr id="1919" name="TextBox 1918"/>
          <p:cNvSpPr txBox="1"/>
          <p:nvPr/>
        </p:nvSpPr>
        <p:spPr>
          <a:xfrm>
            <a:off x="5558400" y="2563200"/>
            <a:ext cx="2534400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דשבורד פדם</a:t>
            </a:r>
          </a:p>
        </p:txBody>
      </p:sp>
      <p:sp>
        <p:nvSpPr>
          <p:cNvPr id="1920" name="TextBox 1919"/>
          <p:cNvSpPr txBox="1"/>
          <p:nvPr/>
        </p:nvSpPr>
        <p:spPr>
          <a:xfrm>
            <a:off x="4680000" y="2563200"/>
            <a:ext cx="698400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4</a:t>
            </a:r>
          </a:p>
        </p:txBody>
      </p:sp>
      <p:sp>
        <p:nvSpPr>
          <p:cNvPr id="1921" name="TextBox 1920"/>
          <p:cNvSpPr txBox="1"/>
          <p:nvPr/>
        </p:nvSpPr>
        <p:spPr>
          <a:xfrm>
            <a:off x="3582001" y="2563200"/>
            <a:ext cx="917999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 בני</a:t>
            </a:r>
          </a:p>
        </p:txBody>
      </p:sp>
      <p:sp>
        <p:nvSpPr>
          <p:cNvPr id="1922" name="TextBox 1921"/>
          <p:cNvSpPr txBox="1"/>
          <p:nvPr/>
        </p:nvSpPr>
        <p:spPr>
          <a:xfrm>
            <a:off x="8272800" y="3114000"/>
            <a:ext cx="367200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6</a:t>
            </a:r>
          </a:p>
        </p:txBody>
      </p:sp>
      <p:sp>
        <p:nvSpPr>
          <p:cNvPr id="1923" name="TextBox 1922"/>
          <p:cNvSpPr txBox="1"/>
          <p:nvPr/>
        </p:nvSpPr>
        <p:spPr>
          <a:xfrm>
            <a:off x="5558400" y="3114000"/>
            <a:ext cx="2534400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DC</a:t>
            </a:r>
          </a:p>
        </p:txBody>
      </p:sp>
      <p:sp>
        <p:nvSpPr>
          <p:cNvPr id="1924" name="TextBox 1923"/>
          <p:cNvSpPr txBox="1"/>
          <p:nvPr/>
        </p:nvSpPr>
        <p:spPr>
          <a:xfrm>
            <a:off x="4680000" y="3114000"/>
            <a:ext cx="698400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6</a:t>
            </a:r>
          </a:p>
        </p:txBody>
      </p:sp>
      <p:sp>
        <p:nvSpPr>
          <p:cNvPr id="1925" name="TextBox 1924"/>
          <p:cNvSpPr txBox="1"/>
          <p:nvPr/>
        </p:nvSpPr>
        <p:spPr>
          <a:xfrm>
            <a:off x="3582001" y="3114000"/>
            <a:ext cx="917999" cy="370800"/>
          </a:xfrm>
          <a:prstGeom prst="rect">
            <a:avLst/>
          </a:prstGeom>
          <a:noFill/>
          <a:ln w="180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r"/>
            <a:r>
              <a:t> שחר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