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67292330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67292330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67292330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67292330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6729233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6729233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67292330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67292330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67292330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67292330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6729233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6729233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67292330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67292330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67292330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67292330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67292330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67292330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67292330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67292330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67292330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67292330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67292330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67292330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6729233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6729233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67292330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67292330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Application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By: Himashree Hazarika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543800" y="575950"/>
            <a:ext cx="8178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a:t>
            </a:r>
            <a:endParaRPr/>
          </a:p>
        </p:txBody>
      </p:sp>
      <p:pic>
        <p:nvPicPr>
          <p:cNvPr id="128" name="Google Shape;128;p22"/>
          <p:cNvPicPr preferRelativeResize="0"/>
          <p:nvPr/>
        </p:nvPicPr>
        <p:blipFill rotWithShape="1">
          <a:blip r:embed="rId3">
            <a:alphaModFix/>
          </a:blip>
          <a:srcRect b="5303" l="0" r="36069" t="0"/>
          <a:stretch/>
        </p:blipFill>
        <p:spPr>
          <a:xfrm>
            <a:off x="1722050" y="1211350"/>
            <a:ext cx="6129150" cy="386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152400" y="152400"/>
            <a:ext cx="8839197" cy="4422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52400" y="152400"/>
            <a:ext cx="8839198" cy="44549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209050" y="1104050"/>
            <a:ext cx="8839197" cy="17337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668425" y="575950"/>
            <a:ext cx="8053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a:t>
            </a:r>
            <a:r>
              <a:rPr lang="en"/>
              <a:t> and Issues:</a:t>
            </a:r>
            <a:endParaRPr/>
          </a:p>
        </p:txBody>
      </p:sp>
      <p:sp>
        <p:nvSpPr>
          <p:cNvPr id="149" name="Google Shape;149;p26"/>
          <p:cNvSpPr txBox="1"/>
          <p:nvPr>
            <p:ph idx="1" type="body"/>
          </p:nvPr>
        </p:nvSpPr>
        <p:spPr>
          <a:xfrm>
            <a:off x="736400" y="1314200"/>
            <a:ext cx="7995300" cy="32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1.Since the data is stored in plain text it can be tempered easily.</a:t>
            </a:r>
            <a:endParaRPr/>
          </a:p>
          <a:p>
            <a:pPr indent="0" lvl="0" marL="0" rtl="0" algn="l">
              <a:spcBef>
                <a:spcPts val="1200"/>
              </a:spcBef>
              <a:spcAft>
                <a:spcPts val="1200"/>
              </a:spcAft>
              <a:buNone/>
            </a:pPr>
            <a:r>
              <a:rPr lang="en"/>
              <a:t>2.Once the user logs in,he has to go through different stages of the application  which is time consuming.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781725" y="575950"/>
            <a:ext cx="7940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5" name="Google Shape;155;p27"/>
          <p:cNvSpPr txBox="1"/>
          <p:nvPr>
            <p:ph idx="1" type="body"/>
          </p:nvPr>
        </p:nvSpPr>
        <p:spPr>
          <a:xfrm>
            <a:off x="645772" y="1595775"/>
            <a:ext cx="80859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E-commerce is revolution.With the availability of internet,more market places and faster transaction it is a blessing for people with busy schedules to just have their shopping by a simple click in their phone.It also reduces the travel cost and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589125" y="575950"/>
            <a:ext cx="8132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4"/>
          <p:cNvSpPr txBox="1"/>
          <p:nvPr>
            <p:ph idx="1" type="body"/>
          </p:nvPr>
        </p:nvSpPr>
        <p:spPr>
          <a:xfrm>
            <a:off x="770400" y="1336850"/>
            <a:ext cx="7961400" cy="3261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buying and selling of products online is called e-commerce.E-commerce basically consists of six categories:</a:t>
            </a:r>
            <a:endParaRPr/>
          </a:p>
          <a:p>
            <a:pPr indent="0" lvl="0" marL="0" rtl="0" algn="l">
              <a:spcBef>
                <a:spcPts val="1200"/>
              </a:spcBef>
              <a:spcAft>
                <a:spcPts val="0"/>
              </a:spcAft>
              <a:buNone/>
            </a:pPr>
            <a:r>
              <a:rPr lang="en"/>
              <a:t>1.Business-to-Business</a:t>
            </a:r>
            <a:endParaRPr/>
          </a:p>
          <a:p>
            <a:pPr indent="0" lvl="0" marL="0" rtl="0" algn="l">
              <a:spcBef>
                <a:spcPts val="1200"/>
              </a:spcBef>
              <a:spcAft>
                <a:spcPts val="0"/>
              </a:spcAft>
              <a:buNone/>
            </a:pPr>
            <a:r>
              <a:rPr lang="en"/>
              <a:t>2.Business-to-Consumer</a:t>
            </a:r>
            <a:endParaRPr/>
          </a:p>
          <a:p>
            <a:pPr indent="0" lvl="0" marL="0" rtl="0" algn="l">
              <a:spcBef>
                <a:spcPts val="1200"/>
              </a:spcBef>
              <a:spcAft>
                <a:spcPts val="0"/>
              </a:spcAft>
              <a:buNone/>
            </a:pPr>
            <a:r>
              <a:rPr lang="en"/>
              <a:t>3.Consumer-to-Consumer</a:t>
            </a:r>
            <a:endParaRPr/>
          </a:p>
          <a:p>
            <a:pPr indent="0" lvl="0" marL="0" rtl="0" algn="l">
              <a:spcBef>
                <a:spcPts val="1200"/>
              </a:spcBef>
              <a:spcAft>
                <a:spcPts val="0"/>
              </a:spcAft>
              <a:buNone/>
            </a:pPr>
            <a:r>
              <a:rPr lang="en"/>
              <a:t>4.Consumer-to-Business</a:t>
            </a:r>
            <a:endParaRPr/>
          </a:p>
          <a:p>
            <a:pPr indent="0" lvl="0" marL="0" rtl="0" algn="l">
              <a:spcBef>
                <a:spcPts val="1200"/>
              </a:spcBef>
              <a:spcAft>
                <a:spcPts val="0"/>
              </a:spcAft>
              <a:buNone/>
            </a:pPr>
            <a:r>
              <a:rPr lang="en"/>
              <a:t>5.Business-to-Administration</a:t>
            </a:r>
            <a:endParaRPr/>
          </a:p>
          <a:p>
            <a:pPr indent="0" lvl="0" marL="0" rtl="0" algn="l">
              <a:spcBef>
                <a:spcPts val="1200"/>
              </a:spcBef>
              <a:spcAft>
                <a:spcPts val="0"/>
              </a:spcAft>
              <a:buNone/>
            </a:pPr>
            <a:r>
              <a:rPr lang="en"/>
              <a:t>6.Aministration-to-Business</a:t>
            </a:r>
            <a:endParaRPr/>
          </a:p>
          <a:p>
            <a:pPr indent="0" lvl="0" marL="0" rtl="0" algn="l">
              <a:spcBef>
                <a:spcPts val="1200"/>
              </a:spcBef>
              <a:spcAft>
                <a:spcPts val="0"/>
              </a:spcAft>
              <a:buNone/>
            </a:pPr>
            <a:r>
              <a:rPr lang="en"/>
              <a:t>The project is implemented keeping in mind the Business-to-Consumer model.This model has dominated a vast portion of the market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41850" y="575950"/>
            <a:ext cx="8280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85" name="Google Shape;85;p15"/>
          <p:cNvSpPr txBox="1"/>
          <p:nvPr>
            <p:ph idx="1" type="body"/>
          </p:nvPr>
        </p:nvSpPr>
        <p:spPr>
          <a:xfrm>
            <a:off x="521175" y="1268875"/>
            <a:ext cx="8280000" cy="320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 User should be able to Login/Logout</a:t>
            </a:r>
            <a:endParaRPr/>
          </a:p>
          <a:p>
            <a:pPr indent="0" lvl="0" marL="0" rtl="0" algn="l">
              <a:spcBef>
                <a:spcPts val="1200"/>
              </a:spcBef>
              <a:spcAft>
                <a:spcPts val="0"/>
              </a:spcAft>
              <a:buNone/>
            </a:pPr>
            <a:r>
              <a:rPr lang="en"/>
              <a:t>      2.User should be able to Search by items</a:t>
            </a:r>
            <a:endParaRPr/>
          </a:p>
          <a:p>
            <a:pPr indent="0" lvl="0" marL="0" rtl="0" algn="l">
              <a:spcBef>
                <a:spcPts val="1200"/>
              </a:spcBef>
              <a:spcAft>
                <a:spcPts val="0"/>
              </a:spcAft>
              <a:buNone/>
            </a:pPr>
            <a:r>
              <a:rPr lang="en"/>
              <a:t>      3.User should be able to View items added to Cart</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747725" y="575950"/>
            <a:ext cx="7974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details:</a:t>
            </a:r>
            <a:endParaRPr/>
          </a:p>
        </p:txBody>
      </p:sp>
      <p:sp>
        <p:nvSpPr>
          <p:cNvPr id="91" name="Google Shape;91;p16"/>
          <p:cNvSpPr txBox="1"/>
          <p:nvPr>
            <p:ph idx="1" type="body"/>
          </p:nvPr>
        </p:nvSpPr>
        <p:spPr>
          <a:xfrm>
            <a:off x="757697" y="1595775"/>
            <a:ext cx="79740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1.Registration and Login Page</a:t>
            </a:r>
            <a:endParaRPr/>
          </a:p>
          <a:p>
            <a:pPr indent="0" lvl="0" marL="0" rtl="0" algn="l">
              <a:spcBef>
                <a:spcPts val="1200"/>
              </a:spcBef>
              <a:spcAft>
                <a:spcPts val="0"/>
              </a:spcAft>
              <a:buNone/>
            </a:pPr>
            <a:r>
              <a:rPr lang="en"/>
              <a:t>2.Home Page with different sections </a:t>
            </a:r>
            <a:endParaRPr/>
          </a:p>
          <a:p>
            <a:pPr indent="0" lvl="0" marL="0" rtl="0" algn="l">
              <a:spcBef>
                <a:spcPts val="1200"/>
              </a:spcBef>
              <a:spcAft>
                <a:spcPts val="0"/>
              </a:spcAft>
              <a:buNone/>
            </a:pPr>
            <a:r>
              <a:rPr lang="en"/>
              <a:t>3.Options to Add Items to Cart</a:t>
            </a:r>
            <a:endParaRPr/>
          </a:p>
          <a:p>
            <a:pPr indent="0" lvl="0" marL="0" rtl="0" algn="l">
              <a:spcBef>
                <a:spcPts val="1200"/>
              </a:spcBef>
              <a:spcAft>
                <a:spcPts val="0"/>
              </a:spcAft>
              <a:buNone/>
            </a:pPr>
            <a:r>
              <a:rPr lang="en"/>
              <a:t>4.Options to Buy Items</a:t>
            </a:r>
            <a:endParaRPr/>
          </a:p>
          <a:p>
            <a:pPr indent="0" lvl="0" marL="0" rtl="0" algn="l">
              <a:spcBef>
                <a:spcPts val="1200"/>
              </a:spcBef>
              <a:spcAft>
                <a:spcPts val="0"/>
              </a:spcAft>
              <a:buNone/>
            </a:pPr>
            <a:r>
              <a:rPr lang="en"/>
              <a:t>5.Different payment methods</a:t>
            </a:r>
            <a:endParaRPr/>
          </a:p>
          <a:p>
            <a:pPr indent="0" lvl="0" marL="0" rtl="0" algn="l">
              <a:spcBef>
                <a:spcPts val="1200"/>
              </a:spcBef>
              <a:spcAft>
                <a:spcPts val="1200"/>
              </a:spcAft>
              <a:buNone/>
            </a:pPr>
            <a:r>
              <a:rPr lang="en"/>
              <a:t>6.Order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509825" y="575950"/>
            <a:ext cx="8211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Tools/Technologies Used:</a:t>
            </a:r>
            <a:endParaRPr/>
          </a:p>
        </p:txBody>
      </p:sp>
      <p:sp>
        <p:nvSpPr>
          <p:cNvPr id="97" name="Google Shape;97;p17"/>
          <p:cNvSpPr txBox="1"/>
          <p:nvPr>
            <p:ph idx="1" type="body"/>
          </p:nvPr>
        </p:nvSpPr>
        <p:spPr>
          <a:xfrm>
            <a:off x="645772" y="1595775"/>
            <a:ext cx="80859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7"/>
          <p:cNvPicPr preferRelativeResize="0"/>
          <p:nvPr/>
        </p:nvPicPr>
        <p:blipFill>
          <a:blip r:embed="rId3">
            <a:alphaModFix/>
          </a:blip>
          <a:stretch>
            <a:fillRect/>
          </a:stretch>
        </p:blipFill>
        <p:spPr>
          <a:xfrm>
            <a:off x="645773" y="1656436"/>
            <a:ext cx="1830625" cy="1830625"/>
          </a:xfrm>
          <a:prstGeom prst="rect">
            <a:avLst/>
          </a:prstGeom>
          <a:noFill/>
          <a:ln>
            <a:noFill/>
          </a:ln>
        </p:spPr>
      </p:pic>
      <p:pic>
        <p:nvPicPr>
          <p:cNvPr id="99" name="Google Shape;99;p17"/>
          <p:cNvPicPr preferRelativeResize="0"/>
          <p:nvPr/>
        </p:nvPicPr>
        <p:blipFill>
          <a:blip r:embed="rId4">
            <a:alphaModFix/>
          </a:blip>
          <a:stretch>
            <a:fillRect/>
          </a:stretch>
        </p:blipFill>
        <p:spPr>
          <a:xfrm>
            <a:off x="2588100" y="1835350"/>
            <a:ext cx="2857500" cy="1359500"/>
          </a:xfrm>
          <a:prstGeom prst="rect">
            <a:avLst/>
          </a:prstGeom>
          <a:noFill/>
          <a:ln>
            <a:noFill/>
          </a:ln>
        </p:spPr>
      </p:pic>
      <p:pic>
        <p:nvPicPr>
          <p:cNvPr id="100" name="Google Shape;100;p17"/>
          <p:cNvPicPr preferRelativeResize="0"/>
          <p:nvPr/>
        </p:nvPicPr>
        <p:blipFill>
          <a:blip r:embed="rId5">
            <a:alphaModFix/>
          </a:blip>
          <a:stretch>
            <a:fillRect/>
          </a:stretch>
        </p:blipFill>
        <p:spPr>
          <a:xfrm>
            <a:off x="5853638" y="1647825"/>
            <a:ext cx="2466975"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700850" y="757200"/>
            <a:ext cx="7943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Project:</a:t>
            </a:r>
            <a:endParaRPr/>
          </a:p>
        </p:txBody>
      </p:sp>
      <p:sp>
        <p:nvSpPr>
          <p:cNvPr id="106" name="Google Shape;106;p18"/>
          <p:cNvSpPr txBox="1"/>
          <p:nvPr>
            <p:ph idx="1" type="body"/>
          </p:nvPr>
        </p:nvSpPr>
        <p:spPr>
          <a:xfrm>
            <a:off x="700847" y="1652425"/>
            <a:ext cx="7943400" cy="3002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1.User first register his account with email and password.</a:t>
            </a:r>
            <a:endParaRPr/>
          </a:p>
          <a:p>
            <a:pPr indent="0" lvl="0" marL="0" rtl="0" algn="l">
              <a:spcBef>
                <a:spcPts val="1200"/>
              </a:spcBef>
              <a:spcAft>
                <a:spcPts val="0"/>
              </a:spcAft>
              <a:buNone/>
            </a:pPr>
            <a:r>
              <a:rPr lang="en"/>
              <a:t>2.User after registration ,he is needed to log in.</a:t>
            </a:r>
            <a:endParaRPr/>
          </a:p>
          <a:p>
            <a:pPr indent="0" lvl="0" marL="0" rtl="0" algn="l">
              <a:spcBef>
                <a:spcPts val="1200"/>
              </a:spcBef>
              <a:spcAft>
                <a:spcPts val="0"/>
              </a:spcAft>
              <a:buNone/>
            </a:pPr>
            <a:r>
              <a:rPr lang="en"/>
              <a:t>3.Once user logs in, he goes to Home Page where there are three options:</a:t>
            </a:r>
            <a:endParaRPr/>
          </a:p>
          <a:p>
            <a:pPr indent="0" lvl="0" marL="0" rtl="0" algn="l">
              <a:spcBef>
                <a:spcPts val="1200"/>
              </a:spcBef>
              <a:spcAft>
                <a:spcPts val="0"/>
              </a:spcAft>
              <a:buNone/>
            </a:pPr>
            <a:r>
              <a:rPr lang="en"/>
              <a:t>                    a.Men’s Section</a:t>
            </a:r>
            <a:endParaRPr/>
          </a:p>
          <a:p>
            <a:pPr indent="0" lvl="0" marL="0" rtl="0" algn="l">
              <a:spcBef>
                <a:spcPts val="1200"/>
              </a:spcBef>
              <a:spcAft>
                <a:spcPts val="0"/>
              </a:spcAft>
              <a:buNone/>
            </a:pPr>
            <a:r>
              <a:rPr lang="en"/>
              <a:t>                    b.Women’s Section</a:t>
            </a:r>
            <a:endParaRPr/>
          </a:p>
          <a:p>
            <a:pPr indent="0" lvl="0" marL="0" rtl="0" algn="l">
              <a:spcBef>
                <a:spcPts val="1200"/>
              </a:spcBef>
              <a:spcAft>
                <a:spcPts val="0"/>
              </a:spcAft>
              <a:buNone/>
            </a:pPr>
            <a:r>
              <a:rPr lang="en"/>
              <a:t>                    c.Kid’s Section</a:t>
            </a:r>
            <a:endParaRPr/>
          </a:p>
          <a:p>
            <a:pPr indent="0" lvl="0" marL="0" rtl="0" algn="l">
              <a:spcBef>
                <a:spcPts val="1200"/>
              </a:spcBef>
              <a:spcAft>
                <a:spcPts val="0"/>
              </a:spcAft>
              <a:buNone/>
            </a:pPr>
            <a:r>
              <a:rPr lang="en"/>
              <a:t>4.User clicks on any one of the options and a new page appears.</a:t>
            </a:r>
            <a:endParaRPr/>
          </a:p>
          <a:p>
            <a:pPr indent="0" lvl="0" marL="0" rtl="0" algn="l">
              <a:spcBef>
                <a:spcPts val="1200"/>
              </a:spcBef>
              <a:spcAft>
                <a:spcPts val="1200"/>
              </a:spcAft>
              <a:buNone/>
            </a:pPr>
            <a:r>
              <a:rPr lang="en"/>
              <a:t>5.For instance, if user selects Men’s Section ,he goes to the new page and he  sees the list of the available items.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574750" y="700775"/>
            <a:ext cx="8148900" cy="3774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6.A user can search through names from the list of items.</a:t>
            </a:r>
            <a:endParaRPr/>
          </a:p>
          <a:p>
            <a:pPr indent="0" lvl="0" marL="0" rtl="0" algn="l">
              <a:spcBef>
                <a:spcPts val="1200"/>
              </a:spcBef>
              <a:spcAft>
                <a:spcPts val="0"/>
              </a:spcAft>
              <a:buNone/>
            </a:pPr>
            <a:r>
              <a:rPr lang="en"/>
              <a:t>7.After that a new page appears consisting of three options:</a:t>
            </a:r>
            <a:endParaRPr/>
          </a:p>
          <a:p>
            <a:pPr indent="0" lvl="0" marL="0" rtl="0" algn="l">
              <a:spcBef>
                <a:spcPts val="1200"/>
              </a:spcBef>
              <a:spcAft>
                <a:spcPts val="0"/>
              </a:spcAft>
              <a:buNone/>
            </a:pPr>
            <a:r>
              <a:rPr lang="en"/>
              <a:t>                  a.Add Item to Cart</a:t>
            </a:r>
            <a:endParaRPr/>
          </a:p>
          <a:p>
            <a:pPr indent="0" lvl="0" marL="0" rtl="0" algn="l">
              <a:spcBef>
                <a:spcPts val="1200"/>
              </a:spcBef>
              <a:spcAft>
                <a:spcPts val="0"/>
              </a:spcAft>
              <a:buNone/>
            </a:pPr>
            <a:r>
              <a:rPr lang="en"/>
              <a:t>                  b.Go to Cart</a:t>
            </a:r>
            <a:endParaRPr/>
          </a:p>
          <a:p>
            <a:pPr indent="0" lvl="0" marL="0" rtl="0" algn="l">
              <a:spcBef>
                <a:spcPts val="1200"/>
              </a:spcBef>
              <a:spcAft>
                <a:spcPts val="0"/>
              </a:spcAft>
              <a:buNone/>
            </a:pPr>
            <a:r>
              <a:rPr lang="en"/>
              <a:t>                  C. Go to Main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 the Add Items to Cart once an item is added to cart ,it asks for payment if we want to do payment ,it asks for payment details and on doing payment it shows order details.</a:t>
            </a:r>
            <a:endParaRPr/>
          </a:p>
          <a:p>
            <a:pPr indent="0" lvl="0" marL="0" rtl="0" algn="l">
              <a:spcBef>
                <a:spcPts val="1200"/>
              </a:spcBef>
              <a:spcAft>
                <a:spcPts val="0"/>
              </a:spcAft>
              <a:buNone/>
            </a:pPr>
            <a:r>
              <a:rPr lang="en"/>
              <a:t>If we </a:t>
            </a:r>
            <a:r>
              <a:rPr lang="en"/>
              <a:t>don't</a:t>
            </a:r>
            <a:r>
              <a:rPr lang="en"/>
              <a:t> want to make payment then it again goes to  the </a:t>
            </a:r>
            <a:r>
              <a:rPr lang="en"/>
              <a:t>previous page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Go to Cart,we can see the list of items along with the grand total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 type="body"/>
          </p:nvPr>
        </p:nvSpPr>
        <p:spPr>
          <a:xfrm>
            <a:off x="532475" y="712100"/>
            <a:ext cx="80067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select items from Goto Cart and select an item and click on payment.</a:t>
            </a:r>
            <a:endParaRPr/>
          </a:p>
          <a:p>
            <a:pPr indent="0" lvl="0" marL="0" rtl="0" algn="l">
              <a:spcBef>
                <a:spcPts val="1200"/>
              </a:spcBef>
              <a:spcAft>
                <a:spcPts val="1200"/>
              </a:spcAft>
              <a:buNone/>
            </a:pPr>
            <a:r>
              <a:rPr lang="en"/>
              <a:t>Once we are done ,we logout from the </a:t>
            </a:r>
            <a:r>
              <a:rPr lang="en"/>
              <a:t>home</a:t>
            </a:r>
            <a:r>
              <a:rPr lang="en"/>
              <a:t>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483746" y="691100"/>
            <a:ext cx="8176500" cy="39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 DIAGRAM:</a:t>
            </a:r>
            <a:endParaRPr/>
          </a:p>
          <a:p>
            <a:pPr indent="0" lvl="0" marL="0" rtl="0" algn="l">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671675" y="1127325"/>
            <a:ext cx="8176500" cy="394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