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44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C26B9-1D28-43AE-B449-CDC33BBAE46B}" type="datetimeFigureOut">
              <a:rPr lang="en-US" smtClean="0"/>
              <a:t>29/01/2019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4B9A96-F3A9-4F36-908A-FF150B441F6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331D8CB-628E-4025-9710-33E447AF49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1D8CB-628E-4025-9710-33E447AF49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1D8CB-628E-4025-9710-33E447AF49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85B247-28AD-44AE-893F-F941CD3B091E}" type="datetimeFigureOut">
              <a:rPr lang="en-US" smtClean="0"/>
              <a:pPr/>
              <a:t>29/01/2019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331D8CB-628E-4025-9710-33E447AF49E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85B247-28AD-44AE-893F-F941CD3B091E}" type="datetimeFigureOut">
              <a:rPr lang="en-US" smtClean="0"/>
              <a:pPr/>
              <a:t>29/01/2019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331D8CB-628E-4025-9710-33E447AF49E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Tourist Guide</a:t>
            </a:r>
            <a:endParaRPr lang="en-US" dirty="0"/>
          </a:p>
        </p:txBody>
      </p:sp>
      <p:sp>
        <p:nvSpPr>
          <p:cNvPr id="3" name="Subtitle 2"/>
          <p:cNvSpPr>
            <a:spLocks noGrp="1"/>
          </p:cNvSpPr>
          <p:nvPr>
            <p:ph type="subTitle" idx="1"/>
          </p:nvPr>
        </p:nvSpPr>
        <p:spPr/>
        <p:txBody>
          <a:bodyPr/>
          <a:lstStyle/>
          <a:p>
            <a:r>
              <a:rPr lang="en-US" dirty="0" smtClean="0"/>
              <a:t>Toronto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305800" cy="3124200"/>
          </a:xfrm>
        </p:spPr>
        <p:txBody>
          <a:bodyPr>
            <a:noAutofit/>
          </a:bodyPr>
          <a:lstStyle/>
          <a:p>
            <a:pPr algn="ctr"/>
            <a:r>
              <a:rPr lang="en-US" sz="9600" dirty="0" smtClean="0"/>
              <a:t>Thanks for Watching </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Index</a:t>
            </a:r>
            <a:endParaRPr lang="en-US" sz="6600" dirty="0"/>
          </a:p>
        </p:txBody>
      </p:sp>
      <p:sp>
        <p:nvSpPr>
          <p:cNvPr id="3" name="Content Placeholder 2"/>
          <p:cNvSpPr>
            <a:spLocks noGrp="1"/>
          </p:cNvSpPr>
          <p:nvPr>
            <p:ph idx="1"/>
          </p:nvPr>
        </p:nvSpPr>
        <p:spPr/>
        <p:txBody>
          <a:bodyPr/>
          <a:lstStyle/>
          <a:p>
            <a:r>
              <a:rPr lang="en-US" dirty="0" smtClean="0"/>
              <a:t>1. Introduction</a:t>
            </a:r>
          </a:p>
          <a:p>
            <a:endParaRPr lang="en-US" dirty="0" smtClean="0"/>
          </a:p>
          <a:p>
            <a:r>
              <a:rPr lang="en-US" dirty="0" smtClean="0"/>
              <a:t>2. Required Data</a:t>
            </a:r>
          </a:p>
          <a:p>
            <a:endParaRPr lang="en-US" dirty="0" smtClean="0"/>
          </a:p>
          <a:p>
            <a:r>
              <a:rPr lang="en-US" dirty="0" smtClean="0"/>
              <a:t>3. Methodology</a:t>
            </a:r>
          </a:p>
          <a:p>
            <a:endParaRPr lang="en-US" dirty="0" smtClean="0"/>
          </a:p>
          <a:p>
            <a:r>
              <a:rPr lang="en-US" dirty="0" smtClean="0"/>
              <a:t>4. Result </a:t>
            </a:r>
          </a:p>
          <a:p>
            <a:endParaRPr lang="en-US" dirty="0" smtClean="0"/>
          </a:p>
          <a:p>
            <a:r>
              <a:rPr lang="en-US" dirty="0" smtClean="0"/>
              <a:t>5. </a:t>
            </a:r>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    Toronto is one of the most attractive places for tourists to visit. There are so many people who come to visit there every year, but there are so many who can't understand where to go and about their perspectives. Tourists normally want to explore variety of places when they come to arrive in unexplored region, but tourists also have some kind of inclination towards certain venues over the other venues. I want to build a recommended system on base of tourists' preferences. This is </a:t>
            </a:r>
            <a:r>
              <a:rPr lang="en-US" dirty="0" err="1" smtClean="0"/>
              <a:t>builded</a:t>
            </a:r>
            <a:r>
              <a:rPr lang="en-US" dirty="0" smtClean="0"/>
              <a:t> on an observation that tourists always try to explore places which are nearby first. If one would arrive in </a:t>
            </a:r>
            <a:r>
              <a:rPr lang="en-US" dirty="0" err="1" smtClean="0"/>
              <a:t>Toronto,he</a:t>
            </a:r>
            <a:r>
              <a:rPr lang="en-US" dirty="0" smtClean="0"/>
              <a:t>/she will start exploring a particular </a:t>
            </a:r>
            <a:r>
              <a:rPr lang="en-US" dirty="0" err="1" smtClean="0"/>
              <a:t>neighbourhood</a:t>
            </a:r>
            <a:r>
              <a:rPr lang="en-US" dirty="0" smtClean="0"/>
              <a:t>, where they have stayed and then will start exploring another places. By keeping in mind this particular thing, I have build this system, which can be helpful to tourism agencies as well as to tourists to make their guide-book for exploring places.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Required Data </a:t>
            </a:r>
            <a:endParaRPr lang="en-US" dirty="0"/>
          </a:p>
        </p:txBody>
      </p:sp>
      <p:sp>
        <p:nvSpPr>
          <p:cNvPr id="3" name="Content Placeholder 2"/>
          <p:cNvSpPr>
            <a:spLocks noGrp="1"/>
          </p:cNvSpPr>
          <p:nvPr>
            <p:ph idx="1"/>
          </p:nvPr>
        </p:nvSpPr>
        <p:spPr/>
        <p:txBody>
          <a:bodyPr/>
          <a:lstStyle/>
          <a:p>
            <a:pPr algn="just">
              <a:buNone/>
            </a:pPr>
            <a:r>
              <a:rPr lang="en-US" dirty="0" smtClean="0"/>
              <a:t>We need to explore some of the data to make better  preferences for tourists.</a:t>
            </a:r>
          </a:p>
          <a:p>
            <a:pPr algn="just">
              <a:buNone/>
            </a:pPr>
            <a:endParaRPr lang="en-US" dirty="0" smtClean="0"/>
          </a:p>
          <a:p>
            <a:pPr algn="just">
              <a:buNone/>
            </a:pPr>
            <a:endParaRPr lang="en-US" dirty="0" smtClean="0"/>
          </a:p>
          <a:p>
            <a:pPr algn="just">
              <a:buNone/>
            </a:pPr>
            <a:r>
              <a:rPr lang="en-US" dirty="0" smtClean="0"/>
              <a:t>  For these purposes, we need to:</a:t>
            </a:r>
          </a:p>
          <a:p>
            <a:r>
              <a:rPr lang="en-US" dirty="0" smtClean="0"/>
              <a:t>get data of neighborhood of Toronto</a:t>
            </a:r>
          </a:p>
          <a:p>
            <a:r>
              <a:rPr lang="en-US" dirty="0" smtClean="0"/>
              <a:t>get users' ratings for recommend as per their preferences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smtClean="0"/>
              <a:t> </a:t>
            </a:r>
            <a:r>
              <a:rPr lang="en-US" sz="3100" i="1" dirty="0" smtClean="0"/>
              <a:t>Data for Neighborhood of </a:t>
            </a:r>
            <a:r>
              <a:rPr lang="en-US" sz="3100" i="1" dirty="0" smtClean="0"/>
              <a:t>Toronto (Data Continued)</a:t>
            </a:r>
            <a:endParaRPr lang="en-US" sz="3100" i="1" dirty="0"/>
          </a:p>
        </p:txBody>
      </p:sp>
      <p:sp>
        <p:nvSpPr>
          <p:cNvPr id="3" name="Content Placeholder 2"/>
          <p:cNvSpPr>
            <a:spLocks noGrp="1"/>
          </p:cNvSpPr>
          <p:nvPr>
            <p:ph idx="1"/>
          </p:nvPr>
        </p:nvSpPr>
        <p:spPr/>
        <p:txBody>
          <a:bodyPr/>
          <a:lstStyle/>
          <a:p>
            <a:r>
              <a:rPr lang="en-US" sz="3600" b="1" dirty="0" smtClean="0"/>
              <a:t>One can get the data for Neighborhood of Toronto from </a:t>
            </a:r>
            <a:r>
              <a:rPr lang="en-US" sz="3600" b="1" dirty="0" err="1" smtClean="0"/>
              <a:t>WikiPedia</a:t>
            </a:r>
            <a:r>
              <a:rPr lang="en-US" sz="3600" b="1" dirty="0" smtClean="0"/>
              <a:t> link, and code can be:  </a:t>
            </a:r>
            <a:r>
              <a:rPr lang="en-US" dirty="0" smtClean="0"/>
              <a:t>                     </a:t>
            </a:r>
            <a:r>
              <a:rPr lang="en-US" dirty="0" err="1" smtClean="0"/>
              <a:t>requests.get</a:t>
            </a:r>
            <a:r>
              <a:rPr lang="en-US" dirty="0" smtClean="0"/>
              <a:t>('https://</a:t>
            </a:r>
            <a:r>
              <a:rPr lang="en-US" dirty="0" smtClean="0"/>
              <a:t>en.wikipedia.org/wiki/List_of_postal_codes_of_Canada</a:t>
            </a:r>
            <a:r>
              <a:rPr lang="en-US" dirty="0" smtClean="0"/>
              <a:t>:_M').</a:t>
            </a:r>
            <a:r>
              <a:rPr lang="en-US" dirty="0" smtClean="0"/>
              <a:t>text</a:t>
            </a:r>
          </a:p>
          <a:p>
            <a:pPr>
              <a:buNone/>
            </a:pPr>
            <a:r>
              <a:rPr lang="en-US" dirty="0" smtClean="0"/>
              <a:t>                                                file=open</a:t>
            </a:r>
            <a:r>
              <a:rPr lang="en-US" dirty="0" smtClean="0"/>
              <a:t>("</a:t>
            </a:r>
            <a:r>
              <a:rPr lang="en-US" dirty="0" err="1" smtClean="0"/>
              <a:t>toronto.csv","wb</a:t>
            </a:r>
            <a:r>
              <a:rPr lang="en-US" dirty="0" smtClean="0"/>
              <a:t>") </a:t>
            </a:r>
            <a:br>
              <a:rPr lang="en-US" dirty="0" smtClean="0"/>
            </a:b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i="1" dirty="0" smtClean="0"/>
              <a:t>Data for preference of Tourists (Data Continued)</a:t>
            </a:r>
            <a:endParaRPr lang="en-US" sz="2800" i="1"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dirty="0" smtClean="0"/>
              <a:t>  For this purpose, first of all, we need to prepare some dummy account having equal queries and same interests:</a:t>
            </a:r>
          </a:p>
          <a:p>
            <a:pPr>
              <a:buNone/>
            </a:pPr>
            <a:endParaRPr lang="en-US" dirty="0" smtClean="0"/>
          </a:p>
          <a:p>
            <a:pPr>
              <a:buNone/>
            </a:pPr>
            <a:r>
              <a:rPr lang="en-US" dirty="0" smtClean="0"/>
              <a:t>    </a:t>
            </a:r>
            <a:r>
              <a:rPr lang="en-US" dirty="0" err="1" smtClean="0"/>
              <a:t>toronto_onehot</a:t>
            </a:r>
            <a:r>
              <a:rPr lang="en-US" dirty="0" smtClean="0"/>
              <a:t> </a:t>
            </a:r>
            <a:r>
              <a:rPr lang="en-US" dirty="0" smtClean="0"/>
              <a:t>= </a:t>
            </a:r>
            <a:r>
              <a:rPr lang="en-US" dirty="0" err="1" smtClean="0"/>
              <a:t>pd.get_dummies</a:t>
            </a:r>
            <a:r>
              <a:rPr lang="en-US" dirty="0" smtClean="0"/>
              <a:t>(</a:t>
            </a:r>
            <a:r>
              <a:rPr lang="en-US" dirty="0" err="1" smtClean="0"/>
              <a:t>toronto_venues</a:t>
            </a:r>
            <a:r>
              <a:rPr lang="en-US" dirty="0" smtClean="0"/>
              <a:t>[['Venue Category']], prefix="", </a:t>
            </a:r>
            <a:r>
              <a:rPr lang="en-US" dirty="0" err="1" smtClean="0"/>
              <a:t>prefix_sep</a:t>
            </a:r>
            <a:r>
              <a:rPr lang="en-US" dirty="0" smtClean="0"/>
              <a:t>="") </a:t>
            </a:r>
            <a:r>
              <a:rPr lang="en-US" dirty="0" err="1" smtClean="0"/>
              <a:t>toronto_onehot</a:t>
            </a:r>
            <a:r>
              <a:rPr lang="en-US" dirty="0" smtClean="0"/>
              <a:t>['</a:t>
            </a:r>
            <a:r>
              <a:rPr lang="en-US" dirty="0" err="1" smtClean="0"/>
              <a:t>Neighbourhood</a:t>
            </a:r>
            <a:r>
              <a:rPr lang="en-US" dirty="0" smtClean="0"/>
              <a:t>'] </a:t>
            </a:r>
            <a:r>
              <a:rPr lang="en-US" dirty="0" smtClean="0"/>
              <a:t>=</a:t>
            </a:r>
          </a:p>
          <a:p>
            <a:pPr>
              <a:buNone/>
            </a:pPr>
            <a:r>
              <a:rPr lang="en-US" dirty="0" smtClean="0"/>
              <a:t> </a:t>
            </a:r>
            <a:r>
              <a:rPr lang="en-US" dirty="0" smtClean="0"/>
              <a:t>   </a:t>
            </a:r>
            <a:r>
              <a:rPr lang="en-US" dirty="0" err="1" smtClean="0"/>
              <a:t>toronto_venues</a:t>
            </a:r>
            <a:r>
              <a:rPr lang="en-US" dirty="0" smtClean="0"/>
              <a:t>['</a:t>
            </a:r>
            <a:r>
              <a:rPr lang="en-US" dirty="0" err="1" smtClean="0"/>
              <a:t>Neighbourhood</a:t>
            </a:r>
            <a:r>
              <a:rPr lang="en-US" dirty="0" smtClean="0"/>
              <a:t>'] </a:t>
            </a:r>
            <a:r>
              <a:rPr lang="en-US" dirty="0" err="1" smtClean="0"/>
              <a:t>fixed_columns</a:t>
            </a:r>
            <a:r>
              <a:rPr lang="en-US" dirty="0" smtClean="0"/>
              <a:t> = [</a:t>
            </a:r>
            <a:r>
              <a:rPr lang="en-US" dirty="0" err="1" smtClean="0"/>
              <a:t>toronto_onehot.columns</a:t>
            </a:r>
            <a:r>
              <a:rPr lang="en-US" dirty="0" smtClean="0"/>
              <a:t>] </a:t>
            </a:r>
            <a:r>
              <a:rPr lang="en-US" dirty="0" smtClean="0"/>
              <a:t>+ </a:t>
            </a:r>
            <a:r>
              <a:rPr lang="en-US" dirty="0" smtClean="0"/>
              <a:t>list(</a:t>
            </a:r>
            <a:r>
              <a:rPr lang="en-US" dirty="0" err="1" smtClean="0"/>
              <a:t>toronto_onehot.columns</a:t>
            </a:r>
            <a:r>
              <a:rPr lang="en-US" dirty="0" smtClean="0"/>
              <a:t>) </a:t>
            </a:r>
            <a:r>
              <a:rPr lang="en-US" dirty="0" err="1" smtClean="0"/>
              <a:t>toronto_onehot.head</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t>Methodology</a:t>
            </a:r>
            <a:endParaRPr lang="en-US" sz="6600" b="1" dirty="0"/>
          </a:p>
        </p:txBody>
      </p:sp>
      <p:sp>
        <p:nvSpPr>
          <p:cNvPr id="3" name="Content Placeholder 2"/>
          <p:cNvSpPr>
            <a:spLocks noGrp="1"/>
          </p:cNvSpPr>
          <p:nvPr>
            <p:ph idx="1"/>
          </p:nvPr>
        </p:nvSpPr>
        <p:spPr/>
        <p:txBody>
          <a:bodyPr/>
          <a:lstStyle/>
          <a:p>
            <a:r>
              <a:rPr lang="en-US" dirty="0" smtClean="0"/>
              <a:t>As a recommendation system for tourists as per their preferences, I have used City of Toronto Data</a:t>
            </a:r>
          </a:p>
          <a:p>
            <a:pPr>
              <a:buNone/>
            </a:pPr>
            <a:endParaRPr lang="en-US" dirty="0" smtClean="0"/>
          </a:p>
          <a:p>
            <a:r>
              <a:rPr lang="en-US" dirty="0" smtClean="0"/>
              <a:t>Then I have prepared some dummy accounts</a:t>
            </a:r>
          </a:p>
          <a:p>
            <a:pPr>
              <a:buNone/>
            </a:pPr>
            <a:endParaRPr lang="en-US" dirty="0" smtClean="0"/>
          </a:p>
          <a:p>
            <a:r>
              <a:rPr lang="en-US" dirty="0" smtClean="0"/>
              <a:t>Then I have used ratings of some of the places</a:t>
            </a:r>
          </a:p>
          <a:p>
            <a:pPr>
              <a:buNone/>
            </a:pPr>
            <a:endParaRPr lang="en-US" dirty="0" smtClean="0"/>
          </a:p>
          <a:p>
            <a:r>
              <a:rPr lang="en-US" dirty="0" smtClean="0"/>
              <a:t>I am also concerned about where tourists are stayed and focused on their neighborhood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Result </a:t>
            </a:r>
            <a:endParaRPr lang="en-US" sz="7200" dirty="0"/>
          </a:p>
        </p:txBody>
      </p:sp>
      <p:sp>
        <p:nvSpPr>
          <p:cNvPr id="3" name="Content Placeholder 2"/>
          <p:cNvSpPr>
            <a:spLocks noGrp="1"/>
          </p:cNvSpPr>
          <p:nvPr>
            <p:ph idx="1"/>
          </p:nvPr>
        </p:nvSpPr>
        <p:spPr/>
        <p:txBody>
          <a:bodyPr/>
          <a:lstStyle/>
          <a:p>
            <a:r>
              <a:rPr lang="en-US" dirty="0" smtClean="0"/>
              <a:t>As per the methodology in previous slide, I have prepared the Tourist guide system for tourists or Tourism Agencies(to guide agency to recommend right places to tourists) of Toronto</a:t>
            </a:r>
          </a:p>
          <a:p>
            <a:endParaRPr lang="en-US" dirty="0" smtClean="0"/>
          </a:p>
          <a:p>
            <a:r>
              <a:rPr lang="en-US" dirty="0" smtClean="0"/>
              <a:t>Although it is a very good guide for people, but it is not perfect because there are so many factors which can affect person’s choices and interests. If we want to prepare an ultimate guide, then we need to use much more programming in this.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t>CONCLUSION</a:t>
            </a:r>
            <a:endParaRPr lang="en-US" sz="8000" dirty="0"/>
          </a:p>
        </p:txBody>
      </p:sp>
      <p:sp>
        <p:nvSpPr>
          <p:cNvPr id="3" name="Content Placeholder 2"/>
          <p:cNvSpPr>
            <a:spLocks noGrp="1"/>
          </p:cNvSpPr>
          <p:nvPr>
            <p:ph idx="1"/>
          </p:nvPr>
        </p:nvSpPr>
        <p:spPr/>
        <p:txBody>
          <a:bodyPr/>
          <a:lstStyle/>
          <a:p>
            <a:pPr algn="ctr">
              <a:buNone/>
            </a:pPr>
            <a:r>
              <a:rPr lang="en-US" dirty="0" smtClean="0"/>
              <a:t>  </a:t>
            </a:r>
            <a:r>
              <a:rPr lang="en-US" sz="3600" dirty="0" smtClean="0"/>
              <a:t>This </a:t>
            </a:r>
            <a:r>
              <a:rPr lang="en-US" sz="3600" dirty="0" smtClean="0"/>
              <a:t>model is very useful to visitors or tourists as per their preferences, which can guide them thoroughly. </a:t>
            </a:r>
            <a:r>
              <a:rPr lang="en-US" sz="3600" dirty="0" err="1" smtClean="0"/>
              <a:t>Th</a:t>
            </a:r>
            <a:r>
              <a:rPr lang="en-US" sz="3600" dirty="0" smtClean="0"/>
              <a:t> Learns user's </a:t>
            </a:r>
            <a:r>
              <a:rPr lang="en-US" sz="3600" dirty="0" err="1" smtClean="0"/>
              <a:t>preferencesere</a:t>
            </a:r>
            <a:r>
              <a:rPr lang="en-US" sz="3600" dirty="0" smtClean="0"/>
              <a:t> is a draw back also that it can't take a glance on personal interests and economical factors.</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TotalTime>
  <Words>516</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Tourist Guide</vt:lpstr>
      <vt:lpstr>Index</vt:lpstr>
      <vt:lpstr>Introduction</vt:lpstr>
      <vt:lpstr>Required Data </vt:lpstr>
      <vt:lpstr> Data for Neighborhood of Toronto (Data Continued)</vt:lpstr>
      <vt:lpstr>Data for preference of Tourists (Data Continued)</vt:lpstr>
      <vt:lpstr>Methodology</vt:lpstr>
      <vt:lpstr>Result </vt:lpstr>
      <vt:lpstr>CONCLUSION</vt:lpstr>
      <vt:lpstr>Thanks for Watching </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Guide</dc:title>
  <dc:creator>windows 7</dc:creator>
  <cp:lastModifiedBy>windows 7</cp:lastModifiedBy>
  <cp:revision>6</cp:revision>
  <dcterms:created xsi:type="dcterms:W3CDTF">2019-01-28T18:07:51Z</dcterms:created>
  <dcterms:modified xsi:type="dcterms:W3CDTF">2019-01-29T04:55:28Z</dcterms:modified>
</cp:coreProperties>
</file>