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A0360-A3BA-47DD-B795-681C96EEE327}" v="30" dt="2025-02-17T05:21:01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261B-4EFC-8A0D-913C-E188EC3CA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E1DD0-EFA4-0816-7E73-07DCF281C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DC64-FD48-9767-5601-AB902108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D410-9AAB-4CCC-82C8-691F42A8EE4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19D40-C160-B778-630C-EB3BF6A3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ABFA2-2E1C-FFE6-A61F-19C85BD0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297-B450-488B-AE15-2549EDDC8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9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B2-E276-8FC7-B6E9-9695E9F8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806D0-7C21-D119-B433-158ABC1C9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27F18-169D-16D2-2D8A-47F17032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D410-9AAB-4CCC-82C8-691F42A8EE4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4309E-FAC1-62D7-292E-1EA056A9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A5731-F023-D64D-417C-92DEE5E2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297-B450-488B-AE15-2549EDDC8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83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942BE-C07C-B730-ED03-DC2AAB713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96BCD-1D7A-43E8-569D-2205C6324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7D40-FCC2-F0FE-877A-8FC3A4D5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D410-9AAB-4CCC-82C8-691F42A8EE4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E8998-7ADF-65B3-4433-C106DB2A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ACF4-0302-039E-ECE4-CD7695C9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297-B450-488B-AE15-2549EDDC8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6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2108-DAA7-EB65-71EB-FEE0032E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6E41-BA65-450A-DFE7-9B1D1A35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11115-C82D-BA6B-3494-6F0E4323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D410-9AAB-4CCC-82C8-691F42A8EE4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45DFD-5F5B-DE01-E4C7-FB3BC916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F0C0-7EC5-FC7A-F347-6AF96EA3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297-B450-488B-AE15-2549EDDC8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63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747F-F3AD-E1EB-DC6B-6AD9B425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A687C-95B4-66E6-C1AE-58E722A1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D7214-C91E-8C12-D3AB-315F6DAE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D410-9AAB-4CCC-82C8-691F42A8EE4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E2CBB-B90F-A72C-07F7-304C4B6E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4C2F3-56CC-D5A2-4535-969E4D40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297-B450-488B-AE15-2549EDDC8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67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EAEF-C354-8166-D616-CB65CEC7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95C9-5072-1513-5611-0DD1B959A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0B2B9-25F6-735B-4B82-07509882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671EE-A69E-639A-1063-39F26857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D410-9AAB-4CCC-82C8-691F42A8EE4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4178C-B718-7C18-F295-5DF85A66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8020-4480-60CA-5E94-A2F9D296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297-B450-488B-AE15-2549EDDC8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92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043F-ACAC-0463-BC82-06387AD4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421BB-DFDB-6D57-899F-B0066BBD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4F4C4-6C38-9FB1-30EB-5EA985677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413D9-F93A-C62F-3F42-93FDA0C1E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509F1-8F41-2112-3806-1C441B111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EA930-CAE5-F8A7-10BB-632B7287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D410-9AAB-4CCC-82C8-691F42A8EE4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62E66-E544-D2E2-CCFC-E5C09FAA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AA07A-F98E-C5E7-B29B-05833873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297-B450-488B-AE15-2549EDDC8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72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BB59-024E-EAD1-3383-313E4486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AB3F3-7A4A-735A-20CB-49DF1C18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D410-9AAB-4CCC-82C8-691F42A8EE4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59906-B997-D2D4-3D97-23A36C26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2DE7B-AFD7-FA48-205F-00A69FD9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297-B450-488B-AE15-2549EDDC8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9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B024F-F98B-2A02-4227-C60DD4AA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D410-9AAB-4CCC-82C8-691F42A8EE4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06CC4-280B-C090-8A51-A068A984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0F134-359C-0E58-9DB4-4C33930C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297-B450-488B-AE15-2549EDDC8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74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A6ED-7D9A-59E0-07F6-33DDF46C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516A3-028F-8AC7-28AB-D8797D5D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9332C-3040-0C6C-25D8-799BB5829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DB819-DD1B-5338-66D1-F80AC89B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D410-9AAB-4CCC-82C8-691F42A8EE4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4477F-E127-49BD-CB32-DED304C1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DF275-863C-3744-3146-350E1B42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297-B450-488B-AE15-2549EDDC8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6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3D2D-E72E-CAC8-F3CF-BD7AE4DA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9132A-B36D-1DD5-C73C-CE6307413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A6588-B33A-831F-0010-DCFB2617B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3E9B5-783A-8833-53F7-4FE36E44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D410-9AAB-4CCC-82C8-691F42A8EE4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3520E-E4A7-D9E7-25D5-FC41CAE9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5FB51-AD14-2160-B1D5-30A0EC30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297-B450-488B-AE15-2549EDDC8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37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A1A1D-FC5A-FA39-8FDD-53A0F948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AE330-82BB-CE80-F7C2-3CCF2FEF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6DE0-4A06-726C-86A0-E064A1883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D410-9AAB-4CCC-82C8-691F42A8EE4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F7969-57AE-6F2D-4AB7-CA80CEB6D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95DA-7EC3-4D83-C5D0-D7BA21ACE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5297-B450-488B-AE15-2549EDDC8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6384-ED9B-226D-BD99-AE625162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ODI WORLD CUP 2023 Data analysis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9CA7-3B7C-A097-95D5-A2F6FEBE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09" y="1825625"/>
            <a:ext cx="11788877" cy="489964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ODI World Cup 2023 Data Analysis </a:t>
            </a:r>
            <a:r>
              <a:rPr lang="en-US" sz="3200" b="1" dirty="0"/>
              <a:t>-</a:t>
            </a:r>
            <a:endParaRPr lang="en-US" sz="3200" dirty="0"/>
          </a:p>
          <a:p>
            <a:r>
              <a:rPr lang="en-US" sz="1900" dirty="0"/>
              <a:t>This presentation provides an in-depth analysis of the ODI World Cup 2023, covering key performance metrics of teams and players. The analysis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Top Performers</a:t>
            </a:r>
            <a:r>
              <a:rPr lang="en-US" sz="1900" dirty="0"/>
              <a:t>: Identifying the highest run-scorer among batsmen and the leading wicket-taker among bowlers.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Win Percentage</a:t>
            </a:r>
            <a:r>
              <a:rPr lang="en-US" sz="1900" dirty="0"/>
              <a:t>: Calculating and comparing the win percentage of each team to evaluate overall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Team &amp; Player Insights</a:t>
            </a:r>
            <a:r>
              <a:rPr lang="en-US" sz="1900" dirty="0"/>
              <a:t>: Additional queries exploring strike rates, economy rates, average runs per match, and team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Comparative Analysis</a:t>
            </a:r>
            <a:r>
              <a:rPr lang="en-US" sz="1900" dirty="0"/>
              <a:t>: Visualizations highlighting trends, key matches, and statistical correlations between batting, bowling, and team success.</a:t>
            </a:r>
          </a:p>
          <a:p>
            <a:r>
              <a:rPr lang="en-US" sz="1900" dirty="0"/>
              <a:t>This data-driven approach provides valuable insights into the tournament's standout performances and competitive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94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56-AD53-0666-BD16-3DEA1E2C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u="sng" dirty="0">
                <a:latin typeface="Algerian" panose="04020705040A02060702" pitchFamily="82" charset="0"/>
              </a:rPr>
              <a:t>Highest wickets in a match</a:t>
            </a:r>
            <a:endParaRPr lang="en-IN" u="sng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D1CDA-A0D3-0C59-4F81-55E86F2E1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38" y="1668705"/>
            <a:ext cx="7506350" cy="24706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8DE7DB-2EA8-9E2C-1F19-E45F2785B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34476"/>
            <a:ext cx="4404852" cy="165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6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C05F-9573-F66A-9A8D-BF633BA9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u="sng" dirty="0">
                <a:latin typeface="Algerian" panose="04020705040A02060702" pitchFamily="82" charset="0"/>
              </a:rPr>
              <a:t>Players with most centuries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4D50EB-FEEC-8DF9-604F-92498CAFF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61" y="1908151"/>
            <a:ext cx="6986709" cy="25163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4CA09-DDAA-5CAA-78A7-5919CB3D5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87" y="4411768"/>
            <a:ext cx="2240610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4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8916-AFB8-4C30-863C-FD1B1A24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094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1600" u="sng" dirty="0">
                <a:latin typeface="Algerian" panose="04020705040A02060702" pitchFamily="82" charset="0"/>
              </a:rPr>
              <a:t>Best all-rounder performances (minimum 35 runs and 3 wickets in a match):</a:t>
            </a:r>
            <a:endParaRPr lang="en-IN" sz="1600" u="sng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BF1A4B-B11E-1B13-C403-0B91991E9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14" y="1042220"/>
            <a:ext cx="4610500" cy="41685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AB01D-4D4E-0E02-8348-59B243AB0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14" y="5359879"/>
            <a:ext cx="3246401" cy="1211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400B33-B939-FE2B-D2FB-8C93A445D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233" y="5166392"/>
            <a:ext cx="4155238" cy="14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3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B9A1-2918-A2A1-D7D6-67CD8ACC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800" u="sng" dirty="0">
                <a:latin typeface="Algerian" panose="04020705040A02060702" pitchFamily="82" charset="0"/>
              </a:rPr>
              <a:t>Number of matches played by each teams</a:t>
            </a:r>
            <a:endParaRPr lang="en-IN" sz="2800" u="sng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A32F7B-C9CA-8C78-A793-76CFD4253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82" y="1417145"/>
            <a:ext cx="5637559" cy="47378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C4E5F-A3BD-C860-A00A-FF6BCD76E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786" y="4556561"/>
            <a:ext cx="2360195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6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C9FC-6A72-929F-1AFA-D99817D9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u="sng" dirty="0">
                <a:latin typeface="Algerian" panose="04020705040A02060702" pitchFamily="82" charset="0"/>
              </a:rPr>
              <a:t> Total number of match win by each team</a:t>
            </a:r>
            <a:endParaRPr lang="en-IN" sz="2800" u="sng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BB1C0-0B7A-6CA3-A257-3A7F898BE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14" y="1577179"/>
            <a:ext cx="6344576" cy="31423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040DB6-AEA7-EC44-1A40-45D29DD88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833" y="4701353"/>
            <a:ext cx="2798090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2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F593-B184-A254-E01A-3E6AD1E4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u="sng" dirty="0">
                <a:latin typeface="Algerian" panose="04020705040A02060702" pitchFamily="82" charset="0"/>
              </a:rPr>
              <a:t>win percentage of each team </a:t>
            </a:r>
            <a:endParaRPr lang="en-IN" u="sng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86FBB-1A7D-C2C0-35DE-2391CC4B3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78" y="696993"/>
            <a:ext cx="4595258" cy="31474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21775F-F739-EF17-3237-3DA8197A6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14" y="3844413"/>
            <a:ext cx="4444180" cy="3013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54FB08-925C-B40C-D08C-D1208CC4C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303" y="4306529"/>
            <a:ext cx="3409581" cy="25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5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37CA-87A3-BFC8-651D-82F35201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u="sng" dirty="0">
                <a:latin typeface="Algerian" panose="04020705040A02060702" pitchFamily="82" charset="0"/>
              </a:rPr>
              <a:t>Top 10 highest runs of batsman</a:t>
            </a:r>
            <a:endParaRPr lang="en-IN" sz="2400" u="sng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058656-6C7D-B8FA-803B-6FFFF0C49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70" y="1548166"/>
            <a:ext cx="8061390" cy="26895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375E6-B8EF-10A7-A5EE-1AB60BB8F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42" y="4355690"/>
            <a:ext cx="5004619" cy="25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28FB-5D3C-9B1B-A7AA-91D1724C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u="sng" dirty="0">
                <a:latin typeface="Algerian" panose="04020705040A02060702" pitchFamily="82" charset="0"/>
              </a:rPr>
              <a:t>Top 10 highest wicket taker bowler</a:t>
            </a:r>
            <a:endParaRPr lang="en-IN" sz="2800" u="sng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F91BC2-E413-2E3B-DDD4-E0201AD8C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61" y="1690129"/>
            <a:ext cx="6170473" cy="25869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20951-49EF-2A35-59F3-2711E4358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725" y="4277033"/>
            <a:ext cx="4882075" cy="25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4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2FEF-40EE-4A88-4279-770815E2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u="sng" dirty="0">
                <a:latin typeface="Algerian" panose="04020705040A02060702" pitchFamily="82" charset="0"/>
              </a:rPr>
              <a:t>Best economy of bowlers and given runs</a:t>
            </a:r>
            <a:endParaRPr lang="en-IN" sz="2800" u="sng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51ED9-0FA4-511F-B53E-EB751D4CD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18" y="1687149"/>
            <a:ext cx="10219306" cy="31503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2466D2-2875-D6B1-44AC-2CF87C991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9" y="3982028"/>
            <a:ext cx="4182919" cy="251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7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F940-F3DA-581E-DCBA-2B89FF46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06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u="sng" dirty="0">
                <a:latin typeface="Algerian" panose="04020705040A02060702" pitchFamily="82" charset="0"/>
              </a:rPr>
              <a:t>Batsman with best strike rate</a:t>
            </a:r>
            <a:endParaRPr lang="en-IN" sz="2800" u="sng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1DA5A-4F77-C93E-14E7-C61AE430E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29" y="1563741"/>
            <a:ext cx="7456367" cy="29590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29CF5F-D083-9AC9-164D-ACB200308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04" y="4122850"/>
            <a:ext cx="3830903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6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CD4E-C763-8BA5-0DC3-8D07A96B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1623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u="sng" dirty="0">
                <a:latin typeface="Algerian" panose="04020705040A02060702" pitchFamily="82" charset="0"/>
              </a:rPr>
              <a:t>Matches list and their result margin</a:t>
            </a:r>
            <a:endParaRPr lang="en-IN" sz="2400" u="sng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1AC874-42FB-1D2A-C964-9962827C7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3460"/>
            <a:ext cx="8856406" cy="39925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5BC547-5D92-7BBC-11C6-2EF9F8D38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6" y="4327813"/>
            <a:ext cx="5098222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29F6-AEA1-0CB3-EC84-905F1610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dirty="0">
                <a:latin typeface="Algerian" panose="04020705040A02060702" pitchFamily="82" charset="0"/>
              </a:rPr>
              <a:t>Most sixes hit by a player</a:t>
            </a:r>
            <a:endParaRPr lang="en-IN" sz="32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1D7AF-CF72-DF16-DC91-C412AF6B9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10" y="1381364"/>
            <a:ext cx="6843353" cy="20476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3D210-0A51-A198-6E4C-40052467E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30470"/>
            <a:ext cx="4267200" cy="272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8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6E24-5936-F7F0-41E0-5FD01CF3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57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400" dirty="0">
                <a:latin typeface="Algerian" panose="04020705040A02060702" pitchFamily="82" charset="0"/>
              </a:rPr>
              <a:t>Most fours hit by a player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BE07B-1687-CD51-CB8A-2426AE9A4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89" y="1629699"/>
            <a:ext cx="6904318" cy="29717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0C32E-AB0F-B34C-7C45-4B39C785F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17" y="4144437"/>
            <a:ext cx="3763064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3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41C4-01D2-F98A-E25C-E704B8C0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58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>
                <a:latin typeface="Algerian" panose="04020705040A02060702" pitchFamily="82" charset="0"/>
              </a:rPr>
              <a:t>Highest individual score in a match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1FE4E-EB93-696B-C6D2-119A2700A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56" y="1482969"/>
            <a:ext cx="6088908" cy="2754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95D5E-CA92-ABD5-85FA-26BFBD0D4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993" y="4237702"/>
            <a:ext cx="4438052" cy="20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0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odi world cup analysis</Template>
  <TotalTime>0</TotalTime>
  <Words>226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Wingdings</vt:lpstr>
      <vt:lpstr>Office Theme</vt:lpstr>
      <vt:lpstr>ODI WORLD CUP 2023 Data analysis</vt:lpstr>
      <vt:lpstr>Top 10 highest runs of batsman</vt:lpstr>
      <vt:lpstr>Top 10 highest wicket taker bowler</vt:lpstr>
      <vt:lpstr>Best economy of bowlers and given runs</vt:lpstr>
      <vt:lpstr>Batsman with best strike rate</vt:lpstr>
      <vt:lpstr>Matches list and their result margin</vt:lpstr>
      <vt:lpstr>Most sixes hit by a player</vt:lpstr>
      <vt:lpstr> Most fours hit by a player</vt:lpstr>
      <vt:lpstr>Highest individual score in a match</vt:lpstr>
      <vt:lpstr>Highest wickets in a match</vt:lpstr>
      <vt:lpstr>Players with most centuries</vt:lpstr>
      <vt:lpstr>Best all-rounder performances (minimum 35 runs and 3 wickets in a match):</vt:lpstr>
      <vt:lpstr> Number of matches played by each teams</vt:lpstr>
      <vt:lpstr> Total number of match win by each team</vt:lpstr>
      <vt:lpstr>win percentage of each team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Rawat</dc:creator>
  <cp:lastModifiedBy>Himanshu Rawat</cp:lastModifiedBy>
  <cp:revision>1</cp:revision>
  <dcterms:created xsi:type="dcterms:W3CDTF">2025-02-17T05:33:39Z</dcterms:created>
  <dcterms:modified xsi:type="dcterms:W3CDTF">2025-02-17T05:34:09Z</dcterms:modified>
</cp:coreProperties>
</file>