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8CBF6E-5011-4BDB-8E7A-897566D28671}" v="19" dt="2024-10-05T05:30:10.1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imanshu Rawat" userId="b53b2ae9f9dca60d" providerId="LiveId" clId="{428CBF6E-5011-4BDB-8E7A-897566D28671}"/>
    <pc:docChg chg="custSel addSld delSld modSld sldOrd">
      <pc:chgData name="Himanshu Rawat" userId="b53b2ae9f9dca60d" providerId="LiveId" clId="{428CBF6E-5011-4BDB-8E7A-897566D28671}" dt="2024-10-05T05:38:30.244" v="308" actId="2711"/>
      <pc:docMkLst>
        <pc:docMk/>
      </pc:docMkLst>
      <pc:sldChg chg="modSp mod">
        <pc:chgData name="Himanshu Rawat" userId="b53b2ae9f9dca60d" providerId="LiveId" clId="{428CBF6E-5011-4BDB-8E7A-897566D28671}" dt="2024-10-05T05:38:30.244" v="308" actId="2711"/>
        <pc:sldMkLst>
          <pc:docMk/>
          <pc:sldMk cId="1162096842" sldId="256"/>
        </pc:sldMkLst>
        <pc:spChg chg="mod">
          <ac:chgData name="Himanshu Rawat" userId="b53b2ae9f9dca60d" providerId="LiveId" clId="{428CBF6E-5011-4BDB-8E7A-897566D28671}" dt="2024-10-05T05:38:30.244" v="308" actId="2711"/>
          <ac:spMkLst>
            <pc:docMk/>
            <pc:sldMk cId="1162096842" sldId="256"/>
            <ac:spMk id="3" creationId="{36DBE69A-D8D7-5672-D8D4-985306D0F4E5}"/>
          </ac:spMkLst>
        </pc:spChg>
      </pc:sldChg>
      <pc:sldChg chg="addSp modSp new mod">
        <pc:chgData name="Himanshu Rawat" userId="b53b2ae9f9dca60d" providerId="LiveId" clId="{428CBF6E-5011-4BDB-8E7A-897566D28671}" dt="2024-10-05T05:02:49.051" v="46" actId="20577"/>
        <pc:sldMkLst>
          <pc:docMk/>
          <pc:sldMk cId="1829888444" sldId="263"/>
        </pc:sldMkLst>
        <pc:spChg chg="mod">
          <ac:chgData name="Himanshu Rawat" userId="b53b2ae9f9dca60d" providerId="LiveId" clId="{428CBF6E-5011-4BDB-8E7A-897566D28671}" dt="2024-10-05T04:51:49.039" v="10" actId="20577"/>
          <ac:spMkLst>
            <pc:docMk/>
            <pc:sldMk cId="1829888444" sldId="263"/>
            <ac:spMk id="2" creationId="{A08EADC3-4128-9FF3-B18D-1F56C8AD7FA0}"/>
          </ac:spMkLst>
        </pc:spChg>
        <pc:spChg chg="add mod">
          <ac:chgData name="Himanshu Rawat" userId="b53b2ae9f9dca60d" providerId="LiveId" clId="{428CBF6E-5011-4BDB-8E7A-897566D28671}" dt="2024-10-05T05:02:49.051" v="46" actId="20577"/>
          <ac:spMkLst>
            <pc:docMk/>
            <pc:sldMk cId="1829888444" sldId="263"/>
            <ac:spMk id="4" creationId="{115642B5-AE46-4F7C-BDB0-D09047A399BF}"/>
          </ac:spMkLst>
        </pc:spChg>
      </pc:sldChg>
      <pc:sldChg chg="addSp modSp new mod">
        <pc:chgData name="Himanshu Rawat" userId="b53b2ae9f9dca60d" providerId="LiveId" clId="{428CBF6E-5011-4BDB-8E7A-897566D28671}" dt="2024-10-05T05:00:43.866" v="38" actId="14100"/>
        <pc:sldMkLst>
          <pc:docMk/>
          <pc:sldMk cId="2837571398" sldId="264"/>
        </pc:sldMkLst>
        <pc:spChg chg="mod">
          <ac:chgData name="Himanshu Rawat" userId="b53b2ae9f9dca60d" providerId="LiveId" clId="{428CBF6E-5011-4BDB-8E7A-897566D28671}" dt="2024-10-05T04:56:46.909" v="32" actId="27636"/>
          <ac:spMkLst>
            <pc:docMk/>
            <pc:sldMk cId="2837571398" sldId="264"/>
            <ac:spMk id="2" creationId="{E858A6AE-C481-24BC-18AB-D47005B6FC8C}"/>
          </ac:spMkLst>
        </pc:spChg>
        <pc:picChg chg="add mod">
          <ac:chgData name="Himanshu Rawat" userId="b53b2ae9f9dca60d" providerId="LiveId" clId="{428CBF6E-5011-4BDB-8E7A-897566D28671}" dt="2024-10-05T04:59:43.882" v="34" actId="1076"/>
          <ac:picMkLst>
            <pc:docMk/>
            <pc:sldMk cId="2837571398" sldId="264"/>
            <ac:picMk id="4" creationId="{68736FE4-35AA-F111-94FA-CBB02099E4B9}"/>
          </ac:picMkLst>
        </pc:picChg>
        <pc:picChg chg="add mod">
          <ac:chgData name="Himanshu Rawat" userId="b53b2ae9f9dca60d" providerId="LiveId" clId="{428CBF6E-5011-4BDB-8E7A-897566D28671}" dt="2024-10-05T05:00:43.866" v="38" actId="14100"/>
          <ac:picMkLst>
            <pc:docMk/>
            <pc:sldMk cId="2837571398" sldId="264"/>
            <ac:picMk id="6" creationId="{5985EDC4-92C4-7A9B-3D61-9384B49E74E9}"/>
          </ac:picMkLst>
        </pc:picChg>
      </pc:sldChg>
      <pc:sldChg chg="modSp new del mod ord">
        <pc:chgData name="Himanshu Rawat" userId="b53b2ae9f9dca60d" providerId="LiveId" clId="{428CBF6E-5011-4BDB-8E7A-897566D28671}" dt="2024-10-05T05:03:14.247" v="47" actId="2696"/>
        <pc:sldMkLst>
          <pc:docMk/>
          <pc:sldMk cId="2410857637" sldId="265"/>
        </pc:sldMkLst>
        <pc:spChg chg="mod">
          <ac:chgData name="Himanshu Rawat" userId="b53b2ae9f9dca60d" providerId="LiveId" clId="{428CBF6E-5011-4BDB-8E7A-897566D28671}" dt="2024-10-05T05:02:42.503" v="45" actId="27636"/>
          <ac:spMkLst>
            <pc:docMk/>
            <pc:sldMk cId="2410857637" sldId="265"/>
            <ac:spMk id="2" creationId="{AFD2B999-AC0D-D5E0-F1E3-296FBFDEFCB4}"/>
          </ac:spMkLst>
        </pc:spChg>
      </pc:sldChg>
      <pc:sldChg chg="addSp modSp new mod">
        <pc:chgData name="Himanshu Rawat" userId="b53b2ae9f9dca60d" providerId="LiveId" clId="{428CBF6E-5011-4BDB-8E7A-897566D28671}" dt="2024-10-05T05:05:06.257" v="62" actId="14100"/>
        <pc:sldMkLst>
          <pc:docMk/>
          <pc:sldMk cId="3776909684" sldId="265"/>
        </pc:sldMkLst>
        <pc:spChg chg="mod">
          <ac:chgData name="Himanshu Rawat" userId="b53b2ae9f9dca60d" providerId="LiveId" clId="{428CBF6E-5011-4BDB-8E7A-897566D28671}" dt="2024-10-05T05:03:40.196" v="51" actId="27636"/>
          <ac:spMkLst>
            <pc:docMk/>
            <pc:sldMk cId="3776909684" sldId="265"/>
            <ac:spMk id="2" creationId="{0BE39EDE-A287-CB34-A335-1A19B9FB1532}"/>
          </ac:spMkLst>
        </pc:spChg>
        <pc:picChg chg="add mod">
          <ac:chgData name="Himanshu Rawat" userId="b53b2ae9f9dca60d" providerId="LiveId" clId="{428CBF6E-5011-4BDB-8E7A-897566D28671}" dt="2024-10-05T05:04:37.415" v="58" actId="1076"/>
          <ac:picMkLst>
            <pc:docMk/>
            <pc:sldMk cId="3776909684" sldId="265"/>
            <ac:picMk id="4" creationId="{1D850063-8A4D-E4EA-6A28-AA3D73D8AE93}"/>
          </ac:picMkLst>
        </pc:picChg>
        <pc:picChg chg="add mod">
          <ac:chgData name="Himanshu Rawat" userId="b53b2ae9f9dca60d" providerId="LiveId" clId="{428CBF6E-5011-4BDB-8E7A-897566D28671}" dt="2024-10-05T05:05:06.257" v="62" actId="14100"/>
          <ac:picMkLst>
            <pc:docMk/>
            <pc:sldMk cId="3776909684" sldId="265"/>
            <ac:picMk id="6" creationId="{AF37CAD2-23EC-D809-A3F7-54E7C7977742}"/>
          </ac:picMkLst>
        </pc:picChg>
      </pc:sldChg>
      <pc:sldChg chg="addSp delSp modSp new mod">
        <pc:chgData name="Himanshu Rawat" userId="b53b2ae9f9dca60d" providerId="LiveId" clId="{428CBF6E-5011-4BDB-8E7A-897566D28671}" dt="2024-10-05T05:10:50.138" v="78" actId="14100"/>
        <pc:sldMkLst>
          <pc:docMk/>
          <pc:sldMk cId="2915025370" sldId="266"/>
        </pc:sldMkLst>
        <pc:spChg chg="mod">
          <ac:chgData name="Himanshu Rawat" userId="b53b2ae9f9dca60d" providerId="LiveId" clId="{428CBF6E-5011-4BDB-8E7A-897566D28671}" dt="2024-10-05T05:06:04.142" v="67" actId="27636"/>
          <ac:spMkLst>
            <pc:docMk/>
            <pc:sldMk cId="2915025370" sldId="266"/>
            <ac:spMk id="2" creationId="{712DF145-E185-E162-5B60-D6928C9DD698}"/>
          </ac:spMkLst>
        </pc:spChg>
        <pc:spChg chg="add del">
          <ac:chgData name="Himanshu Rawat" userId="b53b2ae9f9dca60d" providerId="LiveId" clId="{428CBF6E-5011-4BDB-8E7A-897566D28671}" dt="2024-10-05T05:10:22.140" v="75" actId="21"/>
          <ac:spMkLst>
            <pc:docMk/>
            <pc:sldMk cId="2915025370" sldId="266"/>
            <ac:spMk id="7" creationId="{20C27A0D-F850-930B-D034-EA0349F036EB}"/>
          </ac:spMkLst>
        </pc:spChg>
        <pc:graphicFrameChg chg="add del mod">
          <ac:chgData name="Himanshu Rawat" userId="b53b2ae9f9dca60d" providerId="LiveId" clId="{428CBF6E-5011-4BDB-8E7A-897566D28671}" dt="2024-10-05T05:07:43.225" v="70" actId="21"/>
          <ac:graphicFrameMkLst>
            <pc:docMk/>
            <pc:sldMk cId="2915025370" sldId="266"/>
            <ac:graphicFrameMk id="3" creationId="{460A7812-3CD6-DC75-A8C3-7177A96D979D}"/>
          </ac:graphicFrameMkLst>
        </pc:graphicFrameChg>
        <pc:picChg chg="add mod">
          <ac:chgData name="Himanshu Rawat" userId="b53b2ae9f9dca60d" providerId="LiveId" clId="{428CBF6E-5011-4BDB-8E7A-897566D28671}" dt="2024-10-05T05:09:08.705" v="73" actId="14100"/>
          <ac:picMkLst>
            <pc:docMk/>
            <pc:sldMk cId="2915025370" sldId="266"/>
            <ac:picMk id="5" creationId="{28BEC916-F69E-06F4-AD80-E4415C1FEC27}"/>
          </ac:picMkLst>
        </pc:picChg>
        <pc:picChg chg="add mod">
          <ac:chgData name="Himanshu Rawat" userId="b53b2ae9f9dca60d" providerId="LiveId" clId="{428CBF6E-5011-4BDB-8E7A-897566D28671}" dt="2024-10-05T05:10:50.138" v="78" actId="14100"/>
          <ac:picMkLst>
            <pc:docMk/>
            <pc:sldMk cId="2915025370" sldId="266"/>
            <ac:picMk id="9" creationId="{B0EDDCFE-F033-F585-1FB5-FC701BDC9023}"/>
          </ac:picMkLst>
        </pc:picChg>
      </pc:sldChg>
      <pc:sldChg chg="add del">
        <pc:chgData name="Himanshu Rawat" userId="b53b2ae9f9dca60d" providerId="LiveId" clId="{428CBF6E-5011-4BDB-8E7A-897566D28671}" dt="2024-10-05T05:05:40.391" v="63" actId="2696"/>
        <pc:sldMkLst>
          <pc:docMk/>
          <pc:sldMk cId="3206015967" sldId="266"/>
        </pc:sldMkLst>
      </pc:sldChg>
      <pc:sldChg chg="addSp modSp new mod">
        <pc:chgData name="Himanshu Rawat" userId="b53b2ae9f9dca60d" providerId="LiveId" clId="{428CBF6E-5011-4BDB-8E7A-897566D28671}" dt="2024-10-05T05:15:09.696" v="90" actId="14100"/>
        <pc:sldMkLst>
          <pc:docMk/>
          <pc:sldMk cId="2286674521" sldId="267"/>
        </pc:sldMkLst>
        <pc:spChg chg="mod">
          <ac:chgData name="Himanshu Rawat" userId="b53b2ae9f9dca60d" providerId="LiveId" clId="{428CBF6E-5011-4BDB-8E7A-897566D28671}" dt="2024-10-05T05:13:21.042" v="82" actId="27636"/>
          <ac:spMkLst>
            <pc:docMk/>
            <pc:sldMk cId="2286674521" sldId="267"/>
            <ac:spMk id="2" creationId="{68E36720-8A8B-41F9-9A5A-B387A7A83838}"/>
          </ac:spMkLst>
        </pc:spChg>
        <pc:picChg chg="add mod">
          <ac:chgData name="Himanshu Rawat" userId="b53b2ae9f9dca60d" providerId="LiveId" clId="{428CBF6E-5011-4BDB-8E7A-897566D28671}" dt="2024-10-05T05:14:36.315" v="86" actId="14100"/>
          <ac:picMkLst>
            <pc:docMk/>
            <pc:sldMk cId="2286674521" sldId="267"/>
            <ac:picMk id="4" creationId="{F1781DB4-A7D7-DF4A-5274-6684A26B3AD5}"/>
          </ac:picMkLst>
        </pc:picChg>
        <pc:picChg chg="add mod">
          <ac:chgData name="Himanshu Rawat" userId="b53b2ae9f9dca60d" providerId="LiveId" clId="{428CBF6E-5011-4BDB-8E7A-897566D28671}" dt="2024-10-05T05:15:09.696" v="90" actId="14100"/>
          <ac:picMkLst>
            <pc:docMk/>
            <pc:sldMk cId="2286674521" sldId="267"/>
            <ac:picMk id="6" creationId="{BCABA700-D966-A886-F7CD-BCE9AA2CF37F}"/>
          </ac:picMkLst>
        </pc:picChg>
      </pc:sldChg>
      <pc:sldChg chg="add del">
        <pc:chgData name="Himanshu Rawat" userId="b53b2ae9f9dca60d" providerId="LiveId" clId="{428CBF6E-5011-4BDB-8E7A-897566D28671}" dt="2024-10-05T05:11:02.044" v="79" actId="2696"/>
        <pc:sldMkLst>
          <pc:docMk/>
          <pc:sldMk cId="2421107465" sldId="267"/>
        </pc:sldMkLst>
      </pc:sldChg>
      <pc:sldChg chg="addSp modSp new mod">
        <pc:chgData name="Himanshu Rawat" userId="b53b2ae9f9dca60d" providerId="LiveId" clId="{428CBF6E-5011-4BDB-8E7A-897566D28671}" dt="2024-10-05T05:17:43.393" v="113" actId="255"/>
        <pc:sldMkLst>
          <pc:docMk/>
          <pc:sldMk cId="4019734138" sldId="268"/>
        </pc:sldMkLst>
        <pc:spChg chg="mod">
          <ac:chgData name="Himanshu Rawat" userId="b53b2ae9f9dca60d" providerId="LiveId" clId="{428CBF6E-5011-4BDB-8E7A-897566D28671}" dt="2024-10-05T05:16:05.899" v="99" actId="20577"/>
          <ac:spMkLst>
            <pc:docMk/>
            <pc:sldMk cId="4019734138" sldId="268"/>
            <ac:spMk id="2" creationId="{CBF7EFEF-9BE4-1015-060F-BF059F2D681C}"/>
          </ac:spMkLst>
        </pc:spChg>
        <pc:spChg chg="add mod">
          <ac:chgData name="Himanshu Rawat" userId="b53b2ae9f9dca60d" providerId="LiveId" clId="{428CBF6E-5011-4BDB-8E7A-897566D28671}" dt="2024-10-05T05:17:43.393" v="113" actId="255"/>
          <ac:spMkLst>
            <pc:docMk/>
            <pc:sldMk cId="4019734138" sldId="268"/>
            <ac:spMk id="4" creationId="{E7CF8417-0849-1972-A4AA-CA1678ADBCB1}"/>
          </ac:spMkLst>
        </pc:spChg>
      </pc:sldChg>
      <pc:sldChg chg="addSp modSp new mod">
        <pc:chgData name="Himanshu Rawat" userId="b53b2ae9f9dca60d" providerId="LiveId" clId="{428CBF6E-5011-4BDB-8E7A-897566D28671}" dt="2024-10-05T05:20:52.371" v="122" actId="1076"/>
        <pc:sldMkLst>
          <pc:docMk/>
          <pc:sldMk cId="3112156031" sldId="269"/>
        </pc:sldMkLst>
        <pc:spChg chg="mod">
          <ac:chgData name="Himanshu Rawat" userId="b53b2ae9f9dca60d" providerId="LiveId" clId="{428CBF6E-5011-4BDB-8E7A-897566D28671}" dt="2024-10-05T05:18:26.227" v="116" actId="27636"/>
          <ac:spMkLst>
            <pc:docMk/>
            <pc:sldMk cId="3112156031" sldId="269"/>
            <ac:spMk id="2" creationId="{F05459EC-ACFC-7F5E-DBED-F118AF35F18C}"/>
          </ac:spMkLst>
        </pc:spChg>
        <pc:picChg chg="add mod">
          <ac:chgData name="Himanshu Rawat" userId="b53b2ae9f9dca60d" providerId="LiveId" clId="{428CBF6E-5011-4BDB-8E7A-897566D28671}" dt="2024-10-05T05:19:59.540" v="118" actId="1076"/>
          <ac:picMkLst>
            <pc:docMk/>
            <pc:sldMk cId="3112156031" sldId="269"/>
            <ac:picMk id="4" creationId="{F8CD2400-1B35-D091-B9D7-B44406DB5A51}"/>
          </ac:picMkLst>
        </pc:picChg>
        <pc:picChg chg="add mod">
          <ac:chgData name="Himanshu Rawat" userId="b53b2ae9f9dca60d" providerId="LiveId" clId="{428CBF6E-5011-4BDB-8E7A-897566D28671}" dt="2024-10-05T05:20:52.371" v="122" actId="1076"/>
          <ac:picMkLst>
            <pc:docMk/>
            <pc:sldMk cId="3112156031" sldId="269"/>
            <ac:picMk id="6" creationId="{CD56A035-8521-3E02-0EE6-C384190508EA}"/>
          </ac:picMkLst>
        </pc:picChg>
      </pc:sldChg>
      <pc:sldChg chg="addSp modSp new mod">
        <pc:chgData name="Himanshu Rawat" userId="b53b2ae9f9dca60d" providerId="LiveId" clId="{428CBF6E-5011-4BDB-8E7A-897566D28671}" dt="2024-10-05T05:25:37.374" v="132" actId="14100"/>
        <pc:sldMkLst>
          <pc:docMk/>
          <pc:sldMk cId="2550789831" sldId="270"/>
        </pc:sldMkLst>
        <pc:spChg chg="mod">
          <ac:chgData name="Himanshu Rawat" userId="b53b2ae9f9dca60d" providerId="LiveId" clId="{428CBF6E-5011-4BDB-8E7A-897566D28671}" dt="2024-10-05T05:21:30.955" v="125" actId="27636"/>
          <ac:spMkLst>
            <pc:docMk/>
            <pc:sldMk cId="2550789831" sldId="270"/>
            <ac:spMk id="2" creationId="{5E4019FB-D4F7-B828-E0E4-E1514A6656C4}"/>
          </ac:spMkLst>
        </pc:spChg>
        <pc:picChg chg="add mod">
          <ac:chgData name="Himanshu Rawat" userId="b53b2ae9f9dca60d" providerId="LiveId" clId="{428CBF6E-5011-4BDB-8E7A-897566D28671}" dt="2024-10-05T05:23:57.200" v="129" actId="14100"/>
          <ac:picMkLst>
            <pc:docMk/>
            <pc:sldMk cId="2550789831" sldId="270"/>
            <ac:picMk id="4" creationId="{A9391A1D-34B4-AF7D-C606-1433F913CD6C}"/>
          </ac:picMkLst>
        </pc:picChg>
        <pc:picChg chg="add mod">
          <ac:chgData name="Himanshu Rawat" userId="b53b2ae9f9dca60d" providerId="LiveId" clId="{428CBF6E-5011-4BDB-8E7A-897566D28671}" dt="2024-10-05T05:25:37.374" v="132" actId="14100"/>
          <ac:picMkLst>
            <pc:docMk/>
            <pc:sldMk cId="2550789831" sldId="270"/>
            <ac:picMk id="6" creationId="{9EC5EECC-0A7F-94D6-6675-2A60A3A6384F}"/>
          </ac:picMkLst>
        </pc:picChg>
      </pc:sldChg>
      <pc:sldChg chg="addSp modSp new mod ord">
        <pc:chgData name="Himanshu Rawat" userId="b53b2ae9f9dca60d" providerId="LiveId" clId="{428CBF6E-5011-4BDB-8E7A-897566D28671}" dt="2024-10-05T05:31:35.020" v="145"/>
        <pc:sldMkLst>
          <pc:docMk/>
          <pc:sldMk cId="217212339" sldId="271"/>
        </pc:sldMkLst>
        <pc:spChg chg="mod">
          <ac:chgData name="Himanshu Rawat" userId="b53b2ae9f9dca60d" providerId="LiveId" clId="{428CBF6E-5011-4BDB-8E7A-897566D28671}" dt="2024-10-05T05:26:35.376" v="135" actId="27636"/>
          <ac:spMkLst>
            <pc:docMk/>
            <pc:sldMk cId="217212339" sldId="271"/>
            <ac:spMk id="2" creationId="{275C4428-6699-930E-4E8F-45AE7D7F0073}"/>
          </ac:spMkLst>
        </pc:spChg>
        <pc:picChg chg="add mod">
          <ac:chgData name="Himanshu Rawat" userId="b53b2ae9f9dca60d" providerId="LiveId" clId="{428CBF6E-5011-4BDB-8E7A-897566D28671}" dt="2024-10-05T05:28:27.281" v="139" actId="14100"/>
          <ac:picMkLst>
            <pc:docMk/>
            <pc:sldMk cId="217212339" sldId="271"/>
            <ac:picMk id="4" creationId="{F705538C-21FF-7411-0D13-5477E5960EDD}"/>
          </ac:picMkLst>
        </pc:picChg>
        <pc:picChg chg="add mod">
          <ac:chgData name="Himanshu Rawat" userId="b53b2ae9f9dca60d" providerId="LiveId" clId="{428CBF6E-5011-4BDB-8E7A-897566D28671}" dt="2024-10-05T05:30:19.736" v="143" actId="14100"/>
          <ac:picMkLst>
            <pc:docMk/>
            <pc:sldMk cId="217212339" sldId="271"/>
            <ac:picMk id="6" creationId="{2CCE1944-8DB4-CDF8-DC32-D06B6DD84D9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92BBED-A014-42A7-AB21-93E36352C94B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94E803-6256-43EA-A0D3-01D6825D85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651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4E803-6256-43EA-A0D3-01D6825D8595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0063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363DD-E25F-5EF5-F4EF-94859209D6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A728A1-E73E-534E-8857-AD9AE23F3A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B179B-FD11-6B02-8B31-E5BF63A9A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A4A6F-F300-42FF-B85A-ED0831A13859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925B3C-295E-93BD-3F5B-CD0870368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A7ADA8-FFF1-50B3-E542-FE5895699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B9E22-4696-4E0E-B6F6-DA47F425F4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2862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2E3DC-ACFC-440F-BE5A-D659B0523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8E41B4-DD1A-D32C-D8F2-80A5A4F3EE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5926F-2396-8162-98B2-F85EDAB0D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A4A6F-F300-42FF-B85A-ED0831A13859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8F2CB-F09C-4A3B-D419-B99FC157C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94F03F-2590-7079-2468-5D1A2DF6E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B9E22-4696-4E0E-B6F6-DA47F425F4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3838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B205E4-678C-0DC4-4B42-0F17FF10E9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69A4A4-4621-2A64-6F7C-F723F7A174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4E0CB-70AE-E13D-AA69-CFFBA9BCF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A4A6F-F300-42FF-B85A-ED0831A13859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967B6-ABBC-9B5E-3568-A707972D8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18D24-90E9-543B-0C10-EAB4F21E9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B9E22-4696-4E0E-B6F6-DA47F425F4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3371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4CE2C-D130-922B-789B-0B9BE5CE5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6B094-A081-3F65-3525-C965D1246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56DB4-3150-540B-3D83-7DF043459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A4A6F-F300-42FF-B85A-ED0831A13859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03FE0-B201-0730-DCFF-F7A15F883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B73E1B-9CB3-7F2A-828D-674EE6F77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B9E22-4696-4E0E-B6F6-DA47F425F4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0002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C94EC-5AD9-CBCF-6B34-084412B7D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56503D-9355-49B2-B74C-82F0EB9F40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1BCE94-8852-99E3-506C-3A66A7529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A4A6F-F300-42FF-B85A-ED0831A13859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7A0C0-7538-9CA1-D699-28364D1DA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18111-9DCA-115B-A769-B00B0A5F2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B9E22-4696-4E0E-B6F6-DA47F425F4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1950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6D5D1-588D-4B86-5929-6740112AF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02084-B08C-DF56-DB79-2F81E28DDE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37C9E7-9A35-48BF-6291-88F0320DF7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56771E-B1A1-0083-D2D1-21C2845BC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A4A6F-F300-42FF-B85A-ED0831A13859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FCE9C6-FA6F-506B-BD0E-4F84F5DD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219844-E452-85B7-915C-7AB8F30BA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B9E22-4696-4E0E-B6F6-DA47F425F4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2029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14F7E-329D-18E5-03C1-6224D6DD2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A146AD-36E8-FC33-6615-8A4F9EEF5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031ACE-4505-D8A4-29C2-48D5B09C07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EBFD6C-9D91-A145-F949-F5C188A3E1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CE3785-5353-F606-C154-1D3E8C1D8A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9CB28E-2126-28BA-AB84-737040F6F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A4A6F-F300-42FF-B85A-ED0831A13859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CDE905-7E85-0AAD-CFC4-7F987A7FB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2D1823-145E-191F-D017-237B50281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B9E22-4696-4E0E-B6F6-DA47F425F4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3955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46C6B-AAED-B668-FD47-8DE4452B4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E9D026-A93C-8997-C1CF-BF1E7A2BE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A4A6F-F300-42FF-B85A-ED0831A13859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BC13D0-A845-C7AC-0CE5-D9030F537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9E5A62-3858-4710-ED42-994E38333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B9E22-4696-4E0E-B6F6-DA47F425F4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3758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4CC95B-69A4-D894-0D47-5C476027B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A4A6F-F300-42FF-B85A-ED0831A13859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115553-5678-AA15-0B2A-DA68E6264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0EAA4F-F9C0-CF7D-1632-434B466C4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B9E22-4696-4E0E-B6F6-DA47F425F4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0786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06FDC-6706-02AA-B13F-19FE9CE7C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EAA72-0B5F-E05F-E794-8EEED36F9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066644-75F1-45CB-0202-AFB35D798F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A3A516-38D7-5E63-5981-9ABBF7061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A4A6F-F300-42FF-B85A-ED0831A13859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8CCA00-214D-87CB-2345-0634E2F73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490F49-CAAC-8BE4-BE3D-4E765C7F2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B9E22-4696-4E0E-B6F6-DA47F425F4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3674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DCA50-6CDF-04E1-A450-96BEDB885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8C0C77-F7BF-DA20-4153-6F607B31A1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259494-27A7-8412-15E1-6382C67D42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1AC3B-945B-FD44-CFD3-98A45C4CB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A4A6F-F300-42FF-B85A-ED0831A13859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925F7E-491D-79F7-4E86-970F998BB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407D27-9F62-409D-9CDC-48B5DEC65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B9E22-4696-4E0E-B6F6-DA47F425F4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7193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822636-E051-02B0-19EA-BF40DAC45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EE7BAD-499C-2A10-FD25-2CA2E5B8A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899B1D-A20C-6D19-0E30-0120F880B9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1A4A6F-F300-42FF-B85A-ED0831A13859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E385B3-7312-934D-75BE-462C61C595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AA1A2E-5172-7D39-748B-5075B3EC9D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B9E22-4696-4E0E-B6F6-DA47F425F4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5926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C6D8E-EECB-1656-E0D9-31899E8AB6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7317"/>
            <a:ext cx="9144000" cy="1655762"/>
          </a:xfrm>
        </p:spPr>
        <p:txBody>
          <a:bodyPr/>
          <a:lstStyle/>
          <a:p>
            <a:r>
              <a:rPr lang="en-IN" b="1" u="sng" dirty="0">
                <a:latin typeface="Berlin Sans FB Demi" panose="020E0802020502020306" pitchFamily="34" charset="0"/>
              </a:rPr>
              <a:t>Pizza Sales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DBE69A-D8D7-5672-D8D4-985306D0F4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23769"/>
            <a:ext cx="9144000" cy="3134032"/>
          </a:xfrm>
        </p:spPr>
        <p:txBody>
          <a:bodyPr/>
          <a:lstStyle/>
          <a:p>
            <a:pPr lvl="1">
              <a:lnSpc>
                <a:spcPct val="200000"/>
              </a:lnSpc>
            </a:pPr>
            <a:r>
              <a:rPr lang="en-US" dirty="0">
                <a:latin typeface="Bahnschrift Light" panose="020B0502040204020203" pitchFamily="34" charset="0"/>
              </a:rPr>
              <a:t>Hi my name is Himanshu Rawat, in this project I have utilize the SQL queries to solve the problems that were related to pizza sales.</a:t>
            </a:r>
            <a:endParaRPr lang="en-IN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096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39EDE-A287-CB34-A335-1A19B9FB1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Join relevant tables to find the category-wise distribution of pizzas.</a:t>
            </a:r>
            <a:br>
              <a:rPr lang="en-US" sz="4400" dirty="0"/>
            </a:b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850063-8A4D-E4EA-6A28-AA3D73D8AE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522" y="1690688"/>
            <a:ext cx="5075360" cy="16026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F37CAD2-23EC-D809-A3F7-54E7C79777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917" y="4246250"/>
            <a:ext cx="3821017" cy="1602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909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DF145-E185-E162-5B60-D6928C9DD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Group the orders by date and calculate the average number of pizzas ordered per day.</a:t>
            </a:r>
            <a:br>
              <a:rPr lang="en-US" sz="4400" dirty="0"/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BEC916-F69E-06F4-AD80-E4415C1FEC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59276"/>
            <a:ext cx="7788315" cy="35386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0EDDCFE-F033-F585-1FB5-FC701BDC90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6837" y="5397909"/>
            <a:ext cx="2459743" cy="116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025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36720-8A8B-41F9-9A5A-B387A7A83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Determine the top 3 most ordered pizza types based on revenue.</a:t>
            </a:r>
            <a:br>
              <a:rPr lang="en-IN" sz="4400" dirty="0"/>
            </a:b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781DB4-A7D7-DF4A-5274-6684A26B3A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660" y="1603371"/>
            <a:ext cx="8347159" cy="36273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CABA700-D966-A886-F7CD-BCE9AA2CF3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8239" y="4928859"/>
            <a:ext cx="2787232" cy="1442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674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7EFEF-9BE4-1015-060F-BF059F2D6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CF8417-0849-1972-A4AA-CA1678ADBCB1}"/>
              </a:ext>
            </a:extLst>
          </p:cNvPr>
          <p:cNvSpPr txBox="1"/>
          <p:nvPr/>
        </p:nvSpPr>
        <p:spPr>
          <a:xfrm>
            <a:off x="838199" y="1857900"/>
            <a:ext cx="809932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Advanced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Calculate the percentage contribution of each pizza type to total revenue.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Analyze the cumulative revenue generated over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Determine the top 3 most ordered pizza types based on revenue for each pizza category.</a:t>
            </a:r>
          </a:p>
        </p:txBody>
      </p:sp>
    </p:spTree>
    <p:extLst>
      <p:ext uri="{BB962C8B-B14F-4D97-AF65-F5344CB8AC3E}">
        <p14:creationId xmlns:p14="http://schemas.microsoft.com/office/powerpoint/2010/main" val="40197341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459EC-ACFC-7F5E-DBED-F118AF35F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4400" dirty="0"/>
              <a:t>Calculate the percentage contribution of each pizza type to total revenue.</a:t>
            </a:r>
            <a:br>
              <a:rPr lang="en-IN" sz="4400" dirty="0"/>
            </a:b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CD2400-1B35-D091-B9D7-B44406DB5A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04332"/>
            <a:ext cx="8558002" cy="39246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D56A035-8521-3E02-0EE6-C384190508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987" y="5426943"/>
            <a:ext cx="2437493" cy="134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1560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019FB-D4F7-B828-E0E4-E1514A665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4400" dirty="0"/>
              <a:t>Analyze the cumulative revenue generated over time.</a:t>
            </a:r>
            <a:br>
              <a:rPr lang="en-IN" sz="4400" dirty="0"/>
            </a:b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391A1D-34B4-AF7D-C606-1433F913CD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00896"/>
            <a:ext cx="8472948" cy="34298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EC5EECC-0A7F-94D6-6675-2A60A3A638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6822" y="4282089"/>
            <a:ext cx="3075978" cy="242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7898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C4428-6699-930E-4E8F-45AE7D7F0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4400" dirty="0"/>
              <a:t>Determine the top 3 most ordered pizza types based on revenue for each pizza category.</a:t>
            </a:r>
            <a:br>
              <a:rPr lang="en-IN" sz="4400" dirty="0"/>
            </a:b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05538C-21FF-7411-0D13-5477E5960E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48644"/>
            <a:ext cx="8227142" cy="36689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CCE1944-8DB4-CDF8-DC32-D06B6DD84D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4747" y="4129548"/>
            <a:ext cx="2766300" cy="256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12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C47F8-ED9B-EBA0-4EEB-9C246A2CB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666DE-CD39-5384-9084-50E9B8F57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06350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Basic :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Retrieve the total number of orders placed.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Calculate the total revenue generated from pizza sales.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Identify the highest-priced pizza.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Identify the most common pizza size ordered.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List the top 5 most ordered pizza types along with their quantities.</a:t>
            </a:r>
            <a:endParaRPr lang="en-I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1918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D08BB-3472-62FE-6C3F-CED0C348D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606" y="109486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Retrieve the total number of orders placed.</a:t>
            </a: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38482C-FFC8-7A97-09CF-33AF8FEAF9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388" y="1622023"/>
            <a:ext cx="7630017" cy="24780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20F83DE-5382-288F-B561-AA4EA918A8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020" y="4863550"/>
            <a:ext cx="3094870" cy="1743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428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4F15C-2901-E570-8564-905062BFD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Calculate the total revenue generated from pizza sales.</a:t>
            </a: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B916B0-29CF-1848-EFAA-2E857F8879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878" y="1779639"/>
            <a:ext cx="7647039" cy="308732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A6DB61D-A109-2F95-04D9-6F217B1791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878" y="5397910"/>
            <a:ext cx="3143864" cy="125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879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23D14-09E7-F585-527B-3F2AE9502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Identify the highest-priced pizza.</a:t>
            </a: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DD4644-7FA8-412A-A33E-1464678125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810" y="1402222"/>
            <a:ext cx="11129074" cy="37105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087D9F0-7152-8274-2031-D0E6C6C22D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826" y="5112774"/>
            <a:ext cx="2979174" cy="1219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767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DBA90-B4C0-ECE3-7704-E0E089FC9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Identify the most common pizza size ordered.</a:t>
            </a: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83F932-2614-DE01-D439-D7D92F6B21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005" y="1415845"/>
            <a:ext cx="8489847" cy="33331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BD4C22A-A960-5EBD-42EC-9CFC54F2E0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5052570"/>
            <a:ext cx="3773129" cy="1554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384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0A14D-DFCB-3BDB-D81E-844751F2E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List the top 5 most ordered pizza types along with their quantities.</a:t>
            </a:r>
            <a:b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7116B9-9F0A-6307-772F-7599701E59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417" y="1553497"/>
            <a:ext cx="8763551" cy="36870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872A542-35C1-6972-5760-DEA3C10B47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364" y="4591664"/>
            <a:ext cx="4451080" cy="2054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168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EADC3-4128-9FF3-B18D-1F56C8AD7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Problems:</a:t>
            </a:r>
            <a:br>
              <a:rPr lang="en-US" dirty="0"/>
            </a:b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5642B5-AE46-4F7C-BDB0-D09047A399BF}"/>
              </a:ext>
            </a:extLst>
          </p:cNvPr>
          <p:cNvSpPr txBox="1"/>
          <p:nvPr/>
        </p:nvSpPr>
        <p:spPr>
          <a:xfrm>
            <a:off x="678426" y="1809135"/>
            <a:ext cx="10284541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Intermediate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Join the necessary tables to find the total quantity of each pizza category ordered.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Join relevant tables to find the category-wise distribution of pizzas.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Group the orders by date and calculate the average number of pizzas ordered per day.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Determine the top 3 most ordered pizza types based on revenue.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829888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8A6AE-C481-24BC-18AB-D47005B6F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Join the necessary tables to find the total quantity of each pizza category ordered.</a:t>
            </a:r>
            <a:br>
              <a:rPr lang="en-US" sz="4400" dirty="0"/>
            </a:b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736FE4-35AA-F111-94FA-CBB02099E4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73369"/>
            <a:ext cx="8900931" cy="37112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985EDC4-92C4-7A9B-3D61-9384B49E74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516" y="5258328"/>
            <a:ext cx="3187942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571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322</Words>
  <Application>Microsoft Office PowerPoint</Application>
  <PresentationFormat>Widescreen</PresentationFormat>
  <Paragraphs>33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Bahnschrift Light</vt:lpstr>
      <vt:lpstr>Berlin Sans FB Demi</vt:lpstr>
      <vt:lpstr>Calibri</vt:lpstr>
      <vt:lpstr>Calibri Light</vt:lpstr>
      <vt:lpstr>Office Theme</vt:lpstr>
      <vt:lpstr>Pizza Sales</vt:lpstr>
      <vt:lpstr>Problems:</vt:lpstr>
      <vt:lpstr> Retrieve the total number of orders placed. </vt:lpstr>
      <vt:lpstr>Calculate the total revenue generated from pizza sales. </vt:lpstr>
      <vt:lpstr>Identify the highest-priced pizza. </vt:lpstr>
      <vt:lpstr>Identify the most common pizza size ordered. </vt:lpstr>
      <vt:lpstr>List the top 5 most ordered pizza types along with their quantities. </vt:lpstr>
      <vt:lpstr>Problems: </vt:lpstr>
      <vt:lpstr>Join the necessary tables to find the total quantity of each pizza category ordered. </vt:lpstr>
      <vt:lpstr>Join relevant tables to find the category-wise distribution of pizzas. </vt:lpstr>
      <vt:lpstr>Group the orders by date and calculate the average number of pizzas ordered per day. </vt:lpstr>
      <vt:lpstr>Determine the top 3 most ordered pizza types based on revenue. </vt:lpstr>
      <vt:lpstr>Problems</vt:lpstr>
      <vt:lpstr>Calculate the percentage contribution of each pizza type to total revenue. </vt:lpstr>
      <vt:lpstr>Analyze the cumulative revenue generated over time. </vt:lpstr>
      <vt:lpstr>Determine the top 3 most ordered pizza types based on revenue for each pizza category.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Himanshu Rawat</dc:creator>
  <cp:lastModifiedBy>Himanshu Rawat</cp:lastModifiedBy>
  <cp:revision>1</cp:revision>
  <dcterms:created xsi:type="dcterms:W3CDTF">2024-10-04T18:10:37Z</dcterms:created>
  <dcterms:modified xsi:type="dcterms:W3CDTF">2024-10-05T05:41:37Z</dcterms:modified>
</cp:coreProperties>
</file>