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2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6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9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9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8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3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6/29/2024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02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28" r:id="rId7"/>
    <p:sldLayoutId id="2147483729" r:id="rId8"/>
    <p:sldLayoutId id="2147483736" r:id="rId9"/>
    <p:sldLayoutId id="2147483727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81A29-2604-5258-BC25-FB77430F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7317348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AMAZON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6B0F7-09E9-3EF6-1F88-C5B0F00F5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7317348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WIREFRAME DOCUMENTATION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60EAFE-C840-4DAF-B8B5-D73E98076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urple liquid&#10;&#10;Description automatically generated">
            <a:extLst>
              <a:ext uri="{FF2B5EF4-FFF2-40B4-BE49-F238E27FC236}">
                <a16:creationId xmlns:a16="http://schemas.microsoft.com/office/drawing/2014/main" id="{AD0B00C2-5608-4852-2B54-71BE01DC4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8" r="16262"/>
          <a:stretch/>
        </p:blipFill>
        <p:spPr>
          <a:xfrm>
            <a:off x="8763000" y="-1800"/>
            <a:ext cx="3429000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2FF5F7-8CB8-4DD0-890B-C68D3C731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F86EB89-5CAA-4AA5-907F-09707CF4A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7754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B84597-3185-4C7A-A2CB-6413E167E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5A13F23A-55D5-44D2-FBF0-4D0FCDE54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8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37F7D-0237-3A6F-59E3-8FC81903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6480"/>
            <a:ext cx="3327400" cy="7823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KEY INSIGHTS:</a:t>
            </a:r>
          </a:p>
        </p:txBody>
      </p:sp>
    </p:spTree>
    <p:extLst>
      <p:ext uri="{BB962C8B-B14F-4D97-AF65-F5344CB8AC3E}">
        <p14:creationId xmlns:p14="http://schemas.microsoft.com/office/powerpoint/2010/main" val="159810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EAB7-3D31-F939-D1E7-9B9A1535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Analysis: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86C9271-E666-A9C3-68AB-F4272D6C3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825625"/>
            <a:ext cx="8910320" cy="4351338"/>
          </a:xfrm>
        </p:spPr>
      </p:pic>
    </p:spTree>
    <p:extLst>
      <p:ext uri="{BB962C8B-B14F-4D97-AF65-F5344CB8AC3E}">
        <p14:creationId xmlns:p14="http://schemas.microsoft.com/office/powerpoint/2010/main" val="363800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AE9A-282E-7832-AEFB-60931AA0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Analysis(Region Wise):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AACCB2-6481-B74F-9109-FEA017C47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61" y="1825625"/>
            <a:ext cx="7768078" cy="4351338"/>
          </a:xfrm>
        </p:spPr>
      </p:pic>
    </p:spTree>
    <p:extLst>
      <p:ext uri="{BB962C8B-B14F-4D97-AF65-F5344CB8AC3E}">
        <p14:creationId xmlns:p14="http://schemas.microsoft.com/office/powerpoint/2010/main" val="68570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A01C-F9BE-27A5-2ABC-E90B4FB0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Profits: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08126B-9AF1-14FF-51BC-1A86F3119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87" y="1825625"/>
            <a:ext cx="7866825" cy="4351338"/>
          </a:xfrm>
        </p:spPr>
      </p:pic>
    </p:spTree>
    <p:extLst>
      <p:ext uri="{BB962C8B-B14F-4D97-AF65-F5344CB8AC3E}">
        <p14:creationId xmlns:p14="http://schemas.microsoft.com/office/powerpoint/2010/main" val="206422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D0AE-F293-5A2F-4F25-0650936F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0CB7-53D6-8AA4-39CC-85F22DFF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800" dirty="0"/>
              <a:t>From this project I have learned the Analyzing the Data using different types of strategies and in different platforms like </a:t>
            </a:r>
            <a:r>
              <a:rPr lang="en-US" sz="2800" dirty="0" err="1"/>
              <a:t>PowerBI</a:t>
            </a:r>
            <a:r>
              <a:rPr lang="en-US" sz="2800" dirty="0"/>
              <a:t> ,Tableau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This project is about the sales data analysis, Here this data is from Amazon sales data. From this analysis I can say that Amazon has raised its profits in the business yr-2019 and eventually it has raised from 2020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We also looked into the monthly analysis , product wise analysis, </a:t>
            </a:r>
            <a:r>
              <a:rPr lang="en-US" sz="2800" dirty="0" err="1"/>
              <a:t>anula</a:t>
            </a:r>
            <a:r>
              <a:rPr lang="en-US" sz="2800" dirty="0"/>
              <a:t> analysis and many more. So ,this can help to improve the profits by analyzing these </a:t>
            </a:r>
            <a:r>
              <a:rPr lang="en-US" sz="2800"/>
              <a:t>insights.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817161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LightSeed_2SEEDS">
      <a:dk1>
        <a:srgbClr val="000000"/>
      </a:dk1>
      <a:lt1>
        <a:srgbClr val="FFFFFF"/>
      </a:lt1>
      <a:dk2>
        <a:srgbClr val="393220"/>
      </a:dk2>
      <a:lt2>
        <a:srgbClr val="E2E4E8"/>
      </a:lt2>
      <a:accent1>
        <a:srgbClr val="B79D56"/>
      </a:accent1>
      <a:accent2>
        <a:srgbClr val="D8916F"/>
      </a:accent2>
      <a:accent3>
        <a:srgbClr val="9DA861"/>
      </a:accent3>
      <a:accent4>
        <a:srgbClr val="648CD5"/>
      </a:accent4>
      <a:accent5>
        <a:srgbClr val="8680DC"/>
      </a:accent5>
      <a:accent6>
        <a:srgbClr val="9A64D5"/>
      </a:accent6>
      <a:hlink>
        <a:srgbClr val="697BAE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AvenirNext LT Pro Medium</vt:lpstr>
      <vt:lpstr>Calibri</vt:lpstr>
      <vt:lpstr>Gill Sans Nova</vt:lpstr>
      <vt:lpstr>Wingdings</vt:lpstr>
      <vt:lpstr>CelebrationVTI</vt:lpstr>
      <vt:lpstr>AMAZON SALES DATA ANALYSIS</vt:lpstr>
      <vt:lpstr>KEY INSIGHTS:</vt:lpstr>
      <vt:lpstr>Sales Analysis:</vt:lpstr>
      <vt:lpstr>Performance Analysis(Region Wise):</vt:lpstr>
      <vt:lpstr>Profits:</vt:lpstr>
      <vt:lpstr>Learning Insights: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Himasree Ramini</dc:creator>
  <cp:lastModifiedBy>Himasree Ramini</cp:lastModifiedBy>
  <cp:revision>1</cp:revision>
  <dcterms:created xsi:type="dcterms:W3CDTF">2024-06-29T04:38:34Z</dcterms:created>
  <dcterms:modified xsi:type="dcterms:W3CDTF">2024-06-29T09:38:08Z</dcterms:modified>
</cp:coreProperties>
</file>