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73" d="100"/>
          <a:sy n="73" d="100"/>
        </p:scale>
        <p:origin x="1560" y="6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48" name="Graphic 8" descr="colored in robot">
            <a:extLst>
              <a:ext uri="{FF2B5EF4-FFF2-40B4-BE49-F238E27FC236}">
                <a16:creationId xmlns:a16="http://schemas.microsoft.com/office/drawing/2014/main" id="{17EF643D-4358-CC39-3149-FBB64376C08C}"/>
              </a:ext>
            </a:extLst>
          </p:cNvPr>
          <p:cNvGrpSpPr/>
          <p:nvPr/>
        </p:nvGrpSpPr>
        <p:grpSpPr>
          <a:xfrm rot="695585">
            <a:off x="5887963" y="956551"/>
            <a:ext cx="1581937" cy="1990788"/>
            <a:chOff x="5144030" y="656298"/>
            <a:chExt cx="1581937" cy="199078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31C471-E6A7-3037-501E-0AC19DA767D9}"/>
                </a:ext>
              </a:extLst>
            </p:cNvPr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>
                <a:gd name="connsiteX0" fmla="*/ 139953 w 139952"/>
                <a:gd name="connsiteY0" fmla="*/ 69976 h 139952"/>
                <a:gd name="connsiteX1" fmla="*/ 69976 w 139952"/>
                <a:gd name="connsiteY1" fmla="*/ 139953 h 139952"/>
                <a:gd name="connsiteX2" fmla="*/ 0 w 139952"/>
                <a:gd name="connsiteY2" fmla="*/ 69976 h 139952"/>
                <a:gd name="connsiteX3" fmla="*/ 69976 w 139952"/>
                <a:gd name="connsiteY3" fmla="*/ 0 h 139952"/>
                <a:gd name="connsiteX4" fmla="*/ 139953 w 139952"/>
                <a:gd name="connsiteY4" fmla="*/ 69976 h 1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52" h="139952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D33E26-483A-762C-2903-5A0F1E0C719E}"/>
                </a:ext>
              </a:extLst>
            </p:cNvPr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>
                <a:gd name="connsiteX0" fmla="*/ 147815 w 147815"/>
                <a:gd name="connsiteY0" fmla="*/ 73908 h 147815"/>
                <a:gd name="connsiteX1" fmla="*/ 73908 w 147815"/>
                <a:gd name="connsiteY1" fmla="*/ 147815 h 147815"/>
                <a:gd name="connsiteX2" fmla="*/ 0 w 147815"/>
                <a:gd name="connsiteY2" fmla="*/ 73908 h 147815"/>
                <a:gd name="connsiteX3" fmla="*/ 73908 w 147815"/>
                <a:gd name="connsiteY3" fmla="*/ 0 h 147815"/>
                <a:gd name="connsiteX4" fmla="*/ 147815 w 147815"/>
                <a:gd name="connsiteY4" fmla="*/ 73908 h 1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15" h="147815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9B3B-0741-5AAC-8123-DF9A023F9943}"/>
                </a:ext>
              </a:extLst>
            </p:cNvPr>
            <p:cNvSpPr/>
            <p:nvPr/>
          </p:nvSpPr>
          <p:spPr>
            <a:xfrm>
              <a:off x="5457745" y="656298"/>
              <a:ext cx="946646" cy="946646"/>
            </a:xfrm>
            <a:custGeom>
              <a:avLst/>
              <a:gdLst>
                <a:gd name="connsiteX0" fmla="*/ 946646 w 946646"/>
                <a:gd name="connsiteY0" fmla="*/ 473323 h 946646"/>
                <a:gd name="connsiteX1" fmla="*/ 473323 w 946646"/>
                <a:gd name="connsiteY1" fmla="*/ 946646 h 946646"/>
                <a:gd name="connsiteX2" fmla="*/ 0 w 946646"/>
                <a:gd name="connsiteY2" fmla="*/ 473323 h 946646"/>
                <a:gd name="connsiteX3" fmla="*/ 473323 w 946646"/>
                <a:gd name="connsiteY3" fmla="*/ 0 h 946646"/>
                <a:gd name="connsiteX4" fmla="*/ 946646 w 946646"/>
                <a:gd name="connsiteY4" fmla="*/ 473323 h 9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646" h="946646">
                  <a:moveTo>
                    <a:pt x="946646" y="473323"/>
                  </a:moveTo>
                  <a:cubicBezTo>
                    <a:pt x="946646" y="734732"/>
                    <a:pt x="734732" y="946646"/>
                    <a:pt x="473323" y="946646"/>
                  </a:cubicBezTo>
                  <a:cubicBezTo>
                    <a:pt x="211914" y="946646"/>
                    <a:pt x="0" y="734732"/>
                    <a:pt x="0" y="473323"/>
                  </a:cubicBezTo>
                  <a:cubicBezTo>
                    <a:pt x="0" y="211914"/>
                    <a:pt x="211914" y="0"/>
                    <a:pt x="473323" y="0"/>
                  </a:cubicBezTo>
                  <a:cubicBezTo>
                    <a:pt x="734732" y="0"/>
                    <a:pt x="946646" y="211914"/>
                    <a:pt x="946646" y="47332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5F8EA-7F92-9142-D92E-4E610EC73CC5}"/>
                </a:ext>
              </a:extLst>
            </p:cNvPr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>
                <a:gd name="connsiteX0" fmla="*/ 783106 w 783106"/>
                <a:gd name="connsiteY0" fmla="*/ 391553 h 783106"/>
                <a:gd name="connsiteX1" fmla="*/ 391553 w 783106"/>
                <a:gd name="connsiteY1" fmla="*/ 783106 h 783106"/>
                <a:gd name="connsiteX2" fmla="*/ 0 w 783106"/>
                <a:gd name="connsiteY2" fmla="*/ 391553 h 783106"/>
                <a:gd name="connsiteX3" fmla="*/ 391553 w 783106"/>
                <a:gd name="connsiteY3" fmla="*/ 0 h 783106"/>
                <a:gd name="connsiteX4" fmla="*/ 783106 w 783106"/>
                <a:gd name="connsiteY4" fmla="*/ 391553 h 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6" h="783106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A90553-5D8A-A2C9-74C4-D40306929BE2}"/>
                </a:ext>
              </a:extLst>
            </p:cNvPr>
            <p:cNvSpPr/>
            <p:nvPr/>
          </p:nvSpPr>
          <p:spPr>
            <a:xfrm>
              <a:off x="5580184" y="1787364"/>
              <a:ext cx="760304" cy="573177"/>
            </a:xfrm>
            <a:custGeom>
              <a:avLst/>
              <a:gdLst>
                <a:gd name="connsiteX0" fmla="*/ 0 w 760304"/>
                <a:gd name="connsiteY0" fmla="*/ 0 h 573177"/>
                <a:gd name="connsiteX1" fmla="*/ 760305 w 760304"/>
                <a:gd name="connsiteY1" fmla="*/ 0 h 573177"/>
                <a:gd name="connsiteX2" fmla="*/ 760305 w 760304"/>
                <a:gd name="connsiteY2" fmla="*/ 573177 h 573177"/>
                <a:gd name="connsiteX3" fmla="*/ 0 w 760304"/>
                <a:gd name="connsiteY3" fmla="*/ 573177 h 5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4" h="573177">
                  <a:moveTo>
                    <a:pt x="0" y="0"/>
                  </a:moveTo>
                  <a:lnTo>
                    <a:pt x="760305" y="0"/>
                  </a:lnTo>
                  <a:lnTo>
                    <a:pt x="760305" y="573177"/>
                  </a:lnTo>
                  <a:lnTo>
                    <a:pt x="0" y="573177"/>
                  </a:lnTo>
                  <a:close/>
                </a:path>
              </a:pathLst>
            </a:custGeom>
            <a:solidFill>
              <a:schemeClr val="accent3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aphic 8" descr="colored in robot">
            <a:extLst>
              <a:ext uri="{FF2B5EF4-FFF2-40B4-BE49-F238E27FC236}">
                <a16:creationId xmlns:a16="http://schemas.microsoft.com/office/drawing/2014/main" id="{0D0787C6-3F31-BC65-1238-3297241ECAEE}"/>
              </a:ext>
            </a:extLst>
          </p:cNvPr>
          <p:cNvGrpSpPr/>
          <p:nvPr/>
        </p:nvGrpSpPr>
        <p:grpSpPr>
          <a:xfrm rot="695585">
            <a:off x="5803617" y="943310"/>
            <a:ext cx="1836896" cy="2022215"/>
            <a:chOff x="5021430" y="638966"/>
            <a:chExt cx="1836896" cy="2022215"/>
          </a:xfrm>
          <a:solidFill>
            <a:srgbClr val="000000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549A02-B27F-1F50-21DC-115F3737F2D7}"/>
                </a:ext>
              </a:extLst>
            </p:cNvPr>
            <p:cNvSpPr/>
            <p:nvPr/>
          </p:nvSpPr>
          <p:spPr>
            <a:xfrm>
              <a:off x="5021430" y="1714789"/>
              <a:ext cx="1836896" cy="946393"/>
            </a:xfrm>
            <a:custGeom>
              <a:avLst/>
              <a:gdLst>
                <a:gd name="connsiteX0" fmla="*/ 496856 w 1836896"/>
                <a:gd name="connsiteY0" fmla="*/ 101230 h 946393"/>
                <a:gd name="connsiteX1" fmla="*/ 500001 w 1836896"/>
                <a:gd name="connsiteY1" fmla="*/ 76070 h 946393"/>
                <a:gd name="connsiteX2" fmla="*/ 500788 w 1836896"/>
                <a:gd name="connsiteY2" fmla="*/ 38330 h 946393"/>
                <a:gd name="connsiteX3" fmla="*/ 533024 w 1836896"/>
                <a:gd name="connsiteY3" fmla="*/ 6093 h 946393"/>
                <a:gd name="connsiteX4" fmla="*/ 680053 w 1836896"/>
                <a:gd name="connsiteY4" fmla="*/ 590 h 946393"/>
                <a:gd name="connsiteX5" fmla="*/ 1162811 w 1836896"/>
                <a:gd name="connsiteY5" fmla="*/ 590 h 946393"/>
                <a:gd name="connsiteX6" fmla="*/ 1301978 w 1836896"/>
                <a:gd name="connsiteY6" fmla="*/ 7666 h 946393"/>
                <a:gd name="connsiteX7" fmla="*/ 1332641 w 1836896"/>
                <a:gd name="connsiteY7" fmla="*/ 31253 h 946393"/>
                <a:gd name="connsiteX8" fmla="*/ 1340504 w 1836896"/>
                <a:gd name="connsiteY8" fmla="*/ 72139 h 946393"/>
                <a:gd name="connsiteX9" fmla="*/ 1343649 w 1836896"/>
                <a:gd name="connsiteY9" fmla="*/ 99657 h 946393"/>
                <a:gd name="connsiteX10" fmla="*/ 1369595 w 1836896"/>
                <a:gd name="connsiteY10" fmla="*/ 104375 h 946393"/>
                <a:gd name="connsiteX11" fmla="*/ 1510334 w 1836896"/>
                <a:gd name="connsiteY11" fmla="*/ 142115 h 946393"/>
                <a:gd name="connsiteX12" fmla="*/ 1725767 w 1836896"/>
                <a:gd name="connsiteY12" fmla="*/ 416517 h 946393"/>
                <a:gd name="connsiteX13" fmla="*/ 1734416 w 1836896"/>
                <a:gd name="connsiteY13" fmla="*/ 536027 h 946393"/>
                <a:gd name="connsiteX14" fmla="*/ 1734416 w 1836896"/>
                <a:gd name="connsiteY14" fmla="*/ 563545 h 946393"/>
                <a:gd name="connsiteX15" fmla="*/ 1761934 w 1836896"/>
                <a:gd name="connsiteY15" fmla="*/ 582415 h 946393"/>
                <a:gd name="connsiteX16" fmla="*/ 1827979 w 1836896"/>
                <a:gd name="connsiteY16" fmla="*/ 790772 h 946393"/>
                <a:gd name="connsiteX17" fmla="*/ 1780804 w 1836896"/>
                <a:gd name="connsiteY17" fmla="*/ 852100 h 946393"/>
                <a:gd name="connsiteX18" fmla="*/ 1658149 w 1836896"/>
                <a:gd name="connsiteY18" fmla="*/ 789986 h 946393"/>
                <a:gd name="connsiteX19" fmla="*/ 1656577 w 1836896"/>
                <a:gd name="connsiteY19" fmla="*/ 744383 h 946393"/>
                <a:gd name="connsiteX20" fmla="*/ 1629058 w 1836896"/>
                <a:gd name="connsiteY20" fmla="*/ 720009 h 946393"/>
                <a:gd name="connsiteX21" fmla="*/ 1618050 w 1836896"/>
                <a:gd name="connsiteY21" fmla="*/ 720009 h 946393"/>
                <a:gd name="connsiteX22" fmla="*/ 1593677 w 1836896"/>
                <a:gd name="connsiteY22" fmla="*/ 742811 h 946393"/>
                <a:gd name="connsiteX23" fmla="*/ 1592890 w 1836896"/>
                <a:gd name="connsiteY23" fmla="*/ 784482 h 946393"/>
                <a:gd name="connsiteX24" fmla="*/ 1499327 w 1836896"/>
                <a:gd name="connsiteY24" fmla="*/ 859176 h 946393"/>
                <a:gd name="connsiteX25" fmla="*/ 1435640 w 1836896"/>
                <a:gd name="connsiteY25" fmla="*/ 811215 h 946393"/>
                <a:gd name="connsiteX26" fmla="*/ 1423846 w 1836896"/>
                <a:gd name="connsiteY26" fmla="*/ 779764 h 946393"/>
                <a:gd name="connsiteX27" fmla="*/ 1419129 w 1836896"/>
                <a:gd name="connsiteY27" fmla="*/ 679124 h 946393"/>
                <a:gd name="connsiteX28" fmla="*/ 1491464 w 1836896"/>
                <a:gd name="connsiteY28" fmla="*/ 572980 h 946393"/>
                <a:gd name="connsiteX29" fmla="*/ 1519769 w 1836896"/>
                <a:gd name="connsiteY29" fmla="*/ 555683 h 946393"/>
                <a:gd name="connsiteX30" fmla="*/ 1481243 w 1836896"/>
                <a:gd name="connsiteY30" fmla="*/ 401578 h 946393"/>
                <a:gd name="connsiteX31" fmla="*/ 1393969 w 1836896"/>
                <a:gd name="connsiteY31" fmla="*/ 339464 h 946393"/>
                <a:gd name="connsiteX32" fmla="*/ 1351511 w 1836896"/>
                <a:gd name="connsiteY32" fmla="*/ 337105 h 946393"/>
                <a:gd name="connsiteX33" fmla="*/ 1349939 w 1836896"/>
                <a:gd name="connsiteY33" fmla="*/ 362265 h 946393"/>
                <a:gd name="connsiteX34" fmla="*/ 1349153 w 1836896"/>
                <a:gd name="connsiteY34" fmla="*/ 580843 h 946393"/>
                <a:gd name="connsiteX35" fmla="*/ 1311413 w 1836896"/>
                <a:gd name="connsiteY35" fmla="*/ 756963 h 946393"/>
                <a:gd name="connsiteX36" fmla="*/ 1138437 w 1836896"/>
                <a:gd name="connsiteY36" fmla="*/ 918931 h 946393"/>
                <a:gd name="connsiteX37" fmla="*/ 978828 w 1836896"/>
                <a:gd name="connsiteY37" fmla="*/ 945663 h 946393"/>
                <a:gd name="connsiteX38" fmla="*/ 809784 w 1836896"/>
                <a:gd name="connsiteY38" fmla="*/ 933083 h 946393"/>
                <a:gd name="connsiteX39" fmla="*/ 618725 w 1836896"/>
                <a:gd name="connsiteY39" fmla="*/ 826153 h 946393"/>
                <a:gd name="connsiteX40" fmla="*/ 534597 w 1836896"/>
                <a:gd name="connsiteY40" fmla="*/ 667331 h 946393"/>
                <a:gd name="connsiteX41" fmla="*/ 503146 w 1836896"/>
                <a:gd name="connsiteY41" fmla="*/ 458974 h 946393"/>
                <a:gd name="connsiteX42" fmla="*/ 496856 w 1836896"/>
                <a:gd name="connsiteY42" fmla="*/ 337105 h 946393"/>
                <a:gd name="connsiteX43" fmla="*/ 473269 w 1836896"/>
                <a:gd name="connsiteY43" fmla="*/ 337105 h 946393"/>
                <a:gd name="connsiteX44" fmla="*/ 380491 w 1836896"/>
                <a:gd name="connsiteY44" fmla="*/ 396074 h 946393"/>
                <a:gd name="connsiteX45" fmla="*/ 337247 w 1836896"/>
                <a:gd name="connsiteY45" fmla="*/ 557255 h 946393"/>
                <a:gd name="connsiteX46" fmla="*/ 366339 w 1836896"/>
                <a:gd name="connsiteY46" fmla="*/ 575339 h 946393"/>
                <a:gd name="connsiteX47" fmla="*/ 444178 w 1836896"/>
                <a:gd name="connsiteY47" fmla="*/ 706643 h 946393"/>
                <a:gd name="connsiteX48" fmla="*/ 437101 w 1836896"/>
                <a:gd name="connsiteY48" fmla="*/ 803352 h 946393"/>
                <a:gd name="connsiteX49" fmla="*/ 334102 w 1836896"/>
                <a:gd name="connsiteY49" fmla="*/ 876473 h 946393"/>
                <a:gd name="connsiteX50" fmla="*/ 279851 w 1836896"/>
                <a:gd name="connsiteY50" fmla="*/ 841878 h 946393"/>
                <a:gd name="connsiteX51" fmla="*/ 268057 w 1836896"/>
                <a:gd name="connsiteY51" fmla="*/ 798634 h 946393"/>
                <a:gd name="connsiteX52" fmla="*/ 259409 w 1836896"/>
                <a:gd name="connsiteY52" fmla="*/ 750673 h 946393"/>
                <a:gd name="connsiteX53" fmla="*/ 237394 w 1836896"/>
                <a:gd name="connsiteY53" fmla="*/ 733376 h 946393"/>
                <a:gd name="connsiteX54" fmla="*/ 218524 w 1836896"/>
                <a:gd name="connsiteY54" fmla="*/ 734948 h 946393"/>
                <a:gd name="connsiteX55" fmla="*/ 190219 w 1836896"/>
                <a:gd name="connsiteY55" fmla="*/ 767971 h 946393"/>
                <a:gd name="connsiteX56" fmla="*/ 194936 w 1836896"/>
                <a:gd name="connsiteY56" fmla="*/ 820650 h 946393"/>
                <a:gd name="connsiteX57" fmla="*/ 149333 w 1836896"/>
                <a:gd name="connsiteY57" fmla="*/ 900061 h 946393"/>
                <a:gd name="connsiteX58" fmla="*/ 57342 w 1836896"/>
                <a:gd name="connsiteY58" fmla="*/ 889053 h 946393"/>
                <a:gd name="connsiteX59" fmla="*/ 6236 w 1836896"/>
                <a:gd name="connsiteY59" fmla="*/ 807283 h 946393"/>
                <a:gd name="connsiteX60" fmla="*/ 86433 w 1836896"/>
                <a:gd name="connsiteY60" fmla="*/ 595782 h 946393"/>
                <a:gd name="connsiteX61" fmla="*/ 122601 w 1836896"/>
                <a:gd name="connsiteY61" fmla="*/ 570622 h 946393"/>
                <a:gd name="connsiteX62" fmla="*/ 125746 w 1836896"/>
                <a:gd name="connsiteY62" fmla="*/ 444035 h 946393"/>
                <a:gd name="connsiteX63" fmla="*/ 441033 w 1836896"/>
                <a:gd name="connsiteY63" fmla="*/ 107520 h 946393"/>
                <a:gd name="connsiteX64" fmla="*/ 496856 w 1836896"/>
                <a:gd name="connsiteY64" fmla="*/ 101230 h 946393"/>
                <a:gd name="connsiteX65" fmla="*/ 555039 w 1836896"/>
                <a:gd name="connsiteY65" fmla="*/ 60345 h 946393"/>
                <a:gd name="connsiteX66" fmla="*/ 555039 w 1836896"/>
                <a:gd name="connsiteY66" fmla="*/ 147619 h 946393"/>
                <a:gd name="connsiteX67" fmla="*/ 563688 w 1836896"/>
                <a:gd name="connsiteY67" fmla="*/ 524233 h 946393"/>
                <a:gd name="connsiteX68" fmla="*/ 582558 w 1836896"/>
                <a:gd name="connsiteY68" fmla="*/ 624873 h 946393"/>
                <a:gd name="connsiteX69" fmla="*/ 616367 w 1836896"/>
                <a:gd name="connsiteY69" fmla="*/ 626446 h 946393"/>
                <a:gd name="connsiteX70" fmla="*/ 755533 w 1836896"/>
                <a:gd name="connsiteY70" fmla="*/ 624873 h 946393"/>
                <a:gd name="connsiteX71" fmla="*/ 1223352 w 1836896"/>
                <a:gd name="connsiteY71" fmla="*/ 624873 h 946393"/>
                <a:gd name="connsiteX72" fmla="*/ 1265024 w 1836896"/>
                <a:gd name="connsiteY72" fmla="*/ 624087 h 946393"/>
                <a:gd name="connsiteX73" fmla="*/ 1286253 w 1836896"/>
                <a:gd name="connsiteY73" fmla="*/ 619369 h 946393"/>
                <a:gd name="connsiteX74" fmla="*/ 1294901 w 1836896"/>
                <a:gd name="connsiteY74" fmla="*/ 547034 h 946393"/>
                <a:gd name="connsiteX75" fmla="*/ 1292543 w 1836896"/>
                <a:gd name="connsiteY75" fmla="*/ 351258 h 946393"/>
                <a:gd name="connsiteX76" fmla="*/ 1287825 w 1836896"/>
                <a:gd name="connsiteY76" fmla="*/ 257694 h 946393"/>
                <a:gd name="connsiteX77" fmla="*/ 1286253 w 1836896"/>
                <a:gd name="connsiteY77" fmla="*/ 99657 h 946393"/>
                <a:gd name="connsiteX78" fmla="*/ 1276818 w 1836896"/>
                <a:gd name="connsiteY78" fmla="*/ 61917 h 946393"/>
                <a:gd name="connsiteX79" fmla="*/ 555039 w 1836896"/>
                <a:gd name="connsiteY79" fmla="*/ 60345 h 946393"/>
                <a:gd name="connsiteX80" fmla="*/ 1229642 w 1836896"/>
                <a:gd name="connsiteY80" fmla="*/ 785268 h 946393"/>
                <a:gd name="connsiteX81" fmla="*/ 669045 w 1836896"/>
                <a:gd name="connsiteY81" fmla="*/ 785268 h 946393"/>
                <a:gd name="connsiteX82" fmla="*/ 665900 w 1836896"/>
                <a:gd name="connsiteY82" fmla="*/ 786055 h 946393"/>
                <a:gd name="connsiteX83" fmla="*/ 662755 w 1836896"/>
                <a:gd name="connsiteY83" fmla="*/ 791558 h 946393"/>
                <a:gd name="connsiteX84" fmla="*/ 686343 w 1836896"/>
                <a:gd name="connsiteY84" fmla="*/ 816718 h 946393"/>
                <a:gd name="connsiteX85" fmla="*/ 817647 w 1836896"/>
                <a:gd name="connsiteY85" fmla="*/ 879618 h 946393"/>
                <a:gd name="connsiteX86" fmla="*/ 1034652 w 1836896"/>
                <a:gd name="connsiteY86" fmla="*/ 886695 h 946393"/>
                <a:gd name="connsiteX87" fmla="*/ 1100697 w 1836896"/>
                <a:gd name="connsiteY87" fmla="*/ 873328 h 946393"/>
                <a:gd name="connsiteX88" fmla="*/ 1215490 w 1836896"/>
                <a:gd name="connsiteY88" fmla="*/ 804925 h 946393"/>
                <a:gd name="connsiteX89" fmla="*/ 1229642 w 1836896"/>
                <a:gd name="connsiteY89" fmla="*/ 785268 h 946393"/>
                <a:gd name="connsiteX90" fmla="*/ 329385 w 1836896"/>
                <a:gd name="connsiteY90" fmla="*/ 821436 h 946393"/>
                <a:gd name="connsiteX91" fmla="*/ 385995 w 1836896"/>
                <a:gd name="connsiteY91" fmla="*/ 778192 h 946393"/>
                <a:gd name="connsiteX92" fmla="*/ 388354 w 1836896"/>
                <a:gd name="connsiteY92" fmla="*/ 722368 h 946393"/>
                <a:gd name="connsiteX93" fmla="*/ 277492 w 1836896"/>
                <a:gd name="connsiteY93" fmla="*/ 604430 h 946393"/>
                <a:gd name="connsiteX94" fmla="*/ 99800 w 1836896"/>
                <a:gd name="connsiteY94" fmla="*/ 659468 h 946393"/>
                <a:gd name="connsiteX95" fmla="*/ 63632 w 1836896"/>
                <a:gd name="connsiteY95" fmla="*/ 813573 h 946393"/>
                <a:gd name="connsiteX96" fmla="*/ 90365 w 1836896"/>
                <a:gd name="connsiteY96" fmla="*/ 848955 h 946393"/>
                <a:gd name="connsiteX97" fmla="*/ 121815 w 1836896"/>
                <a:gd name="connsiteY97" fmla="*/ 852100 h 946393"/>
                <a:gd name="connsiteX98" fmla="*/ 137540 w 1836896"/>
                <a:gd name="connsiteY98" fmla="*/ 824581 h 946393"/>
                <a:gd name="connsiteX99" fmla="*/ 134395 w 1836896"/>
                <a:gd name="connsiteY99" fmla="*/ 798634 h 946393"/>
                <a:gd name="connsiteX100" fmla="*/ 134395 w 1836896"/>
                <a:gd name="connsiteY100" fmla="*/ 749887 h 946393"/>
                <a:gd name="connsiteX101" fmla="*/ 194150 w 1836896"/>
                <a:gd name="connsiteY101" fmla="*/ 686201 h 946393"/>
                <a:gd name="connsiteX102" fmla="*/ 220096 w 1836896"/>
                <a:gd name="connsiteY102" fmla="*/ 680697 h 946393"/>
                <a:gd name="connsiteX103" fmla="*/ 312874 w 1836896"/>
                <a:gd name="connsiteY103" fmla="*/ 742811 h 946393"/>
                <a:gd name="connsiteX104" fmla="*/ 320736 w 1836896"/>
                <a:gd name="connsiteY104" fmla="*/ 790772 h 946393"/>
                <a:gd name="connsiteX105" fmla="*/ 329385 w 1836896"/>
                <a:gd name="connsiteY105" fmla="*/ 821436 h 946393"/>
                <a:gd name="connsiteX106" fmla="*/ 1271314 w 1836896"/>
                <a:gd name="connsiteY106" fmla="*/ 681483 h 946393"/>
                <a:gd name="connsiteX107" fmla="*/ 627374 w 1836896"/>
                <a:gd name="connsiteY107" fmla="*/ 679124 h 946393"/>
                <a:gd name="connsiteX108" fmla="*/ 600642 w 1836896"/>
                <a:gd name="connsiteY108" fmla="*/ 680697 h 946393"/>
                <a:gd name="connsiteX109" fmla="*/ 618725 w 1836896"/>
                <a:gd name="connsiteY109" fmla="*/ 725513 h 946393"/>
                <a:gd name="connsiteX110" fmla="*/ 626588 w 1836896"/>
                <a:gd name="connsiteY110" fmla="*/ 727872 h 946393"/>
                <a:gd name="connsiteX111" fmla="*/ 886051 w 1836896"/>
                <a:gd name="connsiteY111" fmla="*/ 730231 h 946393"/>
                <a:gd name="connsiteX112" fmla="*/ 1250871 w 1836896"/>
                <a:gd name="connsiteY112" fmla="*/ 729444 h 946393"/>
                <a:gd name="connsiteX113" fmla="*/ 1254802 w 1836896"/>
                <a:gd name="connsiteY113" fmla="*/ 728658 h 946393"/>
                <a:gd name="connsiteX114" fmla="*/ 1260306 w 1836896"/>
                <a:gd name="connsiteY114" fmla="*/ 724727 h 946393"/>
                <a:gd name="connsiteX115" fmla="*/ 1271314 w 1836896"/>
                <a:gd name="connsiteY115" fmla="*/ 681483 h 946393"/>
                <a:gd name="connsiteX116" fmla="*/ 1533922 w 1836896"/>
                <a:gd name="connsiteY116" fmla="*/ 804138 h 946393"/>
                <a:gd name="connsiteX117" fmla="*/ 1536280 w 1836896"/>
                <a:gd name="connsiteY117" fmla="*/ 776619 h 946393"/>
                <a:gd name="connsiteX118" fmla="*/ 1537067 w 1836896"/>
                <a:gd name="connsiteY118" fmla="*/ 738879 h 946393"/>
                <a:gd name="connsiteX119" fmla="*/ 1601539 w 1836896"/>
                <a:gd name="connsiteY119" fmla="*/ 667331 h 946393"/>
                <a:gd name="connsiteX120" fmla="*/ 1646356 w 1836896"/>
                <a:gd name="connsiteY120" fmla="*/ 666544 h 946393"/>
                <a:gd name="connsiteX121" fmla="*/ 1710828 w 1836896"/>
                <a:gd name="connsiteY121" fmla="*/ 734162 h 946393"/>
                <a:gd name="connsiteX122" fmla="*/ 1712401 w 1836896"/>
                <a:gd name="connsiteY122" fmla="*/ 764039 h 946393"/>
                <a:gd name="connsiteX123" fmla="*/ 1714759 w 1836896"/>
                <a:gd name="connsiteY123" fmla="*/ 786841 h 946393"/>
                <a:gd name="connsiteX124" fmla="*/ 1729698 w 1836896"/>
                <a:gd name="connsiteY124" fmla="*/ 806497 h 946393"/>
                <a:gd name="connsiteX125" fmla="*/ 1760362 w 1836896"/>
                <a:gd name="connsiteY125" fmla="*/ 798634 h 946393"/>
                <a:gd name="connsiteX126" fmla="*/ 1776087 w 1836896"/>
                <a:gd name="connsiteY126" fmla="*/ 769543 h 946393"/>
                <a:gd name="connsiteX127" fmla="*/ 1722622 w 1836896"/>
                <a:gd name="connsiteY127" fmla="*/ 624873 h 946393"/>
                <a:gd name="connsiteX128" fmla="*/ 1525273 w 1836896"/>
                <a:gd name="connsiteY128" fmla="*/ 619369 h 946393"/>
                <a:gd name="connsiteX129" fmla="*/ 1472594 w 1836896"/>
                <a:gd name="connsiteY129" fmla="*/ 689346 h 946393"/>
                <a:gd name="connsiteX130" fmla="*/ 1478884 w 1836896"/>
                <a:gd name="connsiteY130" fmla="*/ 775047 h 946393"/>
                <a:gd name="connsiteX131" fmla="*/ 1533922 w 1836896"/>
                <a:gd name="connsiteY131" fmla="*/ 804138 h 946393"/>
                <a:gd name="connsiteX132" fmla="*/ 1609402 w 1836896"/>
                <a:gd name="connsiteY132" fmla="*/ 300151 h 946393"/>
                <a:gd name="connsiteX133" fmla="*/ 1567730 w 1836896"/>
                <a:gd name="connsiteY133" fmla="*/ 336319 h 946393"/>
                <a:gd name="connsiteX134" fmla="*/ 1527632 w 1836896"/>
                <a:gd name="connsiteY134" fmla="*/ 375631 h 946393"/>
                <a:gd name="connsiteX135" fmla="*/ 1558295 w 1836896"/>
                <a:gd name="connsiteY135" fmla="*/ 425165 h 946393"/>
                <a:gd name="connsiteX136" fmla="*/ 1608615 w 1836896"/>
                <a:gd name="connsiteY136" fmla="*/ 412585 h 946393"/>
                <a:gd name="connsiteX137" fmla="*/ 1659722 w 1836896"/>
                <a:gd name="connsiteY137" fmla="*/ 394501 h 946393"/>
                <a:gd name="connsiteX138" fmla="*/ 1609402 w 1836896"/>
                <a:gd name="connsiteY138" fmla="*/ 300151 h 946393"/>
                <a:gd name="connsiteX139" fmla="*/ 326240 w 1836896"/>
                <a:gd name="connsiteY139" fmla="*/ 374059 h 946393"/>
                <a:gd name="connsiteX140" fmla="*/ 240539 w 1836896"/>
                <a:gd name="connsiteY140" fmla="*/ 302510 h 946393"/>
                <a:gd name="connsiteX141" fmla="*/ 193364 w 1836896"/>
                <a:gd name="connsiteY141" fmla="*/ 403150 h 946393"/>
                <a:gd name="connsiteX142" fmla="*/ 297935 w 1836896"/>
                <a:gd name="connsiteY142" fmla="*/ 429096 h 946393"/>
                <a:gd name="connsiteX143" fmla="*/ 326240 w 1836896"/>
                <a:gd name="connsiteY143" fmla="*/ 374059 h 946393"/>
                <a:gd name="connsiteX144" fmla="*/ 371056 w 1836896"/>
                <a:gd name="connsiteY144" fmla="*/ 193221 h 946393"/>
                <a:gd name="connsiteX145" fmla="*/ 279065 w 1836896"/>
                <a:gd name="connsiteY145" fmla="*/ 256908 h 946393"/>
                <a:gd name="connsiteX146" fmla="*/ 367125 w 1836896"/>
                <a:gd name="connsiteY146" fmla="*/ 328456 h 946393"/>
                <a:gd name="connsiteX147" fmla="*/ 402506 w 1836896"/>
                <a:gd name="connsiteY147" fmla="*/ 303296 h 946393"/>
                <a:gd name="connsiteX148" fmla="*/ 371056 w 1836896"/>
                <a:gd name="connsiteY148" fmla="*/ 193221 h 946393"/>
                <a:gd name="connsiteX149" fmla="*/ 1488319 w 1836896"/>
                <a:gd name="connsiteY149" fmla="*/ 327670 h 946393"/>
                <a:gd name="connsiteX150" fmla="*/ 1572448 w 1836896"/>
                <a:gd name="connsiteY150" fmla="*/ 252976 h 946393"/>
                <a:gd name="connsiteX151" fmla="*/ 1478884 w 1836896"/>
                <a:gd name="connsiteY151" fmla="*/ 195580 h 946393"/>
                <a:gd name="connsiteX152" fmla="*/ 1464731 w 1836896"/>
                <a:gd name="connsiteY152" fmla="*/ 249045 h 946393"/>
                <a:gd name="connsiteX153" fmla="*/ 1453724 w 1836896"/>
                <a:gd name="connsiteY153" fmla="*/ 304083 h 946393"/>
                <a:gd name="connsiteX154" fmla="*/ 1488319 w 1836896"/>
                <a:gd name="connsiteY154" fmla="*/ 327670 h 946393"/>
                <a:gd name="connsiteX155" fmla="*/ 1577952 w 1836896"/>
                <a:gd name="connsiteY155" fmla="*/ 538385 h 946393"/>
                <a:gd name="connsiteX156" fmla="*/ 1679378 w 1836896"/>
                <a:gd name="connsiteY156" fmla="*/ 540744 h 946393"/>
                <a:gd name="connsiteX157" fmla="*/ 1678592 w 1836896"/>
                <a:gd name="connsiteY157" fmla="*/ 474699 h 946393"/>
                <a:gd name="connsiteX158" fmla="*/ 1670729 w 1836896"/>
                <a:gd name="connsiteY158" fmla="*/ 455829 h 946393"/>
                <a:gd name="connsiteX159" fmla="*/ 1573234 w 1836896"/>
                <a:gd name="connsiteY159" fmla="*/ 482562 h 946393"/>
                <a:gd name="connsiteX160" fmla="*/ 1577952 w 1836896"/>
                <a:gd name="connsiteY160" fmla="*/ 538385 h 946393"/>
                <a:gd name="connsiteX161" fmla="*/ 1343649 w 1836896"/>
                <a:gd name="connsiteY161" fmla="*/ 160985 h 946393"/>
                <a:gd name="connsiteX162" fmla="*/ 1347580 w 1836896"/>
                <a:gd name="connsiteY162" fmla="*/ 275778 h 946393"/>
                <a:gd name="connsiteX163" fmla="*/ 1395541 w 1836896"/>
                <a:gd name="connsiteY163" fmla="*/ 279709 h 946393"/>
                <a:gd name="connsiteX164" fmla="*/ 1419915 w 1836896"/>
                <a:gd name="connsiteY164" fmla="*/ 169634 h 946393"/>
                <a:gd name="connsiteX165" fmla="*/ 1343649 w 1836896"/>
                <a:gd name="connsiteY165" fmla="*/ 160985 h 946393"/>
                <a:gd name="connsiteX166" fmla="*/ 179997 w 1836896"/>
                <a:gd name="connsiteY166" fmla="*/ 459760 h 946393"/>
                <a:gd name="connsiteX167" fmla="*/ 183142 w 1836896"/>
                <a:gd name="connsiteY167" fmla="*/ 551752 h 946393"/>
                <a:gd name="connsiteX168" fmla="*/ 276706 w 1836896"/>
                <a:gd name="connsiteY168" fmla="*/ 543103 h 946393"/>
                <a:gd name="connsiteX169" fmla="*/ 281424 w 1836896"/>
                <a:gd name="connsiteY169" fmla="*/ 515584 h 946393"/>
                <a:gd name="connsiteX170" fmla="*/ 281424 w 1836896"/>
                <a:gd name="connsiteY170" fmla="*/ 485707 h 946393"/>
                <a:gd name="connsiteX171" fmla="*/ 179997 w 1836896"/>
                <a:gd name="connsiteY171" fmla="*/ 459760 h 946393"/>
                <a:gd name="connsiteX172" fmla="*/ 496856 w 1836896"/>
                <a:gd name="connsiteY172" fmla="*/ 277350 h 946393"/>
                <a:gd name="connsiteX173" fmla="*/ 496856 w 1836896"/>
                <a:gd name="connsiteY173" fmla="*/ 172779 h 946393"/>
                <a:gd name="connsiteX174" fmla="*/ 491353 w 1836896"/>
                <a:gd name="connsiteY174" fmla="*/ 159412 h 946393"/>
                <a:gd name="connsiteX175" fmla="*/ 445750 w 1836896"/>
                <a:gd name="connsiteY175" fmla="*/ 167275 h 946393"/>
                <a:gd name="connsiteX176" fmla="*/ 425308 w 1836896"/>
                <a:gd name="connsiteY176" fmla="*/ 176710 h 946393"/>
                <a:gd name="connsiteX177" fmla="*/ 449681 w 1836896"/>
                <a:gd name="connsiteY177" fmla="*/ 264770 h 946393"/>
                <a:gd name="connsiteX178" fmla="*/ 476414 w 1836896"/>
                <a:gd name="connsiteY178" fmla="*/ 282854 h 946393"/>
                <a:gd name="connsiteX179" fmla="*/ 496856 w 1836896"/>
                <a:gd name="connsiteY179" fmla="*/ 277350 h 9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836896" h="946393">
                  <a:moveTo>
                    <a:pt x="496856" y="101230"/>
                  </a:moveTo>
                  <a:cubicBezTo>
                    <a:pt x="498429" y="92581"/>
                    <a:pt x="500001" y="83932"/>
                    <a:pt x="500001" y="76070"/>
                  </a:cubicBezTo>
                  <a:cubicBezTo>
                    <a:pt x="500788" y="63490"/>
                    <a:pt x="500001" y="50910"/>
                    <a:pt x="500788" y="38330"/>
                  </a:cubicBezTo>
                  <a:cubicBezTo>
                    <a:pt x="502360" y="14742"/>
                    <a:pt x="508650" y="7666"/>
                    <a:pt x="533024" y="6093"/>
                  </a:cubicBezTo>
                  <a:cubicBezTo>
                    <a:pt x="581772" y="3735"/>
                    <a:pt x="630519" y="590"/>
                    <a:pt x="680053" y="590"/>
                  </a:cubicBezTo>
                  <a:cubicBezTo>
                    <a:pt x="841234" y="-197"/>
                    <a:pt x="1001630" y="-197"/>
                    <a:pt x="1162811" y="590"/>
                  </a:cubicBezTo>
                  <a:cubicBezTo>
                    <a:pt x="1209200" y="590"/>
                    <a:pt x="1255589" y="5307"/>
                    <a:pt x="1301978" y="7666"/>
                  </a:cubicBezTo>
                  <a:cubicBezTo>
                    <a:pt x="1318489" y="8452"/>
                    <a:pt x="1327924" y="17101"/>
                    <a:pt x="1332641" y="31253"/>
                  </a:cubicBezTo>
                  <a:cubicBezTo>
                    <a:pt x="1336573" y="44620"/>
                    <a:pt x="1338145" y="57986"/>
                    <a:pt x="1340504" y="72139"/>
                  </a:cubicBezTo>
                  <a:cubicBezTo>
                    <a:pt x="1342076" y="80787"/>
                    <a:pt x="1342076" y="89436"/>
                    <a:pt x="1343649" y="99657"/>
                  </a:cubicBezTo>
                  <a:cubicBezTo>
                    <a:pt x="1352298" y="101230"/>
                    <a:pt x="1360946" y="104375"/>
                    <a:pt x="1369595" y="104375"/>
                  </a:cubicBezTo>
                  <a:cubicBezTo>
                    <a:pt x="1419129" y="107520"/>
                    <a:pt x="1466304" y="120100"/>
                    <a:pt x="1510334" y="142115"/>
                  </a:cubicBezTo>
                  <a:cubicBezTo>
                    <a:pt x="1625913" y="198725"/>
                    <a:pt x="1697462" y="291503"/>
                    <a:pt x="1725767" y="416517"/>
                  </a:cubicBezTo>
                  <a:cubicBezTo>
                    <a:pt x="1734416" y="455829"/>
                    <a:pt x="1737561" y="495928"/>
                    <a:pt x="1734416" y="536027"/>
                  </a:cubicBezTo>
                  <a:cubicBezTo>
                    <a:pt x="1733629" y="544675"/>
                    <a:pt x="1734416" y="553324"/>
                    <a:pt x="1734416" y="563545"/>
                  </a:cubicBezTo>
                  <a:cubicBezTo>
                    <a:pt x="1743851" y="569835"/>
                    <a:pt x="1753286" y="576125"/>
                    <a:pt x="1761934" y="582415"/>
                  </a:cubicBezTo>
                  <a:cubicBezTo>
                    <a:pt x="1836628" y="637453"/>
                    <a:pt x="1848422" y="716864"/>
                    <a:pt x="1827979" y="790772"/>
                  </a:cubicBezTo>
                  <a:cubicBezTo>
                    <a:pt x="1820903" y="816718"/>
                    <a:pt x="1803606" y="837161"/>
                    <a:pt x="1780804" y="852100"/>
                  </a:cubicBezTo>
                  <a:cubicBezTo>
                    <a:pt x="1734416" y="881977"/>
                    <a:pt x="1662081" y="856031"/>
                    <a:pt x="1658149" y="789986"/>
                  </a:cubicBezTo>
                  <a:cubicBezTo>
                    <a:pt x="1657363" y="775047"/>
                    <a:pt x="1658149" y="759322"/>
                    <a:pt x="1656577" y="744383"/>
                  </a:cubicBezTo>
                  <a:cubicBezTo>
                    <a:pt x="1655004" y="727086"/>
                    <a:pt x="1647142" y="720796"/>
                    <a:pt x="1629058" y="720009"/>
                  </a:cubicBezTo>
                  <a:cubicBezTo>
                    <a:pt x="1625127" y="720009"/>
                    <a:pt x="1621196" y="720009"/>
                    <a:pt x="1618050" y="720009"/>
                  </a:cubicBezTo>
                  <a:cubicBezTo>
                    <a:pt x="1602325" y="721582"/>
                    <a:pt x="1594463" y="727872"/>
                    <a:pt x="1593677" y="742811"/>
                  </a:cubicBezTo>
                  <a:cubicBezTo>
                    <a:pt x="1592890" y="756963"/>
                    <a:pt x="1592890" y="770330"/>
                    <a:pt x="1592890" y="784482"/>
                  </a:cubicBezTo>
                  <a:cubicBezTo>
                    <a:pt x="1592104" y="845023"/>
                    <a:pt x="1559082" y="870970"/>
                    <a:pt x="1499327" y="859176"/>
                  </a:cubicBezTo>
                  <a:cubicBezTo>
                    <a:pt x="1470235" y="853672"/>
                    <a:pt x="1449006" y="837947"/>
                    <a:pt x="1435640" y="811215"/>
                  </a:cubicBezTo>
                  <a:cubicBezTo>
                    <a:pt x="1430923" y="800993"/>
                    <a:pt x="1426991" y="790772"/>
                    <a:pt x="1423846" y="779764"/>
                  </a:cubicBezTo>
                  <a:cubicBezTo>
                    <a:pt x="1413625" y="746742"/>
                    <a:pt x="1413625" y="712147"/>
                    <a:pt x="1419129" y="679124"/>
                  </a:cubicBezTo>
                  <a:cubicBezTo>
                    <a:pt x="1426205" y="632736"/>
                    <a:pt x="1453724" y="599713"/>
                    <a:pt x="1491464" y="572980"/>
                  </a:cubicBezTo>
                  <a:cubicBezTo>
                    <a:pt x="1500899" y="566690"/>
                    <a:pt x="1510334" y="561187"/>
                    <a:pt x="1519769" y="555683"/>
                  </a:cubicBezTo>
                  <a:cubicBezTo>
                    <a:pt x="1527632" y="506935"/>
                    <a:pt x="1511907" y="447180"/>
                    <a:pt x="1481243" y="401578"/>
                  </a:cubicBezTo>
                  <a:cubicBezTo>
                    <a:pt x="1460014" y="370128"/>
                    <a:pt x="1430923" y="348899"/>
                    <a:pt x="1393969" y="339464"/>
                  </a:cubicBezTo>
                  <a:cubicBezTo>
                    <a:pt x="1381389" y="336319"/>
                    <a:pt x="1367236" y="331601"/>
                    <a:pt x="1351511" y="337105"/>
                  </a:cubicBezTo>
                  <a:cubicBezTo>
                    <a:pt x="1350725" y="345754"/>
                    <a:pt x="1349939" y="353616"/>
                    <a:pt x="1349939" y="362265"/>
                  </a:cubicBezTo>
                  <a:cubicBezTo>
                    <a:pt x="1349939" y="435386"/>
                    <a:pt x="1350725" y="507722"/>
                    <a:pt x="1349153" y="580843"/>
                  </a:cubicBezTo>
                  <a:cubicBezTo>
                    <a:pt x="1347580" y="641384"/>
                    <a:pt x="1333428" y="700353"/>
                    <a:pt x="1311413" y="756963"/>
                  </a:cubicBezTo>
                  <a:cubicBezTo>
                    <a:pt x="1279962" y="837947"/>
                    <a:pt x="1220207" y="890626"/>
                    <a:pt x="1138437" y="918931"/>
                  </a:cubicBezTo>
                  <a:cubicBezTo>
                    <a:pt x="1086545" y="937015"/>
                    <a:pt x="1033080" y="943305"/>
                    <a:pt x="978828" y="945663"/>
                  </a:cubicBezTo>
                  <a:cubicBezTo>
                    <a:pt x="922218" y="948022"/>
                    <a:pt x="865608" y="944877"/>
                    <a:pt x="809784" y="933083"/>
                  </a:cubicBezTo>
                  <a:cubicBezTo>
                    <a:pt x="735091" y="917358"/>
                    <a:pt x="669832" y="882763"/>
                    <a:pt x="618725" y="826153"/>
                  </a:cubicBezTo>
                  <a:cubicBezTo>
                    <a:pt x="577840" y="780551"/>
                    <a:pt x="551894" y="726299"/>
                    <a:pt x="534597" y="667331"/>
                  </a:cubicBezTo>
                  <a:cubicBezTo>
                    <a:pt x="514940" y="599713"/>
                    <a:pt x="506291" y="529737"/>
                    <a:pt x="503146" y="458974"/>
                  </a:cubicBezTo>
                  <a:cubicBezTo>
                    <a:pt x="501574" y="418875"/>
                    <a:pt x="499215" y="379563"/>
                    <a:pt x="496856" y="337105"/>
                  </a:cubicBezTo>
                  <a:cubicBezTo>
                    <a:pt x="487421" y="337105"/>
                    <a:pt x="480345" y="336319"/>
                    <a:pt x="473269" y="337105"/>
                  </a:cubicBezTo>
                  <a:cubicBezTo>
                    <a:pt x="434743" y="344968"/>
                    <a:pt x="403293" y="363838"/>
                    <a:pt x="380491" y="396074"/>
                  </a:cubicBezTo>
                  <a:cubicBezTo>
                    <a:pt x="346682" y="444035"/>
                    <a:pt x="332530" y="497500"/>
                    <a:pt x="337247" y="557255"/>
                  </a:cubicBezTo>
                  <a:cubicBezTo>
                    <a:pt x="347469" y="563545"/>
                    <a:pt x="357690" y="569049"/>
                    <a:pt x="366339" y="575339"/>
                  </a:cubicBezTo>
                  <a:cubicBezTo>
                    <a:pt x="412728" y="606789"/>
                    <a:pt x="439460" y="650819"/>
                    <a:pt x="444178" y="706643"/>
                  </a:cubicBezTo>
                  <a:cubicBezTo>
                    <a:pt x="446536" y="738879"/>
                    <a:pt x="448109" y="771902"/>
                    <a:pt x="437101" y="803352"/>
                  </a:cubicBezTo>
                  <a:cubicBezTo>
                    <a:pt x="421376" y="848955"/>
                    <a:pt x="382064" y="878046"/>
                    <a:pt x="334102" y="876473"/>
                  </a:cubicBezTo>
                  <a:cubicBezTo>
                    <a:pt x="309729" y="875687"/>
                    <a:pt x="290072" y="864680"/>
                    <a:pt x="279851" y="841878"/>
                  </a:cubicBezTo>
                  <a:cubicBezTo>
                    <a:pt x="273561" y="828512"/>
                    <a:pt x="271202" y="813573"/>
                    <a:pt x="268057" y="798634"/>
                  </a:cubicBezTo>
                  <a:cubicBezTo>
                    <a:pt x="264912" y="782909"/>
                    <a:pt x="263340" y="766398"/>
                    <a:pt x="259409" y="750673"/>
                  </a:cubicBezTo>
                  <a:cubicBezTo>
                    <a:pt x="257050" y="740452"/>
                    <a:pt x="248401" y="734162"/>
                    <a:pt x="237394" y="733376"/>
                  </a:cubicBezTo>
                  <a:cubicBezTo>
                    <a:pt x="231104" y="733376"/>
                    <a:pt x="224814" y="734162"/>
                    <a:pt x="218524" y="734948"/>
                  </a:cubicBezTo>
                  <a:cubicBezTo>
                    <a:pt x="196509" y="736521"/>
                    <a:pt x="190219" y="750673"/>
                    <a:pt x="190219" y="767971"/>
                  </a:cubicBezTo>
                  <a:cubicBezTo>
                    <a:pt x="191005" y="785268"/>
                    <a:pt x="193364" y="802566"/>
                    <a:pt x="194936" y="820650"/>
                  </a:cubicBezTo>
                  <a:cubicBezTo>
                    <a:pt x="197295" y="857603"/>
                    <a:pt x="181570" y="884336"/>
                    <a:pt x="149333" y="900061"/>
                  </a:cubicBezTo>
                  <a:cubicBezTo>
                    <a:pt x="117097" y="915786"/>
                    <a:pt x="85647" y="911068"/>
                    <a:pt x="57342" y="889053"/>
                  </a:cubicBezTo>
                  <a:cubicBezTo>
                    <a:pt x="29823" y="868611"/>
                    <a:pt x="14098" y="840306"/>
                    <a:pt x="6236" y="807283"/>
                  </a:cubicBezTo>
                  <a:cubicBezTo>
                    <a:pt x="-15779" y="715292"/>
                    <a:pt x="22747" y="639812"/>
                    <a:pt x="86433" y="595782"/>
                  </a:cubicBezTo>
                  <a:cubicBezTo>
                    <a:pt x="99013" y="587133"/>
                    <a:pt x="110807" y="578484"/>
                    <a:pt x="122601" y="570622"/>
                  </a:cubicBezTo>
                  <a:cubicBezTo>
                    <a:pt x="121815" y="526592"/>
                    <a:pt x="120242" y="485707"/>
                    <a:pt x="125746" y="444035"/>
                  </a:cubicBezTo>
                  <a:cubicBezTo>
                    <a:pt x="150120" y="264770"/>
                    <a:pt x="283782" y="135039"/>
                    <a:pt x="441033" y="107520"/>
                  </a:cubicBezTo>
                  <a:cubicBezTo>
                    <a:pt x="458330" y="108306"/>
                    <a:pt x="477200" y="105161"/>
                    <a:pt x="496856" y="101230"/>
                  </a:cubicBezTo>
                  <a:close/>
                  <a:moveTo>
                    <a:pt x="555039" y="60345"/>
                  </a:moveTo>
                  <a:cubicBezTo>
                    <a:pt x="555039" y="92581"/>
                    <a:pt x="555039" y="120100"/>
                    <a:pt x="555039" y="147619"/>
                  </a:cubicBezTo>
                  <a:cubicBezTo>
                    <a:pt x="553467" y="273419"/>
                    <a:pt x="550322" y="398433"/>
                    <a:pt x="563688" y="524233"/>
                  </a:cubicBezTo>
                  <a:cubicBezTo>
                    <a:pt x="566833" y="557255"/>
                    <a:pt x="569192" y="591850"/>
                    <a:pt x="582558" y="624873"/>
                  </a:cubicBezTo>
                  <a:cubicBezTo>
                    <a:pt x="594352" y="625659"/>
                    <a:pt x="605359" y="626446"/>
                    <a:pt x="616367" y="626446"/>
                  </a:cubicBezTo>
                  <a:cubicBezTo>
                    <a:pt x="662755" y="626446"/>
                    <a:pt x="709144" y="624873"/>
                    <a:pt x="755533" y="624873"/>
                  </a:cubicBezTo>
                  <a:cubicBezTo>
                    <a:pt x="911211" y="624873"/>
                    <a:pt x="1067675" y="624873"/>
                    <a:pt x="1223352" y="624873"/>
                  </a:cubicBezTo>
                  <a:cubicBezTo>
                    <a:pt x="1237505" y="624873"/>
                    <a:pt x="1250871" y="625659"/>
                    <a:pt x="1265024" y="624087"/>
                  </a:cubicBezTo>
                  <a:cubicBezTo>
                    <a:pt x="1272100" y="623300"/>
                    <a:pt x="1279176" y="620942"/>
                    <a:pt x="1286253" y="619369"/>
                  </a:cubicBezTo>
                  <a:cubicBezTo>
                    <a:pt x="1289397" y="594209"/>
                    <a:pt x="1294901" y="570622"/>
                    <a:pt x="1294901" y="547034"/>
                  </a:cubicBezTo>
                  <a:cubicBezTo>
                    <a:pt x="1295688" y="481775"/>
                    <a:pt x="1294115" y="416517"/>
                    <a:pt x="1292543" y="351258"/>
                  </a:cubicBezTo>
                  <a:cubicBezTo>
                    <a:pt x="1291756" y="319808"/>
                    <a:pt x="1288611" y="288358"/>
                    <a:pt x="1287825" y="257694"/>
                  </a:cubicBezTo>
                  <a:cubicBezTo>
                    <a:pt x="1287039" y="205015"/>
                    <a:pt x="1287039" y="152336"/>
                    <a:pt x="1286253" y="99657"/>
                  </a:cubicBezTo>
                  <a:cubicBezTo>
                    <a:pt x="1286253" y="87077"/>
                    <a:pt x="1287039" y="74497"/>
                    <a:pt x="1276818" y="61917"/>
                  </a:cubicBezTo>
                  <a:cubicBezTo>
                    <a:pt x="1039370" y="48551"/>
                    <a:pt x="799563" y="52482"/>
                    <a:pt x="555039" y="60345"/>
                  </a:cubicBezTo>
                  <a:close/>
                  <a:moveTo>
                    <a:pt x="1229642" y="785268"/>
                  </a:moveTo>
                  <a:cubicBezTo>
                    <a:pt x="1037797" y="785268"/>
                    <a:pt x="853814" y="785268"/>
                    <a:pt x="669045" y="785268"/>
                  </a:cubicBezTo>
                  <a:cubicBezTo>
                    <a:pt x="667473" y="785268"/>
                    <a:pt x="666687" y="785268"/>
                    <a:pt x="665900" y="786055"/>
                  </a:cubicBezTo>
                  <a:cubicBezTo>
                    <a:pt x="665114" y="786841"/>
                    <a:pt x="664328" y="788413"/>
                    <a:pt x="662755" y="791558"/>
                  </a:cubicBezTo>
                  <a:cubicBezTo>
                    <a:pt x="667473" y="801780"/>
                    <a:pt x="676908" y="808856"/>
                    <a:pt x="686343" y="816718"/>
                  </a:cubicBezTo>
                  <a:cubicBezTo>
                    <a:pt x="724869" y="848168"/>
                    <a:pt x="768899" y="869397"/>
                    <a:pt x="817647" y="879618"/>
                  </a:cubicBezTo>
                  <a:cubicBezTo>
                    <a:pt x="889196" y="895343"/>
                    <a:pt x="962317" y="895343"/>
                    <a:pt x="1034652" y="886695"/>
                  </a:cubicBezTo>
                  <a:cubicBezTo>
                    <a:pt x="1056667" y="884336"/>
                    <a:pt x="1079468" y="879618"/>
                    <a:pt x="1100697" y="873328"/>
                  </a:cubicBezTo>
                  <a:cubicBezTo>
                    <a:pt x="1144727" y="861535"/>
                    <a:pt x="1184826" y="840306"/>
                    <a:pt x="1215490" y="804925"/>
                  </a:cubicBezTo>
                  <a:cubicBezTo>
                    <a:pt x="1220207" y="800993"/>
                    <a:pt x="1223352" y="795490"/>
                    <a:pt x="1229642" y="785268"/>
                  </a:cubicBezTo>
                  <a:close/>
                  <a:moveTo>
                    <a:pt x="329385" y="821436"/>
                  </a:moveTo>
                  <a:cubicBezTo>
                    <a:pt x="369484" y="817505"/>
                    <a:pt x="380491" y="809642"/>
                    <a:pt x="385995" y="778192"/>
                  </a:cubicBezTo>
                  <a:cubicBezTo>
                    <a:pt x="389140" y="760108"/>
                    <a:pt x="389926" y="740452"/>
                    <a:pt x="388354" y="722368"/>
                  </a:cubicBezTo>
                  <a:cubicBezTo>
                    <a:pt x="383636" y="657109"/>
                    <a:pt x="342751" y="613079"/>
                    <a:pt x="277492" y="604430"/>
                  </a:cubicBezTo>
                  <a:cubicBezTo>
                    <a:pt x="209875" y="594996"/>
                    <a:pt x="150120" y="613865"/>
                    <a:pt x="99800" y="659468"/>
                  </a:cubicBezTo>
                  <a:cubicBezTo>
                    <a:pt x="55770" y="699567"/>
                    <a:pt x="41617" y="754604"/>
                    <a:pt x="63632" y="813573"/>
                  </a:cubicBezTo>
                  <a:cubicBezTo>
                    <a:pt x="69136" y="827726"/>
                    <a:pt x="77785" y="840306"/>
                    <a:pt x="90365" y="848955"/>
                  </a:cubicBezTo>
                  <a:cubicBezTo>
                    <a:pt x="100586" y="856031"/>
                    <a:pt x="110807" y="857603"/>
                    <a:pt x="121815" y="852100"/>
                  </a:cubicBezTo>
                  <a:cubicBezTo>
                    <a:pt x="132822" y="845810"/>
                    <a:pt x="138326" y="837161"/>
                    <a:pt x="137540" y="824581"/>
                  </a:cubicBezTo>
                  <a:cubicBezTo>
                    <a:pt x="136753" y="815932"/>
                    <a:pt x="135181" y="807283"/>
                    <a:pt x="134395" y="798634"/>
                  </a:cubicBezTo>
                  <a:cubicBezTo>
                    <a:pt x="133608" y="782123"/>
                    <a:pt x="132036" y="765612"/>
                    <a:pt x="134395" y="749887"/>
                  </a:cubicBezTo>
                  <a:cubicBezTo>
                    <a:pt x="139898" y="716078"/>
                    <a:pt x="157982" y="691704"/>
                    <a:pt x="194150" y="686201"/>
                  </a:cubicBezTo>
                  <a:cubicBezTo>
                    <a:pt x="202799" y="684628"/>
                    <a:pt x="211447" y="682269"/>
                    <a:pt x="220096" y="680697"/>
                  </a:cubicBezTo>
                  <a:cubicBezTo>
                    <a:pt x="265699" y="674407"/>
                    <a:pt x="304225" y="699567"/>
                    <a:pt x="312874" y="742811"/>
                  </a:cubicBezTo>
                  <a:cubicBezTo>
                    <a:pt x="316019" y="758536"/>
                    <a:pt x="317591" y="775047"/>
                    <a:pt x="320736" y="790772"/>
                  </a:cubicBezTo>
                  <a:cubicBezTo>
                    <a:pt x="323881" y="800993"/>
                    <a:pt x="327026" y="809642"/>
                    <a:pt x="329385" y="821436"/>
                  </a:cubicBezTo>
                  <a:close/>
                  <a:moveTo>
                    <a:pt x="1271314" y="681483"/>
                  </a:moveTo>
                  <a:cubicBezTo>
                    <a:pt x="1235146" y="675979"/>
                    <a:pt x="921432" y="675193"/>
                    <a:pt x="627374" y="679124"/>
                  </a:cubicBezTo>
                  <a:cubicBezTo>
                    <a:pt x="618725" y="679124"/>
                    <a:pt x="610863" y="679911"/>
                    <a:pt x="600642" y="680697"/>
                  </a:cubicBezTo>
                  <a:cubicBezTo>
                    <a:pt x="600642" y="700353"/>
                    <a:pt x="609290" y="712933"/>
                    <a:pt x="618725" y="725513"/>
                  </a:cubicBezTo>
                  <a:cubicBezTo>
                    <a:pt x="621870" y="726299"/>
                    <a:pt x="624229" y="727872"/>
                    <a:pt x="626588" y="727872"/>
                  </a:cubicBezTo>
                  <a:cubicBezTo>
                    <a:pt x="713075" y="728658"/>
                    <a:pt x="799563" y="729444"/>
                    <a:pt x="886051" y="730231"/>
                  </a:cubicBezTo>
                  <a:cubicBezTo>
                    <a:pt x="1007920" y="730231"/>
                    <a:pt x="1129789" y="729444"/>
                    <a:pt x="1250871" y="729444"/>
                  </a:cubicBezTo>
                  <a:cubicBezTo>
                    <a:pt x="1252444" y="729444"/>
                    <a:pt x="1253230" y="729444"/>
                    <a:pt x="1254802" y="728658"/>
                  </a:cubicBezTo>
                  <a:cubicBezTo>
                    <a:pt x="1255589" y="727872"/>
                    <a:pt x="1257161" y="727086"/>
                    <a:pt x="1260306" y="724727"/>
                  </a:cubicBezTo>
                  <a:cubicBezTo>
                    <a:pt x="1267383" y="712933"/>
                    <a:pt x="1273672" y="698781"/>
                    <a:pt x="1271314" y="681483"/>
                  </a:cubicBezTo>
                  <a:close/>
                  <a:moveTo>
                    <a:pt x="1533922" y="804138"/>
                  </a:moveTo>
                  <a:cubicBezTo>
                    <a:pt x="1534708" y="793917"/>
                    <a:pt x="1536280" y="785268"/>
                    <a:pt x="1536280" y="776619"/>
                  </a:cubicBezTo>
                  <a:cubicBezTo>
                    <a:pt x="1537067" y="764039"/>
                    <a:pt x="1536280" y="751459"/>
                    <a:pt x="1537067" y="738879"/>
                  </a:cubicBezTo>
                  <a:cubicBezTo>
                    <a:pt x="1540998" y="697208"/>
                    <a:pt x="1559868" y="675193"/>
                    <a:pt x="1601539" y="667331"/>
                  </a:cubicBezTo>
                  <a:cubicBezTo>
                    <a:pt x="1615692" y="664186"/>
                    <a:pt x="1631417" y="664186"/>
                    <a:pt x="1646356" y="666544"/>
                  </a:cubicBezTo>
                  <a:cubicBezTo>
                    <a:pt x="1683309" y="672048"/>
                    <a:pt x="1706111" y="697208"/>
                    <a:pt x="1710828" y="734162"/>
                  </a:cubicBezTo>
                  <a:cubicBezTo>
                    <a:pt x="1712401" y="744383"/>
                    <a:pt x="1711614" y="754604"/>
                    <a:pt x="1712401" y="764039"/>
                  </a:cubicBezTo>
                  <a:cubicBezTo>
                    <a:pt x="1713187" y="771116"/>
                    <a:pt x="1713187" y="778978"/>
                    <a:pt x="1714759" y="786841"/>
                  </a:cubicBezTo>
                  <a:cubicBezTo>
                    <a:pt x="1716332" y="795490"/>
                    <a:pt x="1720263" y="803352"/>
                    <a:pt x="1729698" y="806497"/>
                  </a:cubicBezTo>
                  <a:cubicBezTo>
                    <a:pt x="1741492" y="810428"/>
                    <a:pt x="1752499" y="808069"/>
                    <a:pt x="1760362" y="798634"/>
                  </a:cubicBezTo>
                  <a:cubicBezTo>
                    <a:pt x="1766652" y="789986"/>
                    <a:pt x="1773728" y="779764"/>
                    <a:pt x="1776087" y="769543"/>
                  </a:cubicBezTo>
                  <a:cubicBezTo>
                    <a:pt x="1790239" y="708216"/>
                    <a:pt x="1774514" y="657109"/>
                    <a:pt x="1722622" y="624873"/>
                  </a:cubicBezTo>
                  <a:cubicBezTo>
                    <a:pt x="1658935" y="585561"/>
                    <a:pt x="1592104" y="583988"/>
                    <a:pt x="1525273" y="619369"/>
                  </a:cubicBezTo>
                  <a:cubicBezTo>
                    <a:pt x="1496968" y="634308"/>
                    <a:pt x="1480457" y="658682"/>
                    <a:pt x="1472594" y="689346"/>
                  </a:cubicBezTo>
                  <a:cubicBezTo>
                    <a:pt x="1464731" y="718437"/>
                    <a:pt x="1470235" y="746742"/>
                    <a:pt x="1478884" y="775047"/>
                  </a:cubicBezTo>
                  <a:cubicBezTo>
                    <a:pt x="1485960" y="800207"/>
                    <a:pt x="1496182" y="805711"/>
                    <a:pt x="1533922" y="804138"/>
                  </a:cubicBezTo>
                  <a:close/>
                  <a:moveTo>
                    <a:pt x="1609402" y="300151"/>
                  </a:moveTo>
                  <a:cubicBezTo>
                    <a:pt x="1595249" y="311945"/>
                    <a:pt x="1581097" y="323739"/>
                    <a:pt x="1567730" y="336319"/>
                  </a:cubicBezTo>
                  <a:cubicBezTo>
                    <a:pt x="1554364" y="348899"/>
                    <a:pt x="1537067" y="357548"/>
                    <a:pt x="1527632" y="375631"/>
                  </a:cubicBezTo>
                  <a:cubicBezTo>
                    <a:pt x="1539425" y="391356"/>
                    <a:pt x="1544143" y="410226"/>
                    <a:pt x="1558295" y="425165"/>
                  </a:cubicBezTo>
                  <a:cubicBezTo>
                    <a:pt x="1575593" y="421234"/>
                    <a:pt x="1592890" y="418089"/>
                    <a:pt x="1608615" y="412585"/>
                  </a:cubicBezTo>
                  <a:cubicBezTo>
                    <a:pt x="1625127" y="406295"/>
                    <a:pt x="1646356" y="410226"/>
                    <a:pt x="1659722" y="394501"/>
                  </a:cubicBezTo>
                  <a:cubicBezTo>
                    <a:pt x="1647928" y="349685"/>
                    <a:pt x="1635348" y="326884"/>
                    <a:pt x="1609402" y="300151"/>
                  </a:cubicBezTo>
                  <a:close/>
                  <a:moveTo>
                    <a:pt x="326240" y="374059"/>
                  </a:moveTo>
                  <a:cubicBezTo>
                    <a:pt x="298721" y="348113"/>
                    <a:pt x="270416" y="326098"/>
                    <a:pt x="240539" y="302510"/>
                  </a:cubicBezTo>
                  <a:cubicBezTo>
                    <a:pt x="216951" y="333174"/>
                    <a:pt x="200440" y="363838"/>
                    <a:pt x="193364" y="403150"/>
                  </a:cubicBezTo>
                  <a:cubicBezTo>
                    <a:pt x="228745" y="411799"/>
                    <a:pt x="262554" y="420448"/>
                    <a:pt x="297935" y="429096"/>
                  </a:cubicBezTo>
                  <a:cubicBezTo>
                    <a:pt x="307370" y="410226"/>
                    <a:pt x="316805" y="392929"/>
                    <a:pt x="326240" y="374059"/>
                  </a:cubicBezTo>
                  <a:close/>
                  <a:moveTo>
                    <a:pt x="371056" y="193221"/>
                  </a:moveTo>
                  <a:cubicBezTo>
                    <a:pt x="333316" y="208160"/>
                    <a:pt x="305011" y="229389"/>
                    <a:pt x="279065" y="256908"/>
                  </a:cubicBezTo>
                  <a:cubicBezTo>
                    <a:pt x="306584" y="284426"/>
                    <a:pt x="333316" y="308800"/>
                    <a:pt x="367125" y="328456"/>
                  </a:cubicBezTo>
                  <a:cubicBezTo>
                    <a:pt x="378919" y="319808"/>
                    <a:pt x="389926" y="311945"/>
                    <a:pt x="402506" y="303296"/>
                  </a:cubicBezTo>
                  <a:cubicBezTo>
                    <a:pt x="391499" y="267915"/>
                    <a:pt x="382064" y="233320"/>
                    <a:pt x="371056" y="193221"/>
                  </a:cubicBezTo>
                  <a:close/>
                  <a:moveTo>
                    <a:pt x="1488319" y="327670"/>
                  </a:moveTo>
                  <a:cubicBezTo>
                    <a:pt x="1519769" y="304083"/>
                    <a:pt x="1548860" y="281281"/>
                    <a:pt x="1572448" y="252976"/>
                  </a:cubicBezTo>
                  <a:cubicBezTo>
                    <a:pt x="1533135" y="214450"/>
                    <a:pt x="1508762" y="199511"/>
                    <a:pt x="1478884" y="195580"/>
                  </a:cubicBezTo>
                  <a:cubicBezTo>
                    <a:pt x="1474166" y="212877"/>
                    <a:pt x="1468663" y="230961"/>
                    <a:pt x="1464731" y="249045"/>
                  </a:cubicBezTo>
                  <a:cubicBezTo>
                    <a:pt x="1461587" y="267129"/>
                    <a:pt x="1449793" y="283640"/>
                    <a:pt x="1453724" y="304083"/>
                  </a:cubicBezTo>
                  <a:cubicBezTo>
                    <a:pt x="1463945" y="311159"/>
                    <a:pt x="1474166" y="318235"/>
                    <a:pt x="1488319" y="327670"/>
                  </a:cubicBezTo>
                  <a:close/>
                  <a:moveTo>
                    <a:pt x="1577952" y="538385"/>
                  </a:moveTo>
                  <a:cubicBezTo>
                    <a:pt x="1614119" y="541530"/>
                    <a:pt x="1645569" y="540744"/>
                    <a:pt x="1679378" y="540744"/>
                  </a:cubicBezTo>
                  <a:cubicBezTo>
                    <a:pt x="1679378" y="517157"/>
                    <a:pt x="1680164" y="495928"/>
                    <a:pt x="1678592" y="474699"/>
                  </a:cubicBezTo>
                  <a:cubicBezTo>
                    <a:pt x="1678592" y="468409"/>
                    <a:pt x="1673088" y="462119"/>
                    <a:pt x="1670729" y="455829"/>
                  </a:cubicBezTo>
                  <a:cubicBezTo>
                    <a:pt x="1636134" y="462119"/>
                    <a:pt x="1604684" y="468409"/>
                    <a:pt x="1573234" y="482562"/>
                  </a:cubicBezTo>
                  <a:cubicBezTo>
                    <a:pt x="1574807" y="500645"/>
                    <a:pt x="1576379" y="517943"/>
                    <a:pt x="1577952" y="538385"/>
                  </a:cubicBezTo>
                  <a:close/>
                  <a:moveTo>
                    <a:pt x="1343649" y="160985"/>
                  </a:moveTo>
                  <a:cubicBezTo>
                    <a:pt x="1347580" y="201870"/>
                    <a:pt x="1342076" y="238824"/>
                    <a:pt x="1347580" y="275778"/>
                  </a:cubicBezTo>
                  <a:cubicBezTo>
                    <a:pt x="1364878" y="282068"/>
                    <a:pt x="1380603" y="284426"/>
                    <a:pt x="1395541" y="279709"/>
                  </a:cubicBezTo>
                  <a:cubicBezTo>
                    <a:pt x="1415198" y="227030"/>
                    <a:pt x="1423060" y="194794"/>
                    <a:pt x="1419915" y="169634"/>
                  </a:cubicBezTo>
                  <a:cubicBezTo>
                    <a:pt x="1397114" y="164130"/>
                    <a:pt x="1373526" y="156267"/>
                    <a:pt x="1343649" y="160985"/>
                  </a:cubicBezTo>
                  <a:close/>
                  <a:moveTo>
                    <a:pt x="179997" y="459760"/>
                  </a:moveTo>
                  <a:cubicBezTo>
                    <a:pt x="177638" y="493569"/>
                    <a:pt x="170562" y="522660"/>
                    <a:pt x="183142" y="551752"/>
                  </a:cubicBezTo>
                  <a:cubicBezTo>
                    <a:pt x="215379" y="548607"/>
                    <a:pt x="246042" y="546248"/>
                    <a:pt x="276706" y="543103"/>
                  </a:cubicBezTo>
                  <a:cubicBezTo>
                    <a:pt x="278279" y="532095"/>
                    <a:pt x="280637" y="524233"/>
                    <a:pt x="281424" y="515584"/>
                  </a:cubicBezTo>
                  <a:cubicBezTo>
                    <a:pt x="282210" y="506149"/>
                    <a:pt x="281424" y="495928"/>
                    <a:pt x="281424" y="485707"/>
                  </a:cubicBezTo>
                  <a:cubicBezTo>
                    <a:pt x="249187" y="471554"/>
                    <a:pt x="216951" y="466050"/>
                    <a:pt x="179997" y="459760"/>
                  </a:cubicBezTo>
                  <a:close/>
                  <a:moveTo>
                    <a:pt x="496856" y="277350"/>
                  </a:moveTo>
                  <a:cubicBezTo>
                    <a:pt x="496856" y="240396"/>
                    <a:pt x="496856" y="206587"/>
                    <a:pt x="496856" y="172779"/>
                  </a:cubicBezTo>
                  <a:cubicBezTo>
                    <a:pt x="496856" y="168061"/>
                    <a:pt x="493711" y="164130"/>
                    <a:pt x="491353" y="159412"/>
                  </a:cubicBezTo>
                  <a:cubicBezTo>
                    <a:pt x="474841" y="161771"/>
                    <a:pt x="459903" y="164130"/>
                    <a:pt x="445750" y="167275"/>
                  </a:cubicBezTo>
                  <a:cubicBezTo>
                    <a:pt x="438674" y="168847"/>
                    <a:pt x="432384" y="173565"/>
                    <a:pt x="425308" y="176710"/>
                  </a:cubicBezTo>
                  <a:cubicBezTo>
                    <a:pt x="433956" y="207374"/>
                    <a:pt x="441033" y="236465"/>
                    <a:pt x="449681" y="264770"/>
                  </a:cubicBezTo>
                  <a:cubicBezTo>
                    <a:pt x="455185" y="282854"/>
                    <a:pt x="459116" y="285213"/>
                    <a:pt x="476414" y="282854"/>
                  </a:cubicBezTo>
                  <a:cubicBezTo>
                    <a:pt x="482704" y="282068"/>
                    <a:pt x="488208" y="279709"/>
                    <a:pt x="496856" y="27735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850138-AB2E-2CF3-5F3F-86C8C6F03801}"/>
                </a:ext>
              </a:extLst>
            </p:cNvPr>
            <p:cNvSpPr/>
            <p:nvPr/>
          </p:nvSpPr>
          <p:spPr>
            <a:xfrm>
              <a:off x="5115512" y="638966"/>
              <a:ext cx="1640225" cy="987143"/>
            </a:xfrm>
            <a:custGeom>
              <a:avLst/>
              <a:gdLst>
                <a:gd name="connsiteX0" fmla="*/ 1302245 w 1640225"/>
                <a:gd name="connsiteY0" fmla="*/ 454488 h 987143"/>
                <a:gd name="connsiteX1" fmla="*/ 1437480 w 1640225"/>
                <a:gd name="connsiteY1" fmla="*/ 454488 h 987143"/>
                <a:gd name="connsiteX2" fmla="*/ 1453991 w 1640225"/>
                <a:gd name="connsiteY2" fmla="*/ 426183 h 987143"/>
                <a:gd name="connsiteX3" fmla="*/ 1549914 w 1640225"/>
                <a:gd name="connsiteY3" fmla="*/ 386084 h 987143"/>
                <a:gd name="connsiteX4" fmla="*/ 1631684 w 1640225"/>
                <a:gd name="connsiteY4" fmla="*/ 443480 h 987143"/>
                <a:gd name="connsiteX5" fmla="*/ 1601807 w 1640225"/>
                <a:gd name="connsiteY5" fmla="*/ 570067 h 987143"/>
                <a:gd name="connsiteX6" fmla="*/ 1450846 w 1640225"/>
                <a:gd name="connsiteY6" fmla="*/ 544907 h 987143"/>
                <a:gd name="connsiteX7" fmla="*/ 1435907 w 1640225"/>
                <a:gd name="connsiteY7" fmla="*/ 513457 h 987143"/>
                <a:gd name="connsiteX8" fmla="*/ 1309321 w 1640225"/>
                <a:gd name="connsiteY8" fmla="*/ 515029 h 987143"/>
                <a:gd name="connsiteX9" fmla="*/ 1299100 w 1640225"/>
                <a:gd name="connsiteY9" fmla="*/ 555914 h 987143"/>
                <a:gd name="connsiteX10" fmla="*/ 1183521 w 1640225"/>
                <a:gd name="connsiteY10" fmla="*/ 836606 h 987143"/>
                <a:gd name="connsiteX11" fmla="*/ 979096 w 1640225"/>
                <a:gd name="connsiteY11" fmla="*/ 965551 h 987143"/>
                <a:gd name="connsiteX12" fmla="*/ 480612 w 1640225"/>
                <a:gd name="connsiteY12" fmla="*/ 868056 h 987143"/>
                <a:gd name="connsiteX13" fmla="*/ 317072 w 1640225"/>
                <a:gd name="connsiteY13" fmla="*/ 561418 h 987143"/>
                <a:gd name="connsiteX14" fmla="*/ 313927 w 1640225"/>
                <a:gd name="connsiteY14" fmla="*/ 527609 h 987143"/>
                <a:gd name="connsiteX15" fmla="*/ 309210 w 1640225"/>
                <a:gd name="connsiteY15" fmla="*/ 518961 h 987143"/>
                <a:gd name="connsiteX16" fmla="*/ 201493 w 1640225"/>
                <a:gd name="connsiteY16" fmla="*/ 518961 h 987143"/>
                <a:gd name="connsiteX17" fmla="*/ 189700 w 1640225"/>
                <a:gd name="connsiteY17" fmla="*/ 544907 h 987143"/>
                <a:gd name="connsiteX18" fmla="*/ 59968 w 1640225"/>
                <a:gd name="connsiteY18" fmla="*/ 595227 h 987143"/>
                <a:gd name="connsiteX19" fmla="*/ 213 w 1640225"/>
                <a:gd name="connsiteY19" fmla="*/ 500090 h 987143"/>
                <a:gd name="connsiteX20" fmla="*/ 67044 w 1640225"/>
                <a:gd name="connsiteY20" fmla="*/ 418320 h 987143"/>
                <a:gd name="connsiteX21" fmla="*/ 167685 w 1640225"/>
                <a:gd name="connsiteY21" fmla="*/ 443480 h 987143"/>
                <a:gd name="connsiteX22" fmla="*/ 217218 w 1640225"/>
                <a:gd name="connsiteY22" fmla="*/ 463923 h 987143"/>
                <a:gd name="connsiteX23" fmla="*/ 288767 w 1640225"/>
                <a:gd name="connsiteY23" fmla="*/ 463137 h 987143"/>
                <a:gd name="connsiteX24" fmla="*/ 313141 w 1640225"/>
                <a:gd name="connsiteY24" fmla="*/ 459992 h 987143"/>
                <a:gd name="connsiteX25" fmla="*/ 339087 w 1640225"/>
                <a:gd name="connsiteY25" fmla="*/ 352275 h 987143"/>
                <a:gd name="connsiteX26" fmla="*/ 500269 w 1640225"/>
                <a:gd name="connsiteY26" fmla="*/ 111682 h 987143"/>
                <a:gd name="connsiteX27" fmla="*/ 645725 w 1640225"/>
                <a:gd name="connsiteY27" fmla="*/ 33844 h 987143"/>
                <a:gd name="connsiteX28" fmla="*/ 837570 w 1640225"/>
                <a:gd name="connsiteY28" fmla="*/ 35 h 987143"/>
                <a:gd name="connsiteX29" fmla="*/ 1169368 w 1640225"/>
                <a:gd name="connsiteY29" fmla="*/ 143919 h 987143"/>
                <a:gd name="connsiteX30" fmla="*/ 1299886 w 1640225"/>
                <a:gd name="connsiteY30" fmla="*/ 437977 h 987143"/>
                <a:gd name="connsiteX31" fmla="*/ 1302245 w 1640225"/>
                <a:gd name="connsiteY31" fmla="*/ 454488 h 987143"/>
                <a:gd name="connsiteX32" fmla="*/ 841502 w 1640225"/>
                <a:gd name="connsiteY32" fmla="*/ 933315 h 987143"/>
                <a:gd name="connsiteX33" fmla="*/ 923272 w 1640225"/>
                <a:gd name="connsiteY33" fmla="*/ 923880 h 987143"/>
                <a:gd name="connsiteX34" fmla="*/ 1189811 w 1640225"/>
                <a:gd name="connsiteY34" fmla="*/ 732821 h 987143"/>
                <a:gd name="connsiteX35" fmla="*/ 1245635 w 1640225"/>
                <a:gd name="connsiteY35" fmla="*/ 542548 h 987143"/>
                <a:gd name="connsiteX36" fmla="*/ 1163078 w 1640225"/>
                <a:gd name="connsiteY36" fmla="*/ 224903 h 987143"/>
                <a:gd name="connsiteX37" fmla="*/ 843074 w 1640225"/>
                <a:gd name="connsiteY37" fmla="*/ 55859 h 987143"/>
                <a:gd name="connsiteX38" fmla="*/ 655160 w 1640225"/>
                <a:gd name="connsiteY38" fmla="*/ 89667 h 987143"/>
                <a:gd name="connsiteX39" fmla="*/ 477467 w 1640225"/>
                <a:gd name="connsiteY39" fmla="*/ 212323 h 987143"/>
                <a:gd name="connsiteX40" fmla="*/ 379186 w 1640225"/>
                <a:gd name="connsiteY40" fmla="*/ 597586 h 987143"/>
                <a:gd name="connsiteX41" fmla="*/ 518352 w 1640225"/>
                <a:gd name="connsiteY41" fmla="*/ 827957 h 987143"/>
                <a:gd name="connsiteX42" fmla="*/ 841502 w 1640225"/>
                <a:gd name="connsiteY42" fmla="*/ 933315 h 987143"/>
                <a:gd name="connsiteX43" fmla="*/ 1543624 w 1640225"/>
                <a:gd name="connsiteY43" fmla="*/ 441122 h 987143"/>
                <a:gd name="connsiteX44" fmla="*/ 1490945 w 1640225"/>
                <a:gd name="connsiteY44" fmla="*/ 486724 h 987143"/>
                <a:gd name="connsiteX45" fmla="*/ 1507456 w 1640225"/>
                <a:gd name="connsiteY45" fmla="*/ 527609 h 987143"/>
                <a:gd name="connsiteX46" fmla="*/ 1541265 w 1640225"/>
                <a:gd name="connsiteY46" fmla="*/ 539403 h 987143"/>
                <a:gd name="connsiteX47" fmla="*/ 1584509 w 1640225"/>
                <a:gd name="connsiteY47" fmla="*/ 482007 h 987143"/>
                <a:gd name="connsiteX48" fmla="*/ 1543624 w 1640225"/>
                <a:gd name="connsiteY48" fmla="*/ 441122 h 987143"/>
                <a:gd name="connsiteX49" fmla="*/ 96136 w 1640225"/>
                <a:gd name="connsiteY49" fmla="*/ 470999 h 987143"/>
                <a:gd name="connsiteX50" fmla="*/ 56037 w 1640225"/>
                <a:gd name="connsiteY50" fmla="*/ 507953 h 987143"/>
                <a:gd name="connsiteX51" fmla="*/ 93777 w 1640225"/>
                <a:gd name="connsiteY51" fmla="*/ 547266 h 987143"/>
                <a:gd name="connsiteX52" fmla="*/ 137021 w 1640225"/>
                <a:gd name="connsiteY52" fmla="*/ 527609 h 987143"/>
                <a:gd name="connsiteX53" fmla="*/ 142524 w 1640225"/>
                <a:gd name="connsiteY53" fmla="*/ 503235 h 987143"/>
                <a:gd name="connsiteX54" fmla="*/ 96136 w 1640225"/>
                <a:gd name="connsiteY54" fmla="*/ 470999 h 98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40225" h="987143">
                  <a:moveTo>
                    <a:pt x="1302245" y="454488"/>
                  </a:moveTo>
                  <a:cubicBezTo>
                    <a:pt x="1336054" y="460778"/>
                    <a:pt x="1382442" y="460778"/>
                    <a:pt x="1437480" y="454488"/>
                  </a:cubicBezTo>
                  <a:cubicBezTo>
                    <a:pt x="1442984" y="445839"/>
                    <a:pt x="1447701" y="435618"/>
                    <a:pt x="1453991" y="426183"/>
                  </a:cubicBezTo>
                  <a:cubicBezTo>
                    <a:pt x="1477579" y="393160"/>
                    <a:pt x="1511388" y="382939"/>
                    <a:pt x="1549914" y="386084"/>
                  </a:cubicBezTo>
                  <a:cubicBezTo>
                    <a:pt x="1587654" y="389229"/>
                    <a:pt x="1616745" y="408099"/>
                    <a:pt x="1631684" y="443480"/>
                  </a:cubicBezTo>
                  <a:cubicBezTo>
                    <a:pt x="1646623" y="478075"/>
                    <a:pt x="1645050" y="536258"/>
                    <a:pt x="1601807" y="570067"/>
                  </a:cubicBezTo>
                  <a:cubicBezTo>
                    <a:pt x="1542838" y="616456"/>
                    <a:pt x="1485441" y="599944"/>
                    <a:pt x="1450846" y="544907"/>
                  </a:cubicBezTo>
                  <a:cubicBezTo>
                    <a:pt x="1445342" y="535472"/>
                    <a:pt x="1441411" y="524464"/>
                    <a:pt x="1435907" y="513457"/>
                  </a:cubicBezTo>
                  <a:cubicBezTo>
                    <a:pt x="1393450" y="514243"/>
                    <a:pt x="1350992" y="515029"/>
                    <a:pt x="1309321" y="515029"/>
                  </a:cubicBezTo>
                  <a:cubicBezTo>
                    <a:pt x="1299886" y="528396"/>
                    <a:pt x="1300672" y="542548"/>
                    <a:pt x="1299100" y="555914"/>
                  </a:cubicBezTo>
                  <a:cubicBezTo>
                    <a:pt x="1289665" y="661272"/>
                    <a:pt x="1251925" y="755622"/>
                    <a:pt x="1183521" y="836606"/>
                  </a:cubicBezTo>
                  <a:cubicBezTo>
                    <a:pt x="1129270" y="901078"/>
                    <a:pt x="1060079" y="944322"/>
                    <a:pt x="979096" y="965551"/>
                  </a:cubicBezTo>
                  <a:cubicBezTo>
                    <a:pt x="798258" y="1012726"/>
                    <a:pt x="629214" y="983635"/>
                    <a:pt x="480612" y="868056"/>
                  </a:cubicBezTo>
                  <a:cubicBezTo>
                    <a:pt x="381545" y="791003"/>
                    <a:pt x="328080" y="687218"/>
                    <a:pt x="317072" y="561418"/>
                  </a:cubicBezTo>
                  <a:cubicBezTo>
                    <a:pt x="316286" y="550411"/>
                    <a:pt x="315500" y="538617"/>
                    <a:pt x="313927" y="527609"/>
                  </a:cubicBezTo>
                  <a:cubicBezTo>
                    <a:pt x="313927" y="525251"/>
                    <a:pt x="311568" y="522892"/>
                    <a:pt x="309210" y="518961"/>
                  </a:cubicBezTo>
                  <a:cubicBezTo>
                    <a:pt x="274615" y="518961"/>
                    <a:pt x="238447" y="518961"/>
                    <a:pt x="201493" y="518961"/>
                  </a:cubicBezTo>
                  <a:cubicBezTo>
                    <a:pt x="197562" y="527609"/>
                    <a:pt x="194417" y="536258"/>
                    <a:pt x="189700" y="544907"/>
                  </a:cubicBezTo>
                  <a:cubicBezTo>
                    <a:pt x="166898" y="588937"/>
                    <a:pt x="112647" y="610166"/>
                    <a:pt x="59968" y="595227"/>
                  </a:cubicBezTo>
                  <a:cubicBezTo>
                    <a:pt x="29304" y="586578"/>
                    <a:pt x="-2932" y="550411"/>
                    <a:pt x="213" y="500090"/>
                  </a:cubicBezTo>
                  <a:cubicBezTo>
                    <a:pt x="1786" y="461564"/>
                    <a:pt x="28518" y="427755"/>
                    <a:pt x="67044" y="418320"/>
                  </a:cubicBezTo>
                  <a:cubicBezTo>
                    <a:pt x="104784" y="408885"/>
                    <a:pt x="140166" y="414389"/>
                    <a:pt x="167685" y="443480"/>
                  </a:cubicBezTo>
                  <a:cubicBezTo>
                    <a:pt x="181837" y="458419"/>
                    <a:pt x="196776" y="464709"/>
                    <a:pt x="217218" y="463923"/>
                  </a:cubicBezTo>
                  <a:cubicBezTo>
                    <a:pt x="240806" y="462350"/>
                    <a:pt x="265180" y="463923"/>
                    <a:pt x="288767" y="463137"/>
                  </a:cubicBezTo>
                  <a:cubicBezTo>
                    <a:pt x="297416" y="463137"/>
                    <a:pt x="306065" y="460778"/>
                    <a:pt x="313141" y="459992"/>
                  </a:cubicBezTo>
                  <a:cubicBezTo>
                    <a:pt x="321790" y="423038"/>
                    <a:pt x="328866" y="386870"/>
                    <a:pt x="339087" y="352275"/>
                  </a:cubicBezTo>
                  <a:cubicBezTo>
                    <a:pt x="370537" y="257925"/>
                    <a:pt x="421644" y="176155"/>
                    <a:pt x="500269" y="111682"/>
                  </a:cubicBezTo>
                  <a:cubicBezTo>
                    <a:pt x="543513" y="76301"/>
                    <a:pt x="593046" y="52714"/>
                    <a:pt x="645725" y="33844"/>
                  </a:cubicBezTo>
                  <a:cubicBezTo>
                    <a:pt x="707839" y="11829"/>
                    <a:pt x="772312" y="-751"/>
                    <a:pt x="837570" y="35"/>
                  </a:cubicBezTo>
                  <a:cubicBezTo>
                    <a:pt x="968088" y="821"/>
                    <a:pt x="1081308" y="45637"/>
                    <a:pt x="1169368" y="143919"/>
                  </a:cubicBezTo>
                  <a:cubicBezTo>
                    <a:pt x="1244848" y="227261"/>
                    <a:pt x="1288879" y="325543"/>
                    <a:pt x="1299886" y="437977"/>
                  </a:cubicBezTo>
                  <a:cubicBezTo>
                    <a:pt x="1300672" y="442694"/>
                    <a:pt x="1301459" y="447412"/>
                    <a:pt x="1302245" y="454488"/>
                  </a:cubicBezTo>
                  <a:close/>
                  <a:moveTo>
                    <a:pt x="841502" y="933315"/>
                  </a:moveTo>
                  <a:cubicBezTo>
                    <a:pt x="858799" y="931742"/>
                    <a:pt x="891822" y="930170"/>
                    <a:pt x="923272" y="923880"/>
                  </a:cubicBezTo>
                  <a:cubicBezTo>
                    <a:pt x="1040423" y="901078"/>
                    <a:pt x="1130842" y="838965"/>
                    <a:pt x="1189811" y="732821"/>
                  </a:cubicBezTo>
                  <a:cubicBezTo>
                    <a:pt x="1222047" y="673852"/>
                    <a:pt x="1240131" y="609379"/>
                    <a:pt x="1245635" y="542548"/>
                  </a:cubicBezTo>
                  <a:cubicBezTo>
                    <a:pt x="1255070" y="426969"/>
                    <a:pt x="1229910" y="320039"/>
                    <a:pt x="1163078" y="224903"/>
                  </a:cubicBezTo>
                  <a:cubicBezTo>
                    <a:pt x="1085239" y="114041"/>
                    <a:pt x="979096" y="57431"/>
                    <a:pt x="843074" y="55859"/>
                  </a:cubicBezTo>
                  <a:cubicBezTo>
                    <a:pt x="777815" y="55072"/>
                    <a:pt x="715701" y="67652"/>
                    <a:pt x="655160" y="89667"/>
                  </a:cubicBezTo>
                  <a:cubicBezTo>
                    <a:pt x="585184" y="114041"/>
                    <a:pt x="523070" y="152568"/>
                    <a:pt x="477467" y="212323"/>
                  </a:cubicBezTo>
                  <a:cubicBezTo>
                    <a:pt x="390194" y="326329"/>
                    <a:pt x="353240" y="454488"/>
                    <a:pt x="379186" y="597586"/>
                  </a:cubicBezTo>
                  <a:cubicBezTo>
                    <a:pt x="395697" y="691936"/>
                    <a:pt x="442872" y="768988"/>
                    <a:pt x="518352" y="827957"/>
                  </a:cubicBezTo>
                  <a:cubicBezTo>
                    <a:pt x="607985" y="898720"/>
                    <a:pt x="712556" y="930170"/>
                    <a:pt x="841502" y="933315"/>
                  </a:cubicBezTo>
                  <a:close/>
                  <a:moveTo>
                    <a:pt x="1543624" y="441122"/>
                  </a:moveTo>
                  <a:cubicBezTo>
                    <a:pt x="1512960" y="439549"/>
                    <a:pt x="1490159" y="459205"/>
                    <a:pt x="1490945" y="486724"/>
                  </a:cubicBezTo>
                  <a:cubicBezTo>
                    <a:pt x="1491731" y="501663"/>
                    <a:pt x="1497235" y="515815"/>
                    <a:pt x="1507456" y="527609"/>
                  </a:cubicBezTo>
                  <a:cubicBezTo>
                    <a:pt x="1516891" y="537831"/>
                    <a:pt x="1527899" y="540976"/>
                    <a:pt x="1541265" y="539403"/>
                  </a:cubicBezTo>
                  <a:cubicBezTo>
                    <a:pt x="1567211" y="535472"/>
                    <a:pt x="1587654" y="507953"/>
                    <a:pt x="1584509" y="482007"/>
                  </a:cubicBezTo>
                  <a:cubicBezTo>
                    <a:pt x="1582936" y="459205"/>
                    <a:pt x="1565639" y="442694"/>
                    <a:pt x="1543624" y="441122"/>
                  </a:cubicBezTo>
                  <a:close/>
                  <a:moveTo>
                    <a:pt x="96136" y="470999"/>
                  </a:moveTo>
                  <a:cubicBezTo>
                    <a:pt x="74121" y="471785"/>
                    <a:pt x="56037" y="488297"/>
                    <a:pt x="56037" y="507953"/>
                  </a:cubicBezTo>
                  <a:cubicBezTo>
                    <a:pt x="56037" y="529182"/>
                    <a:pt x="74121" y="548052"/>
                    <a:pt x="93777" y="547266"/>
                  </a:cubicBezTo>
                  <a:cubicBezTo>
                    <a:pt x="111074" y="546479"/>
                    <a:pt x="125227" y="540189"/>
                    <a:pt x="137021" y="527609"/>
                  </a:cubicBezTo>
                  <a:cubicBezTo>
                    <a:pt x="143311" y="520533"/>
                    <a:pt x="145669" y="512670"/>
                    <a:pt x="142524" y="503235"/>
                  </a:cubicBezTo>
                  <a:cubicBezTo>
                    <a:pt x="136234" y="484365"/>
                    <a:pt x="115792" y="470213"/>
                    <a:pt x="96136" y="470999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5AD33A-DE17-EB50-30E6-4E1997329E0A}"/>
                </a:ext>
              </a:extLst>
            </p:cNvPr>
            <p:cNvSpPr/>
            <p:nvPr/>
          </p:nvSpPr>
          <p:spPr>
            <a:xfrm>
              <a:off x="5848238" y="1870576"/>
              <a:ext cx="110365" cy="104283"/>
            </a:xfrm>
            <a:custGeom>
              <a:avLst/>
              <a:gdLst>
                <a:gd name="connsiteX0" fmla="*/ 110349 w 110365"/>
                <a:gd name="connsiteY0" fmla="*/ 47656 h 104283"/>
                <a:gd name="connsiteX1" fmla="*/ 53738 w 110365"/>
                <a:gd name="connsiteY1" fmla="*/ 104266 h 104283"/>
                <a:gd name="connsiteX2" fmla="*/ 273 w 110365"/>
                <a:gd name="connsiteY2" fmla="*/ 45297 h 104283"/>
                <a:gd name="connsiteX3" fmla="*/ 9708 w 110365"/>
                <a:gd name="connsiteY3" fmla="*/ 21709 h 104283"/>
                <a:gd name="connsiteX4" fmla="*/ 87547 w 110365"/>
                <a:gd name="connsiteY4" fmla="*/ 7557 h 104283"/>
                <a:gd name="connsiteX5" fmla="*/ 110349 w 110365"/>
                <a:gd name="connsiteY5" fmla="*/ 47656 h 1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65" h="104283">
                  <a:moveTo>
                    <a:pt x="110349" y="47656"/>
                  </a:moveTo>
                  <a:cubicBezTo>
                    <a:pt x="111135" y="79106"/>
                    <a:pt x="84402" y="105052"/>
                    <a:pt x="53738" y="104266"/>
                  </a:cubicBezTo>
                  <a:cubicBezTo>
                    <a:pt x="21502" y="103480"/>
                    <a:pt x="-2872" y="78319"/>
                    <a:pt x="273" y="45297"/>
                  </a:cubicBezTo>
                  <a:cubicBezTo>
                    <a:pt x="1060" y="37434"/>
                    <a:pt x="4991" y="27999"/>
                    <a:pt x="9708" y="21709"/>
                  </a:cubicBezTo>
                  <a:cubicBezTo>
                    <a:pt x="26220" y="-306"/>
                    <a:pt x="63173" y="-6596"/>
                    <a:pt x="87547" y="7557"/>
                  </a:cubicBezTo>
                  <a:cubicBezTo>
                    <a:pt x="102486" y="16992"/>
                    <a:pt x="110349" y="30358"/>
                    <a:pt x="110349" y="47656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D6EAB-9FBC-43E1-292D-84BD4C7C4E64}"/>
                </a:ext>
              </a:extLst>
            </p:cNvPr>
            <p:cNvSpPr/>
            <p:nvPr/>
          </p:nvSpPr>
          <p:spPr>
            <a:xfrm>
              <a:off x="6023827" y="1872174"/>
              <a:ext cx="103824" cy="99539"/>
            </a:xfrm>
            <a:custGeom>
              <a:avLst/>
              <a:gdLst>
                <a:gd name="connsiteX0" fmla="*/ 55056 w 103824"/>
                <a:gd name="connsiteY0" fmla="*/ 455 h 99539"/>
                <a:gd name="connsiteX1" fmla="*/ 103803 w 103824"/>
                <a:gd name="connsiteY1" fmla="*/ 46058 h 99539"/>
                <a:gd name="connsiteX2" fmla="*/ 46407 w 103824"/>
                <a:gd name="connsiteY2" fmla="*/ 99523 h 99539"/>
                <a:gd name="connsiteX3" fmla="*/ 18 w 103824"/>
                <a:gd name="connsiteY3" fmla="*/ 49989 h 99539"/>
                <a:gd name="connsiteX4" fmla="*/ 55056 w 103824"/>
                <a:gd name="connsiteY4" fmla="*/ 455 h 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4" h="99539">
                  <a:moveTo>
                    <a:pt x="55056" y="455"/>
                  </a:moveTo>
                  <a:cubicBezTo>
                    <a:pt x="83361" y="-3476"/>
                    <a:pt x="104589" y="24829"/>
                    <a:pt x="103803" y="46058"/>
                  </a:cubicBezTo>
                  <a:cubicBezTo>
                    <a:pt x="103017" y="73577"/>
                    <a:pt x="73926" y="100309"/>
                    <a:pt x="46407" y="99523"/>
                  </a:cubicBezTo>
                  <a:cubicBezTo>
                    <a:pt x="22033" y="98737"/>
                    <a:pt x="18" y="74363"/>
                    <a:pt x="18" y="49989"/>
                  </a:cubicBezTo>
                  <a:cubicBezTo>
                    <a:pt x="-768" y="28760"/>
                    <a:pt x="24392" y="-4262"/>
                    <a:pt x="55056" y="455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82C3-4F8A-2A54-E002-E3FCFB5C38B7}"/>
                </a:ext>
              </a:extLst>
            </p:cNvPr>
            <p:cNvSpPr/>
            <p:nvPr/>
          </p:nvSpPr>
          <p:spPr>
            <a:xfrm>
              <a:off x="5673882" y="1869484"/>
              <a:ext cx="99170" cy="102234"/>
            </a:xfrm>
            <a:custGeom>
              <a:avLst/>
              <a:gdLst>
                <a:gd name="connsiteX0" fmla="*/ 51975 w 99170"/>
                <a:gd name="connsiteY0" fmla="*/ 102213 h 102234"/>
                <a:gd name="connsiteX1" fmla="*/ 82 w 99170"/>
                <a:gd name="connsiteY1" fmla="*/ 54251 h 102234"/>
                <a:gd name="connsiteX2" fmla="*/ 48830 w 99170"/>
                <a:gd name="connsiteY2" fmla="*/ 0 h 102234"/>
                <a:gd name="connsiteX3" fmla="*/ 99150 w 99170"/>
                <a:gd name="connsiteY3" fmla="*/ 54251 h 102234"/>
                <a:gd name="connsiteX4" fmla="*/ 51975 w 99170"/>
                <a:gd name="connsiteY4" fmla="*/ 102213 h 10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70" h="102234">
                  <a:moveTo>
                    <a:pt x="51975" y="102213"/>
                  </a:moveTo>
                  <a:cubicBezTo>
                    <a:pt x="23669" y="102999"/>
                    <a:pt x="1654" y="82556"/>
                    <a:pt x="82" y="54251"/>
                  </a:cubicBezTo>
                  <a:cubicBezTo>
                    <a:pt x="-1491" y="23588"/>
                    <a:pt x="19738" y="0"/>
                    <a:pt x="48830" y="0"/>
                  </a:cubicBezTo>
                  <a:cubicBezTo>
                    <a:pt x="75562" y="0"/>
                    <a:pt x="99150" y="25946"/>
                    <a:pt x="99150" y="54251"/>
                  </a:cubicBezTo>
                  <a:cubicBezTo>
                    <a:pt x="99936" y="80198"/>
                    <a:pt x="78707" y="100640"/>
                    <a:pt x="51975" y="10221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A13B9C-B028-3447-78C1-6CCC14D5E711}"/>
                </a:ext>
              </a:extLst>
            </p:cNvPr>
            <p:cNvSpPr/>
            <p:nvPr/>
          </p:nvSpPr>
          <p:spPr>
            <a:xfrm>
              <a:off x="5796369" y="1170040"/>
              <a:ext cx="235579" cy="97961"/>
            </a:xfrm>
            <a:custGeom>
              <a:avLst/>
              <a:gdLst>
                <a:gd name="connsiteX0" fmla="*/ 129981 w 235579"/>
                <a:gd name="connsiteY0" fmla="*/ 97962 h 97961"/>
                <a:gd name="connsiteX1" fmla="*/ 42707 w 235579"/>
                <a:gd name="connsiteY1" fmla="*/ 78306 h 97961"/>
                <a:gd name="connsiteX2" fmla="*/ 5754 w 235579"/>
                <a:gd name="connsiteY2" fmla="*/ 46856 h 97961"/>
                <a:gd name="connsiteX3" fmla="*/ 7326 w 235579"/>
                <a:gd name="connsiteY3" fmla="*/ 12261 h 97961"/>
                <a:gd name="connsiteX4" fmla="*/ 44280 w 235579"/>
                <a:gd name="connsiteY4" fmla="*/ 8329 h 97961"/>
                <a:gd name="connsiteX5" fmla="*/ 49784 w 235579"/>
                <a:gd name="connsiteY5" fmla="*/ 13047 h 97961"/>
                <a:gd name="connsiteX6" fmla="*/ 147279 w 235579"/>
                <a:gd name="connsiteY6" fmla="*/ 37421 h 97961"/>
                <a:gd name="connsiteX7" fmla="*/ 177156 w 235579"/>
                <a:gd name="connsiteY7" fmla="*/ 22482 h 97961"/>
                <a:gd name="connsiteX8" fmla="*/ 192881 w 235579"/>
                <a:gd name="connsiteY8" fmla="*/ 5971 h 97961"/>
                <a:gd name="connsiteX9" fmla="*/ 221186 w 235579"/>
                <a:gd name="connsiteY9" fmla="*/ 3612 h 97961"/>
                <a:gd name="connsiteX10" fmla="*/ 235339 w 235579"/>
                <a:gd name="connsiteY10" fmla="*/ 27986 h 97961"/>
                <a:gd name="connsiteX11" fmla="*/ 226690 w 235579"/>
                <a:gd name="connsiteY11" fmla="*/ 52359 h 97961"/>
                <a:gd name="connsiteX12" fmla="*/ 174798 w 235579"/>
                <a:gd name="connsiteY12" fmla="*/ 87741 h 97961"/>
                <a:gd name="connsiteX13" fmla="*/ 129981 w 235579"/>
                <a:gd name="connsiteY13" fmla="*/ 97962 h 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79" h="97961">
                  <a:moveTo>
                    <a:pt x="129981" y="97962"/>
                  </a:moveTo>
                  <a:cubicBezTo>
                    <a:pt x="95386" y="96389"/>
                    <a:pt x="67868" y="90886"/>
                    <a:pt x="42707" y="78306"/>
                  </a:cubicBezTo>
                  <a:cubicBezTo>
                    <a:pt x="27769" y="70443"/>
                    <a:pt x="15189" y="60222"/>
                    <a:pt x="5754" y="46856"/>
                  </a:cubicBezTo>
                  <a:cubicBezTo>
                    <a:pt x="-2895" y="35062"/>
                    <a:pt x="-1323" y="21696"/>
                    <a:pt x="7326" y="12261"/>
                  </a:cubicBezTo>
                  <a:cubicBezTo>
                    <a:pt x="18334" y="467"/>
                    <a:pt x="30914" y="-319"/>
                    <a:pt x="44280" y="8329"/>
                  </a:cubicBezTo>
                  <a:cubicBezTo>
                    <a:pt x="46639" y="9902"/>
                    <a:pt x="48211" y="11474"/>
                    <a:pt x="49784" y="13047"/>
                  </a:cubicBezTo>
                  <a:cubicBezTo>
                    <a:pt x="77303" y="42924"/>
                    <a:pt x="111898" y="42924"/>
                    <a:pt x="147279" y="37421"/>
                  </a:cubicBezTo>
                  <a:cubicBezTo>
                    <a:pt x="157500" y="35848"/>
                    <a:pt x="167721" y="28772"/>
                    <a:pt x="177156" y="22482"/>
                  </a:cubicBezTo>
                  <a:cubicBezTo>
                    <a:pt x="183446" y="18551"/>
                    <a:pt x="187378" y="11474"/>
                    <a:pt x="192881" y="5971"/>
                  </a:cubicBezTo>
                  <a:cubicBezTo>
                    <a:pt x="201530" y="-1106"/>
                    <a:pt x="210965" y="-1892"/>
                    <a:pt x="221186" y="3612"/>
                  </a:cubicBezTo>
                  <a:cubicBezTo>
                    <a:pt x="230621" y="9116"/>
                    <a:pt x="236911" y="16978"/>
                    <a:pt x="235339" y="27986"/>
                  </a:cubicBezTo>
                  <a:cubicBezTo>
                    <a:pt x="233766" y="36634"/>
                    <a:pt x="230621" y="45283"/>
                    <a:pt x="226690" y="52359"/>
                  </a:cubicBezTo>
                  <a:cubicBezTo>
                    <a:pt x="214896" y="71229"/>
                    <a:pt x="195240" y="81451"/>
                    <a:pt x="174798" y="87741"/>
                  </a:cubicBezTo>
                  <a:cubicBezTo>
                    <a:pt x="157500" y="94031"/>
                    <a:pt x="140203" y="95603"/>
                    <a:pt x="129981" y="97962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75BC99-0B67-3502-9464-7C518CA40BB7}"/>
                </a:ext>
              </a:extLst>
            </p:cNvPr>
            <p:cNvSpPr/>
            <p:nvPr/>
          </p:nvSpPr>
          <p:spPr>
            <a:xfrm>
              <a:off x="6089374" y="980829"/>
              <a:ext cx="110591" cy="137661"/>
            </a:xfrm>
            <a:custGeom>
              <a:avLst/>
              <a:gdLst>
                <a:gd name="connsiteX0" fmla="*/ 110591 w 110591"/>
                <a:gd name="connsiteY0" fmla="*/ 70953 h 137661"/>
                <a:gd name="connsiteX1" fmla="*/ 98797 w 110591"/>
                <a:gd name="connsiteY1" fmla="*/ 111052 h 137661"/>
                <a:gd name="connsiteX2" fmla="*/ 25676 w 110591"/>
                <a:gd name="connsiteY2" fmla="*/ 125205 h 137661"/>
                <a:gd name="connsiteX3" fmla="*/ 18600 w 110591"/>
                <a:gd name="connsiteY3" fmla="*/ 17488 h 137661"/>
                <a:gd name="connsiteX4" fmla="*/ 104301 w 110591"/>
                <a:gd name="connsiteY4" fmla="*/ 37931 h 137661"/>
                <a:gd name="connsiteX5" fmla="*/ 110591 w 110591"/>
                <a:gd name="connsiteY5" fmla="*/ 70953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1" h="137661">
                  <a:moveTo>
                    <a:pt x="110591" y="70953"/>
                  </a:moveTo>
                  <a:cubicBezTo>
                    <a:pt x="107446" y="82747"/>
                    <a:pt x="105874" y="98472"/>
                    <a:pt x="98797" y="111052"/>
                  </a:cubicBezTo>
                  <a:cubicBezTo>
                    <a:pt x="83859" y="140930"/>
                    <a:pt x="52409" y="145647"/>
                    <a:pt x="25676" y="125205"/>
                  </a:cubicBezTo>
                  <a:cubicBezTo>
                    <a:pt x="-8919" y="99258"/>
                    <a:pt x="-5774" y="41862"/>
                    <a:pt x="18600" y="17488"/>
                  </a:cubicBezTo>
                  <a:cubicBezTo>
                    <a:pt x="48477" y="-12389"/>
                    <a:pt x="92507" y="-2954"/>
                    <a:pt x="104301" y="37931"/>
                  </a:cubicBezTo>
                  <a:cubicBezTo>
                    <a:pt x="107446" y="47366"/>
                    <a:pt x="108232" y="57587"/>
                    <a:pt x="110591" y="7095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54D486-B258-0819-1A74-66AE3B9DFC92}"/>
                </a:ext>
              </a:extLst>
            </p:cNvPr>
            <p:cNvSpPr/>
            <p:nvPr/>
          </p:nvSpPr>
          <p:spPr>
            <a:xfrm>
              <a:off x="5631432" y="981005"/>
              <a:ext cx="111103" cy="134992"/>
            </a:xfrm>
            <a:custGeom>
              <a:avLst/>
              <a:gdLst>
                <a:gd name="connsiteX0" fmla="*/ 74 w 111103"/>
                <a:gd name="connsiteY0" fmla="*/ 66060 h 134992"/>
                <a:gd name="connsiteX1" fmla="*/ 16585 w 111103"/>
                <a:gd name="connsiteY1" fmla="*/ 18099 h 134992"/>
                <a:gd name="connsiteX2" fmla="*/ 83416 w 111103"/>
                <a:gd name="connsiteY2" fmla="*/ 11809 h 134992"/>
                <a:gd name="connsiteX3" fmla="*/ 72409 w 111103"/>
                <a:gd name="connsiteY3" fmla="*/ 130533 h 134992"/>
                <a:gd name="connsiteX4" fmla="*/ 18158 w 111103"/>
                <a:gd name="connsiteY4" fmla="*/ 118739 h 134992"/>
                <a:gd name="connsiteX5" fmla="*/ 74 w 111103"/>
                <a:gd name="connsiteY5" fmla="*/ 66060 h 13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3" h="134992">
                  <a:moveTo>
                    <a:pt x="74" y="66060"/>
                  </a:moveTo>
                  <a:cubicBezTo>
                    <a:pt x="-713" y="48763"/>
                    <a:pt x="4791" y="32251"/>
                    <a:pt x="16585" y="18099"/>
                  </a:cubicBezTo>
                  <a:cubicBezTo>
                    <a:pt x="34669" y="-3130"/>
                    <a:pt x="62188" y="-6275"/>
                    <a:pt x="83416" y="11809"/>
                  </a:cubicBezTo>
                  <a:cubicBezTo>
                    <a:pt x="122729" y="44045"/>
                    <a:pt x="121156" y="110090"/>
                    <a:pt x="72409" y="130533"/>
                  </a:cubicBezTo>
                  <a:cubicBezTo>
                    <a:pt x="51180" y="139181"/>
                    <a:pt x="33883" y="135250"/>
                    <a:pt x="18158" y="118739"/>
                  </a:cubicBezTo>
                  <a:cubicBezTo>
                    <a:pt x="5577" y="105373"/>
                    <a:pt x="74" y="88861"/>
                    <a:pt x="74" y="6606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Graphic 14" descr="robot to color">
            <a:extLst>
              <a:ext uri="{FF2B5EF4-FFF2-40B4-BE49-F238E27FC236}">
                <a16:creationId xmlns:a16="http://schemas.microsoft.com/office/drawing/2014/main" id="{E805A50F-B6F1-CDAE-26DC-2FC1A995F9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176259" y="2441310"/>
            <a:ext cx="7677624" cy="2600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US" sz="8000" dirty="0">
                <a:ln w="41275">
                  <a:noFill/>
                </a:ln>
                <a:solidFill>
                  <a:schemeClr val="accent2"/>
                </a:solidFill>
                <a:ea typeface="Source Sans Pro Black" panose="020B0503030403020204" pitchFamily="34" charset="0"/>
              </a:rPr>
              <a:t>BIG GAME CENSUS VISUALIZATION</a:t>
            </a:r>
            <a:endParaRPr lang="en-US" sz="8000" dirty="0">
              <a:ln w="412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7853883" y="3362284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F5028-DB4F-3D82-6F93-6E9FECE6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0" y="6015181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2361545" y="6333937"/>
            <a:ext cx="1988951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WIREFRAME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96773-C739-238D-17EF-E024D4B3DB49}"/>
              </a:ext>
            </a:extLst>
          </p:cNvPr>
          <p:cNvSpPr txBox="1">
            <a:spLocks/>
          </p:cNvSpPr>
          <p:nvPr/>
        </p:nvSpPr>
        <p:spPr>
          <a:xfrm>
            <a:off x="4943669" y="6339250"/>
            <a:ext cx="1988951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400" b="1" dirty="0">
              <a:solidFill>
                <a:schemeClr val="accent5">
                  <a:lumMod val="75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75183D4-5141-FE5E-62DE-06FEBE1E1036}"/>
              </a:ext>
            </a:extLst>
          </p:cNvPr>
          <p:cNvSpPr txBox="1">
            <a:spLocks/>
          </p:cNvSpPr>
          <p:nvPr/>
        </p:nvSpPr>
        <p:spPr>
          <a:xfrm>
            <a:off x="7525793" y="6339250"/>
            <a:ext cx="1988951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BY :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ea typeface="Source Sans Pro" panose="020B0503030403020204" pitchFamily="34" charset="0"/>
              </a:rPr>
              <a:t>HIMASREE RAMINI</a:t>
            </a: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12506F-9DB8-A18F-F700-1F187201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4921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4400" dirty="0"/>
              <a:t>Dashboard: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3A922E-E044-98D0-39A3-9E22C7299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213"/>
            <a:ext cx="10058400" cy="62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46130" y="2229634"/>
            <a:ext cx="3778249" cy="288676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18352-F088-D551-74E2-6F0E9521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77" y="2229568"/>
            <a:ext cx="2168843" cy="288689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INSIGHTS: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36D1191-7C8F-2D2C-9014-61F07A48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38" y="1080197"/>
            <a:ext cx="6020640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786720" cy="77724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106B0A-C17D-8061-396A-B020C708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61" y="1124373"/>
            <a:ext cx="2983953" cy="3167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COUNTRY WISE ANALYSIS: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08F06BE-9E24-55F5-2AB9-FA5AB50A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994" y="1814635"/>
            <a:ext cx="4709636" cy="41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3713C-3E79-4327-1575-EA2C37EB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7" y="548639"/>
            <a:ext cx="3677603" cy="24204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ENGLAND ANALYSIS: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6690" y="1"/>
            <a:ext cx="6271709" cy="548638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8239"/>
            <a:ext cx="8811463" cy="153416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6F753A5-289F-D21E-EAEC-9371EC99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27" y="1758864"/>
            <a:ext cx="600807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3520290A-9DCE-CC64-7AA7-C3DFAF53DC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r="26182" b="9091"/>
          <a:stretch/>
        </p:blipFill>
        <p:spPr>
          <a:xfrm>
            <a:off x="2323242" y="-967246"/>
            <a:ext cx="7735158" cy="873964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049195" cy="77724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22BD2-F7F0-AFAA-A136-82CB066E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4" y="1272011"/>
            <a:ext cx="3319272" cy="36313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PHILADELPHIA COUNTRY ANALYSIS: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380" y="501577"/>
            <a:ext cx="165811" cy="5808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848" y="5153176"/>
            <a:ext cx="3281553" cy="2072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5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B97AB-E8F1-E920-0AAE-508700E2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1386395"/>
          </a:xfrm>
          <a:solidFill>
            <a:schemeClr val="bg1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r>
              <a:rPr lang="en-US" sz="4000" dirty="0"/>
              <a:t>Conclusion: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06E54-92F3-F67E-28CE-9864F758273C}"/>
              </a:ext>
            </a:extLst>
          </p:cNvPr>
          <p:cNvSpPr txBox="1"/>
          <p:nvPr/>
        </p:nvSpPr>
        <p:spPr>
          <a:xfrm>
            <a:off x="275134" y="1868213"/>
            <a:ext cx="95081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This project tells about the game census analysis and visualization . This makes us to give the overview on a game and countries gaming power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We can conclude many of the players are from the California and Texas as well.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Big game is encouraged by these countries so that many players were belongs to the countries new England and Philadelphia.</a:t>
            </a:r>
          </a:p>
        </p:txBody>
      </p:sp>
    </p:spTree>
    <p:extLst>
      <p:ext uri="{BB962C8B-B14F-4D97-AF65-F5344CB8AC3E}">
        <p14:creationId xmlns:p14="http://schemas.microsoft.com/office/powerpoint/2010/main" val="302566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45264798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FF66"/>
      </a:accent1>
      <a:accent2>
        <a:srgbClr val="300BE5"/>
      </a:accent2>
      <a:accent3>
        <a:srgbClr val="DFFE00"/>
      </a:accent3>
      <a:accent4>
        <a:srgbClr val="FD124A"/>
      </a:accent4>
      <a:accent5>
        <a:srgbClr val="FF19FD"/>
      </a:accent5>
      <a:accent6>
        <a:srgbClr val="19D5FE"/>
      </a:accent6>
      <a:hlink>
        <a:srgbClr val="5F5F5F"/>
      </a:hlink>
      <a:folHlink>
        <a:srgbClr val="919191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798_wac_SD_v5" id="{40E6E9B9-CF4E-4464-9D2D-205DF6E23046}" vid="{7D5F2785-6683-478C-8695-7A8F820B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AFD841-9385-4F7E-A5A9-AECA7F5889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A759E4-EFF9-4BD1-A98F-37F84B680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Robots coloring book</Template>
  <TotalTime>29</TotalTime>
  <Words>98</Words>
  <Application>Microsoft Office PowerPoint</Application>
  <PresentationFormat>Custom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Berlin Sans FB Demi</vt:lpstr>
      <vt:lpstr>Calibri</vt:lpstr>
      <vt:lpstr>Source Sans Pro</vt:lpstr>
      <vt:lpstr>Source Sans Pro Black</vt:lpstr>
      <vt:lpstr>Wingdings</vt:lpstr>
      <vt:lpstr>Office Theme</vt:lpstr>
      <vt:lpstr>Cover Page</vt:lpstr>
      <vt:lpstr>Dashboard:</vt:lpstr>
      <vt:lpstr>GAME INSIGHTS:</vt:lpstr>
      <vt:lpstr>COUNTRY WISE ANALYSIS:</vt:lpstr>
      <vt:lpstr>NEW ENGLAND ANALYSIS:</vt:lpstr>
      <vt:lpstr>PHILADELPHIA COUNTRY ANALYSIS:</vt:lpstr>
      <vt:lpstr> Conclusion: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Himasree Ramini</dc:creator>
  <cp:lastModifiedBy>Himasree Ramini</cp:lastModifiedBy>
  <cp:revision>1</cp:revision>
  <dcterms:created xsi:type="dcterms:W3CDTF">2024-06-30T09:37:43Z</dcterms:created>
  <dcterms:modified xsi:type="dcterms:W3CDTF">2024-06-30T10:06:53Z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