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0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1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7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7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149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B9544DE-D5D2-419F-97F9-C3CB8C31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898C9B-7323-4559-9424-018A10D7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4A0A6-39D4-436D-3C6C-798E2AC5A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6614161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Visualization of Bird Strikes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1C432-A7B7-C7FF-5E4B-90C10FFF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6614161" cy="1655762"/>
          </a:xfrm>
        </p:spPr>
        <p:txBody>
          <a:bodyPr>
            <a:normAutofit/>
          </a:bodyPr>
          <a:lstStyle/>
          <a:p>
            <a:pPr algn="l"/>
            <a:r>
              <a:rPr lang="en-US"/>
              <a:t>WIREFRAME</a:t>
            </a:r>
          </a:p>
          <a:p>
            <a:pPr algn="l"/>
            <a:endParaRPr lang="en-US"/>
          </a:p>
          <a:p>
            <a:pPr algn="l"/>
            <a:r>
              <a:rPr lang="en-US"/>
              <a:t>By Himasree Ramini</a:t>
            </a:r>
          </a:p>
        </p:txBody>
      </p:sp>
      <p:grpSp>
        <p:nvGrpSpPr>
          <p:cNvPr id="39" name="decorative circles">
            <a:extLst>
              <a:ext uri="{FF2B5EF4-FFF2-40B4-BE49-F238E27FC236}">
                <a16:creationId xmlns:a16="http://schemas.microsoft.com/office/drawing/2014/main" id="{CD3F8757-46C7-43B2-B5EF-9B85B5C83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37008" y="433142"/>
            <a:ext cx="1122760" cy="6178301"/>
            <a:chOff x="8437008" y="433142"/>
            <a:chExt cx="1122760" cy="61783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C558EDF-DA7F-481C-8D08-2A7156D3F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75160" y="82517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DCDAD58-A043-493E-A51B-5A32AB1C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28229" y="433142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56CBC24-7B7A-405B-8EB6-1A5FD7BE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37008" y="5719481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1EFB3FA-A08C-47F2-B71D-3556F253C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93327" y="6145002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6554C6-9AC1-4C2E-AE7F-040BCB6C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6963" y="581706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EE85C0-993C-673C-DCDE-4C1514C21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33" r="25771"/>
          <a:stretch/>
        </p:blipFill>
        <p:spPr>
          <a:xfrm>
            <a:off x="8608738" y="357441"/>
            <a:ext cx="3580214" cy="5994304"/>
          </a:xfrm>
          <a:custGeom>
            <a:avLst/>
            <a:gdLst/>
            <a:ahLst/>
            <a:cxnLst/>
            <a:rect l="l" t="t" r="r" b="b"/>
            <a:pathLst>
              <a:path w="3735324" h="6254002">
                <a:moveTo>
                  <a:pt x="3127001" y="0"/>
                </a:moveTo>
                <a:cubicBezTo>
                  <a:pt x="3288907" y="0"/>
                  <a:pt x="3447939" y="12305"/>
                  <a:pt x="3603212" y="36030"/>
                </a:cubicBezTo>
                <a:lnTo>
                  <a:pt x="3735324" y="59623"/>
                </a:lnTo>
                <a:lnTo>
                  <a:pt x="3735324" y="6194380"/>
                </a:lnTo>
                <a:lnTo>
                  <a:pt x="3603212" y="6217972"/>
                </a:lnTo>
                <a:cubicBezTo>
                  <a:pt x="3447939" y="6241698"/>
                  <a:pt x="3288907" y="6254002"/>
                  <a:pt x="3127001" y="6254002"/>
                </a:cubicBezTo>
                <a:cubicBezTo>
                  <a:pt x="1400006" y="6254002"/>
                  <a:pt x="0" y="4853996"/>
                  <a:pt x="0" y="3127001"/>
                </a:cubicBezTo>
                <a:cubicBezTo>
                  <a:pt x="0" y="1400006"/>
                  <a:pt x="1400006" y="0"/>
                  <a:pt x="312700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628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819A-520B-6432-CCF5-FF49B6C5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74526E1-8B68-91DC-C3B9-393DCBE7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71" y="1825625"/>
            <a:ext cx="7840683" cy="4351338"/>
          </a:xfrm>
        </p:spPr>
      </p:pic>
    </p:spTree>
    <p:extLst>
      <p:ext uri="{BB962C8B-B14F-4D97-AF65-F5344CB8AC3E}">
        <p14:creationId xmlns:p14="http://schemas.microsoft.com/office/powerpoint/2010/main" val="95841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262B-256D-2F0A-88D2-89F2D1C9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Insights: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9D818552-3196-5670-E68A-709F9C90E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1825625"/>
            <a:ext cx="8750709" cy="4351338"/>
          </a:xfrm>
        </p:spPr>
      </p:pic>
    </p:spTree>
    <p:extLst>
      <p:ext uri="{BB962C8B-B14F-4D97-AF65-F5344CB8AC3E}">
        <p14:creationId xmlns:p14="http://schemas.microsoft.com/office/powerpoint/2010/main" val="2444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DE46-D3A1-8B7C-D84C-829685BE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Incursion:</a:t>
            </a:r>
          </a:p>
        </p:txBody>
      </p:sp>
      <p:pic>
        <p:nvPicPr>
          <p:cNvPr id="9" name="Content Placeholder 8" descr="A graph of flight accidents&#10;&#10;Description automatically generated with medium confidence">
            <a:extLst>
              <a:ext uri="{FF2B5EF4-FFF2-40B4-BE49-F238E27FC236}">
                <a16:creationId xmlns:a16="http://schemas.microsoft.com/office/drawing/2014/main" id="{B5594A35-B430-2402-17CE-C179FCA8F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84" y="1825625"/>
            <a:ext cx="4878257" cy="4351338"/>
          </a:xfrm>
        </p:spPr>
      </p:pic>
    </p:spTree>
    <p:extLst>
      <p:ext uri="{BB962C8B-B14F-4D97-AF65-F5344CB8AC3E}">
        <p14:creationId xmlns:p14="http://schemas.microsoft.com/office/powerpoint/2010/main" val="265801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6D30-E255-F900-AC5F-3283A6A6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airlines having encountered bird strikes:</a:t>
            </a:r>
          </a:p>
        </p:txBody>
      </p:sp>
      <p:pic>
        <p:nvPicPr>
          <p:cNvPr id="5" name="Content Placeholder 4" descr="A close-up of several graphs&#10;&#10;Description automatically generated">
            <a:extLst>
              <a:ext uri="{FF2B5EF4-FFF2-40B4-BE49-F238E27FC236}">
                <a16:creationId xmlns:a16="http://schemas.microsoft.com/office/drawing/2014/main" id="{A61B6548-EEF2-A1C8-9ACE-E1F93C83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1825625"/>
            <a:ext cx="9910915" cy="4850478"/>
          </a:xfrm>
        </p:spPr>
      </p:pic>
    </p:spTree>
    <p:extLst>
      <p:ext uri="{BB962C8B-B14F-4D97-AF65-F5344CB8AC3E}">
        <p14:creationId xmlns:p14="http://schemas.microsoft.com/office/powerpoint/2010/main" val="420974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DA3F-00C1-304D-8465-D8BF1FCA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157B-7A50-74DB-6411-A16287E4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2533015"/>
          </a:xfrm>
        </p:spPr>
        <p:txBody>
          <a:bodyPr>
            <a:normAutofit/>
          </a:bodyPr>
          <a:lstStyle/>
          <a:p>
            <a:r>
              <a:rPr lang="en-US" sz="3200" dirty="0"/>
              <a:t>Many airlines follows and takes the precautions accurately to avoid accidents from the birds.</a:t>
            </a:r>
          </a:p>
          <a:p>
            <a:r>
              <a:rPr lang="en-US" sz="3200" dirty="0"/>
              <a:t>Total No. of bird strikes annually  takes place is  25.56k ,the cost incurred is $142.49M and </a:t>
            </a:r>
            <a:r>
              <a:rPr lang="en-US" sz="3200" dirty="0" err="1"/>
              <a:t>no.of</a:t>
            </a:r>
            <a:r>
              <a:rPr lang="en-US" sz="3200" dirty="0"/>
              <a:t> people injured is 29.</a:t>
            </a:r>
          </a:p>
        </p:txBody>
      </p:sp>
    </p:spTree>
    <p:extLst>
      <p:ext uri="{BB962C8B-B14F-4D97-AF65-F5344CB8AC3E}">
        <p14:creationId xmlns:p14="http://schemas.microsoft.com/office/powerpoint/2010/main" val="341768129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Nova</vt:lpstr>
      <vt:lpstr>ConfettiVTI</vt:lpstr>
      <vt:lpstr>Data Visualization of Bird Strikes</vt:lpstr>
      <vt:lpstr>Dashboard </vt:lpstr>
      <vt:lpstr>Flight Insights:</vt:lpstr>
      <vt:lpstr>Cost Incursion:</vt:lpstr>
      <vt:lpstr>Top 10 airlines having encountered bird strikes: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Himasree Ramini</dc:creator>
  <cp:lastModifiedBy>Himasree Ramini</cp:lastModifiedBy>
  <cp:revision>1</cp:revision>
  <dcterms:created xsi:type="dcterms:W3CDTF">2024-06-29T10:22:40Z</dcterms:created>
  <dcterms:modified xsi:type="dcterms:W3CDTF">2024-06-29T10:51:34Z</dcterms:modified>
</cp:coreProperties>
</file>