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8" r:id="rId5"/>
    <p:sldId id="257" r:id="rId6"/>
    <p:sldId id="258" r:id="rId7"/>
    <p:sldId id="269" r:id="rId8"/>
    <p:sldId id="259" r:id="rId9"/>
    <p:sldId id="262" r:id="rId10"/>
    <p:sldId id="263" r:id="rId11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3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0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2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4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8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0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3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7D66-EEBF-4C50-B262-94550A18BE68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92E1-FE59-4604-B459-7CBBC7E2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" y="553244"/>
            <a:ext cx="9144000" cy="516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056" y="0"/>
            <a:ext cx="2397704" cy="5532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LoginForm.html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" y="553244"/>
            <a:ext cx="9144000" cy="514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056" y="0"/>
            <a:ext cx="2901760" cy="5532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ProfileForm.html(2)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12119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HomeForm.html(1)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에서 좋아요 누른 단어들에서 </a:t>
            </a:r>
            <a:r>
              <a:rPr lang="en-US" altLang="ko-KR" sz="1400" b="1" dirty="0" err="1" smtClean="0"/>
              <a:t>DelNy</a:t>
            </a:r>
            <a:r>
              <a:rPr lang="ko-KR" altLang="en-US" sz="1400" b="1" dirty="0" smtClean="0"/>
              <a:t>추가</a:t>
            </a:r>
            <a:r>
              <a:rPr lang="en-US" altLang="ko-KR" sz="1400" b="1" dirty="0" smtClean="0"/>
              <a:t>.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56" y="0"/>
            <a:ext cx="2901760" cy="5532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SignupForm.html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012"/>
            <a:ext cx="9144000" cy="514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9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972"/>
            <a:ext cx="9150872" cy="515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056" y="0"/>
            <a:ext cx="2397704" cy="5532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HomeForm.html(1)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6993" y="3002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오늘의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영단어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) / </a:t>
            </a:r>
            <a:r>
              <a:rPr lang="ko-KR" altLang="en-US" sz="1400" dirty="0" err="1" smtClean="0"/>
              <a:t>영단어에</a:t>
            </a:r>
            <a:r>
              <a:rPr lang="ko-KR" altLang="en-US" sz="1400" dirty="0" smtClean="0"/>
              <a:t> 좋아요 버튼 추가하여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ProfileForm.html(2)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있는 </a:t>
            </a:r>
            <a:r>
              <a:rPr lang="en-US" altLang="ko-KR" sz="1400" b="1" dirty="0" smtClean="0"/>
              <a:t>My Word</a:t>
            </a:r>
            <a:r>
              <a:rPr lang="ko-KR" altLang="en-US" sz="1400" b="1" dirty="0" smtClean="0"/>
              <a:t>에 추가되게 하려 함</a:t>
            </a:r>
            <a:r>
              <a:rPr lang="en-US" altLang="ko-KR" sz="1400" b="1" dirty="0" smtClean="0"/>
              <a:t>.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89573"/>
              </p:ext>
            </p:extLst>
          </p:nvPr>
        </p:nvGraphicFramePr>
        <p:xfrm>
          <a:off x="179512" y="553243"/>
          <a:ext cx="8712967" cy="4876851"/>
        </p:xfrm>
        <a:graphic>
          <a:graphicData uri="http://schemas.openxmlformats.org/drawingml/2006/table">
            <a:tbl>
              <a:tblPr/>
              <a:tblGrid>
                <a:gridCol w="1080120"/>
                <a:gridCol w="792088"/>
                <a:gridCol w="2448272"/>
                <a:gridCol w="4392487"/>
              </a:tblGrid>
              <a:tr h="40256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effectLst/>
                        </a:rPr>
                        <a:t>2022-07-25 (1)</a:t>
                      </a:r>
                      <a:endParaRPr lang="en-US" sz="1050" dirty="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awful</a:t>
                      </a:r>
                      <a:endParaRPr lang="en-US" sz="1050" dirty="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형용사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비격식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끔직한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지독한</a:t>
                      </a:r>
                      <a:endParaRPr lang="ko-KR" altLang="en-US" sz="1050" dirty="0">
                        <a:effectLst/>
                      </a:endParaRPr>
                    </a:p>
                    <a:p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형용사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비격식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특히 양적으로 많음을 강조하는 의미로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엄청</a:t>
                      </a:r>
                      <a:endParaRPr lang="ko-KR" altLang="en-US" sz="1050" dirty="0">
                        <a:effectLst/>
                      </a:endParaRPr>
                    </a:p>
                    <a:p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부사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비격식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특히 美 되게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굉장히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What blooming awful weather!</a:t>
                      </a:r>
                      <a:endParaRPr lang="en-US" sz="105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정말 날씨 짜증나게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안좋군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!</a:t>
                      </a:r>
                      <a:endParaRPr lang="ko-KR" altLang="en-US" sz="105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Slowly the awful truth dawned.</a:t>
                      </a:r>
                      <a:endParaRPr lang="en-US" sz="105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서서히 그 끔찍한 진실이 분명해졌다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6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effectLst/>
                        </a:rPr>
                        <a:t>2022-07-25 (2)</a:t>
                      </a: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hearten</a:t>
                      </a:r>
                      <a:endParaRPr 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동사 타동사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[VN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주로 수동태로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] ...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에게 용기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[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희망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]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을 북돋우다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This news will hearten them.</a:t>
                      </a:r>
                      <a:endParaRPr lang="en-US" sz="105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그 소식은 그들을 고무할 것이다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It should hearten us that they are in disarray.</a:t>
                      </a:r>
                      <a:endParaRPr lang="en-US" sz="105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그들이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혼난소에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있다는 것은 우리에게 희망을 줄 것이다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effectLst/>
                        </a:rPr>
                        <a:t>2022-07-25 (3)</a:t>
                      </a: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dominate</a:t>
                      </a:r>
                      <a:endParaRPr lang="en-US" sz="1050" dirty="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동사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특히 불쾌한 방식으로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지배하다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타동사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(...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가장 중요한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[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두드러지는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]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특징이되다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타동사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어떤 장소에서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가장 크다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He tended to dominate the conversation.</a:t>
                      </a:r>
                      <a:endParaRPr lang="en-US" sz="1050">
                        <a:effectLst/>
                      </a:endParaRPr>
                    </a:p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그는 대화를 지배하는 경향이 있었다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The train crash dominated the news.</a:t>
                      </a:r>
                      <a:endParaRPr lang="en-US" sz="1050">
                        <a:effectLst/>
                      </a:endParaRPr>
                    </a:p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그 열차 사고가 가장 중요한 뉴스가 되었다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The cathedral dominates the city</a:t>
                      </a:r>
                      <a:endParaRPr lang="en-US" sz="1050">
                        <a:effectLst/>
                      </a:endParaRPr>
                    </a:p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그 성당이 그 시에서는 가장 높이 솟아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effectLst/>
                        </a:rPr>
                        <a:t>2022-07-26 (1)</a:t>
                      </a: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patron</a:t>
                      </a:r>
                      <a:endParaRPr 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명사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화가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·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작가 등에 대한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후원자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명사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자선 단체 등의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홍보 대사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명사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특정 상점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·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식당 등의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고객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Frederick the Great was the patron of many artists.</a:t>
                      </a:r>
                      <a:endParaRPr lang="en-US" sz="1050">
                        <a:effectLst/>
                      </a:endParaRPr>
                    </a:p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프레더릭 대제는 많은 화가들의 후원자였다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Patrons are requested not to smoke.</a:t>
                      </a:r>
                      <a:endParaRPr lang="en-US" sz="1050">
                        <a:effectLst/>
                      </a:endParaRPr>
                    </a:p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고객분들께서는 금연해 주시기 바랍니다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effectLst/>
                        </a:rPr>
                        <a:t>2022-07-26 (2)</a:t>
                      </a: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souvenir</a:t>
                      </a:r>
                      <a:endParaRPr 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명사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휴가지 등에서 사는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기념품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[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선물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]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I bought the ring as a souvenir of Greece.</a:t>
                      </a:r>
                      <a:endParaRPr lang="en-US" sz="1050">
                        <a:effectLst/>
                      </a:endParaRPr>
                    </a:p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나는 그리스 방문 기념품으로 그 반지를 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effectLst/>
                        </a:rPr>
                        <a:t>2022-07-26 (3)</a:t>
                      </a: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container</a:t>
                      </a:r>
                      <a:endParaRPr 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명사 그릇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용기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명사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화물 수송용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컨테이너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Food will last longer if kept in an airtight container.</a:t>
                      </a:r>
                      <a:endParaRPr lang="en-US" sz="1050">
                        <a:effectLst/>
                      </a:endParaRPr>
                    </a:p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식품은 밀폐 용기에 담아 두면 더 오래 간다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effectLst/>
                        </a:rPr>
                        <a:t>2022-07-27 (1)</a:t>
                      </a: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fragment</a:t>
                      </a:r>
                      <a:endParaRPr 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명사 조각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파편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동사 산산이 부수다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[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부서지다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],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해체되다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[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]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Police found fragments of glass near the scene.</a:t>
                      </a:r>
                      <a:endParaRPr lang="en-US" sz="1050">
                        <a:effectLst/>
                      </a:endParaRPr>
                    </a:p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경찰이 현장 부근에서 유리 조각들을 발견했다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effectLst/>
                        </a:rPr>
                        <a:t>2022-07-27 (2)</a:t>
                      </a: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available</a:t>
                      </a:r>
                      <a:endParaRPr 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형용사 구할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[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이용할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]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수 있는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형용사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사람들을 만날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시간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[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여유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]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이 있는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Will she be available this afternoon?</a:t>
                      </a:r>
                      <a:endParaRPr lang="en-US" sz="1050">
                        <a:effectLst/>
                      </a:endParaRPr>
                    </a:p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오늘 오후에 그 분이 시간이 될까요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?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effectLst/>
                        </a:rPr>
                        <a:t>2022-07-27 (3)</a:t>
                      </a: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temperature</a:t>
                      </a:r>
                      <a:endParaRPr 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명사 온도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기온</a:t>
                      </a:r>
                      <a:endParaRPr lang="ko-KR" altLang="en-US" sz="1050">
                        <a:effectLst/>
                      </a:endParaRPr>
                    </a:p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명사 체온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; 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몸의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신열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[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고열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]</a:t>
                      </a:r>
                      <a:endParaRPr lang="ko-KR" altLang="en-US" sz="105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to take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sb’s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temperature</a:t>
                      </a:r>
                      <a:endParaRPr lang="en-US" sz="105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…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의 체온을 재다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8988" marR="8988" marT="4494" marB="44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121196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오늘의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영단어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) / 3</a:t>
            </a:r>
            <a:r>
              <a:rPr lang="ko-KR" altLang="en-US" sz="1400" dirty="0" smtClean="0"/>
              <a:t>일치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063"/>
            <a:ext cx="9144000" cy="516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056" y="0"/>
            <a:ext cx="2397704" cy="5532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HomeForm.html(2)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121196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주요 </a:t>
            </a:r>
            <a:r>
              <a:rPr lang="ko-KR" altLang="en-US" sz="1400" dirty="0" err="1" smtClean="0"/>
              <a:t>컨텐츠</a:t>
            </a:r>
            <a:r>
              <a:rPr lang="en-US" altLang="ko-KR" sz="1400" dirty="0" smtClean="0"/>
              <a:t>(Test, Ranking) / (Translate, Word</a:t>
            </a:r>
            <a:r>
              <a:rPr lang="ko-KR" altLang="en-US" sz="1400" dirty="0" smtClean="0"/>
              <a:t>는 아직 구현 못함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84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376"/>
            <a:ext cx="9144000" cy="513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056" y="0"/>
            <a:ext cx="2397704" cy="5532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TestForm.html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77608"/>
              </p:ext>
            </p:extLst>
          </p:nvPr>
        </p:nvGraphicFramePr>
        <p:xfrm>
          <a:off x="107503" y="625251"/>
          <a:ext cx="8928994" cy="4968553"/>
        </p:xfrm>
        <a:graphic>
          <a:graphicData uri="http://schemas.openxmlformats.org/drawingml/2006/table">
            <a:tbl>
              <a:tblPr/>
              <a:tblGrid>
                <a:gridCol w="1224137"/>
                <a:gridCol w="504056"/>
                <a:gridCol w="2160240"/>
                <a:gridCol w="3403713"/>
                <a:gridCol w="1636848"/>
              </a:tblGrid>
              <a:tr h="374845">
                <a:tc>
                  <a:txBody>
                    <a:bodyPr/>
                    <a:lstStyle/>
                    <a:p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2022-07-25</a:t>
                      </a:r>
                      <a:endParaRPr lang="en-US" sz="1600" dirty="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얼굴이 왜 그래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?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What _________ to your face?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happened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45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2022-07-25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충치 치료했어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I had to ____ a cavity filled today.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get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74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2022-07-25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아팠어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?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Did it _____?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hurt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114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2022-07-25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말도 마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I don't _____ want to talk about it.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even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10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2022-07-26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괜찮아요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?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Are you all ______?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right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45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2022-07-26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전 괜찮은 것 같아요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당신은요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?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I think I'm _____. How about you?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fine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648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2022-07-26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저는 괜찮은데 차가 좀 긁힌 것 같아요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I'm fine but I ____ some scratches on my car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got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918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2022-07-26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어떡하죠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? 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분 뒤면 파티 시작이에요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What ______ we go? The party begins in 10 minutes.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should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918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2022-07-27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아까 하던 얘기로 돌아가서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나 어디까지 말했더라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?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Let's ______ up. Where was I?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back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648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2022-07-27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네 뉴욕 여행에 대해 얘기 중이었어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You were talking about your ____ to New York.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trip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74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2022-07-27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!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맞아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!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Oh! ______!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yes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114"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2022-07-27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분명 넌 좋은 시간을 보냈을 거야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.</a:t>
                      </a:r>
                      <a:endParaRPr lang="ko-KR" alt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I _____ you had a great time.</a:t>
                      </a:r>
                      <a:endParaRPr lang="en-US" sz="160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bet</a:t>
                      </a:r>
                      <a:endParaRPr lang="en-US" sz="1600" dirty="0">
                        <a:effectLst/>
                      </a:endParaRPr>
                    </a:p>
                  </a:txBody>
                  <a:tcPr marL="23772" marR="23772" marT="11886" marB="11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3002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Test </a:t>
            </a:r>
            <a:r>
              <a:rPr lang="ko-KR" altLang="en-US" sz="1400" b="1" dirty="0" smtClean="0"/>
              <a:t>하루에 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문제씩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일치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화면구성은 객관식으로 나와있지만 최종적으로는 주관식으로 할 예정</a:t>
            </a:r>
            <a:r>
              <a:rPr lang="en-US" altLang="ko-KR" sz="1400" b="1" dirty="0" smtClean="0"/>
              <a:t>.</a:t>
            </a:r>
          </a:p>
          <a:p>
            <a:r>
              <a:rPr lang="ko-KR" altLang="en-US" sz="1400" b="1" dirty="0" smtClean="0"/>
              <a:t>멤버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명의 </a:t>
            </a:r>
            <a:r>
              <a:rPr lang="en-US" altLang="ko-KR" sz="1400" b="1" dirty="0" smtClean="0"/>
              <a:t>Test</a:t>
            </a:r>
            <a:r>
              <a:rPr lang="ko-KR" altLang="en-US" sz="1400" b="1" dirty="0" smtClean="0"/>
              <a:t>의 결과값은 임의로 값 </a:t>
            </a:r>
            <a:r>
              <a:rPr lang="ko-KR" altLang="en-US" sz="1400" b="1" dirty="0" err="1" smtClean="0"/>
              <a:t>넣어야</a:t>
            </a:r>
            <a:r>
              <a:rPr lang="ko-KR" altLang="en-US" sz="1400" b="1" dirty="0" err="1"/>
              <a:t>함</a:t>
            </a:r>
            <a:r>
              <a:rPr lang="en-US" altLang="ko-KR" sz="1400" b="1" dirty="0" smtClean="0"/>
              <a:t>.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245"/>
            <a:ext cx="9144000" cy="516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056" y="0"/>
            <a:ext cx="2397704" cy="5532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RakingForm.html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121196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Test</a:t>
            </a:r>
            <a:r>
              <a:rPr lang="ko-KR" altLang="en-US" sz="1400" b="1" dirty="0" smtClean="0"/>
              <a:t>에서의 </a:t>
            </a:r>
            <a:r>
              <a:rPr lang="en-US" altLang="ko-KR" sz="1400" b="1" dirty="0" smtClean="0"/>
              <a:t>score</a:t>
            </a:r>
            <a:r>
              <a:rPr lang="ko-KR" altLang="en-US" sz="1400" b="1" dirty="0" smtClean="0"/>
              <a:t>의 값으로</a:t>
            </a:r>
            <a:r>
              <a:rPr lang="ko-KR" altLang="en-US" sz="1400" b="1" dirty="0" smtClean="0"/>
              <a:t> 순위를 매기려 함</a:t>
            </a:r>
            <a:r>
              <a:rPr lang="en-US" altLang="ko-KR" sz="1400" b="1" dirty="0" smtClean="0"/>
              <a:t>. 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245"/>
            <a:ext cx="9144000" cy="516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056" y="0"/>
            <a:ext cx="2901760" cy="5532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ProfileForm.html(1)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731</Words>
  <Application>Microsoft Office PowerPoint</Application>
  <PresentationFormat>화면 슬라이드 쇼(16:10)</PresentationFormat>
  <Paragraphs>140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14</cp:revision>
  <dcterms:created xsi:type="dcterms:W3CDTF">2022-08-17T00:10:33Z</dcterms:created>
  <dcterms:modified xsi:type="dcterms:W3CDTF">2022-08-17T02:17:31Z</dcterms:modified>
</cp:coreProperties>
</file>