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 ExtraBold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acifico"/>
      <p:regular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regular.fntdata"/><Relationship Id="rId25" Type="http://schemas.openxmlformats.org/officeDocument/2006/relationships/font" Target="fonts/Pacifico-regular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6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ExtraBold-boldItalic.fntdata"/><Relationship Id="rId18" Type="http://schemas.openxmlformats.org/officeDocument/2006/relationships/font" Target="fonts/Raleway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b74c86f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b74c86f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b74c86f7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fb74c86f7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61cfbc1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61cfbc1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b74c86f7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b74c86f7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b74c86f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b74c86f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b74c86f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b74c86f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61cfbc14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61cfbc14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61cfbc14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61cfbc14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-1569" y="4991006"/>
            <a:ext cx="9153332" cy="157200"/>
            <a:chOff x="-1488" y="4986300"/>
            <a:chExt cx="9153332" cy="1572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1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15" name="Google Shape;115;p1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2618250" y="3100294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1226400" y="1511306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2038200" y="1428248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15"/>
          <p:cNvSpPr txBox="1"/>
          <p:nvPr>
            <p:ph hasCustomPrompt="1" idx="2" type="title"/>
          </p:nvPr>
        </p:nvSpPr>
        <p:spPr>
          <a:xfrm>
            <a:off x="4114800" y="3107998"/>
            <a:ext cx="914400" cy="91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2542200" y="2398658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721500" y="1236425"/>
            <a:ext cx="7704000" cy="3334500"/>
            <a:chOff x="721500" y="1236425"/>
            <a:chExt cx="7704000" cy="3334500"/>
          </a:xfrm>
        </p:grpSpPr>
        <p:sp>
          <p:nvSpPr>
            <p:cNvPr id="142" name="Google Shape;142;p16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7849155" y="1388837"/>
              <a:ext cx="420286" cy="106769"/>
              <a:chOff x="2098350" y="467225"/>
              <a:chExt cx="817200" cy="2076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6"/>
            <p:cNvGrpSpPr/>
            <p:nvPr/>
          </p:nvGrpSpPr>
          <p:grpSpPr>
            <a:xfrm>
              <a:off x="8029664" y="4253457"/>
              <a:ext cx="395836" cy="317468"/>
              <a:chOff x="7773503" y="3987878"/>
              <a:chExt cx="395836" cy="317468"/>
            </a:xfrm>
          </p:grpSpPr>
          <p:sp>
            <p:nvSpPr>
              <p:cNvPr id="148" name="Google Shape;148;p1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066450" y="2230675"/>
            <a:ext cx="3011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" type="subTitle"/>
          </p:nvPr>
        </p:nvSpPr>
        <p:spPr>
          <a:xfrm>
            <a:off x="2135550" y="2899663"/>
            <a:ext cx="48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1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28950" y="1676808"/>
            <a:ext cx="410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042800" y="2476683"/>
            <a:ext cx="3878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334638" y="1487101"/>
            <a:ext cx="323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subTitle"/>
          </p:nvPr>
        </p:nvSpPr>
        <p:spPr>
          <a:xfrm>
            <a:off x="1006738" y="2193299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" name="Google Shape;175;p20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4865250" y="1490472"/>
            <a:ext cx="263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4237350" y="2194560"/>
            <a:ext cx="38862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2" type="title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5221750" y="2775260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2"/>
          <p:cNvSpPr txBox="1"/>
          <p:nvPr>
            <p:ph idx="3" type="subTitle"/>
          </p:nvPr>
        </p:nvSpPr>
        <p:spPr>
          <a:xfrm>
            <a:off x="1416650" y="2775260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" name="Google Shape;191;p22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" name="Google Shape;192;p2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70050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4674749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3" type="subTitle"/>
          </p:nvPr>
        </p:nvSpPr>
        <p:spPr>
          <a:xfrm>
            <a:off x="2217450" y="1472184"/>
            <a:ext cx="4709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2806988" y="3130968"/>
            <a:ext cx="146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2" type="subTitle"/>
          </p:nvPr>
        </p:nvSpPr>
        <p:spPr>
          <a:xfrm>
            <a:off x="2641238" y="3482802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3" type="subTitle"/>
          </p:nvPr>
        </p:nvSpPr>
        <p:spPr>
          <a:xfrm>
            <a:off x="4873913" y="3130968"/>
            <a:ext cx="146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4" type="subTitle"/>
          </p:nvPr>
        </p:nvSpPr>
        <p:spPr>
          <a:xfrm>
            <a:off x="4708163" y="3482802"/>
            <a:ext cx="1794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5" type="subTitle"/>
          </p:nvPr>
        </p:nvSpPr>
        <p:spPr>
          <a:xfrm>
            <a:off x="2642550" y="1472050"/>
            <a:ext cx="3858900" cy="6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4" type="title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2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2231736" y="1423320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2231736" y="170504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2" type="title"/>
          </p:nvPr>
        </p:nvSpPr>
        <p:spPr>
          <a:xfrm>
            <a:off x="5661220" y="1423320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6"/>
          <p:cNvSpPr txBox="1"/>
          <p:nvPr>
            <p:ph idx="3" type="subTitle"/>
          </p:nvPr>
        </p:nvSpPr>
        <p:spPr>
          <a:xfrm>
            <a:off x="5661216" y="170504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4" type="title"/>
          </p:nvPr>
        </p:nvSpPr>
        <p:spPr>
          <a:xfrm>
            <a:off x="2225740" y="325662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6"/>
          <p:cNvSpPr txBox="1"/>
          <p:nvPr>
            <p:ph idx="5" type="subTitle"/>
          </p:nvPr>
        </p:nvSpPr>
        <p:spPr>
          <a:xfrm>
            <a:off x="2225740" y="353834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6" type="title"/>
          </p:nvPr>
        </p:nvSpPr>
        <p:spPr>
          <a:xfrm>
            <a:off x="5661220" y="325662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6"/>
          <p:cNvSpPr txBox="1"/>
          <p:nvPr>
            <p:ph idx="7" type="subTitle"/>
          </p:nvPr>
        </p:nvSpPr>
        <p:spPr>
          <a:xfrm>
            <a:off x="5661216" y="3538347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787882" y="1815757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7"/>
          <p:cNvSpPr txBox="1"/>
          <p:nvPr>
            <p:ph idx="1" type="subTitle"/>
          </p:nvPr>
        </p:nvSpPr>
        <p:spPr>
          <a:xfrm>
            <a:off x="787882" y="2097482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2" type="title"/>
          </p:nvPr>
        </p:nvSpPr>
        <p:spPr>
          <a:xfrm>
            <a:off x="3655172" y="179212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7"/>
          <p:cNvSpPr txBox="1"/>
          <p:nvPr>
            <p:ph idx="3" type="subTitle"/>
          </p:nvPr>
        </p:nvSpPr>
        <p:spPr>
          <a:xfrm>
            <a:off x="3655200" y="207385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4" type="title"/>
          </p:nvPr>
        </p:nvSpPr>
        <p:spPr>
          <a:xfrm>
            <a:off x="787882" y="35639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7"/>
          <p:cNvSpPr txBox="1"/>
          <p:nvPr>
            <p:ph idx="5" type="subTitle"/>
          </p:nvPr>
        </p:nvSpPr>
        <p:spPr>
          <a:xfrm>
            <a:off x="787882" y="384572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6" type="title"/>
          </p:nvPr>
        </p:nvSpPr>
        <p:spPr>
          <a:xfrm>
            <a:off x="3655172" y="35639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7"/>
          <p:cNvSpPr txBox="1"/>
          <p:nvPr>
            <p:ph idx="7" type="subTitle"/>
          </p:nvPr>
        </p:nvSpPr>
        <p:spPr>
          <a:xfrm>
            <a:off x="3655200" y="384572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7"/>
          <p:cNvSpPr txBox="1"/>
          <p:nvPr>
            <p:ph idx="8" type="title"/>
          </p:nvPr>
        </p:nvSpPr>
        <p:spPr>
          <a:xfrm>
            <a:off x="6522462" y="179212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7"/>
          <p:cNvSpPr txBox="1"/>
          <p:nvPr>
            <p:ph idx="9" type="subTitle"/>
          </p:nvPr>
        </p:nvSpPr>
        <p:spPr>
          <a:xfrm>
            <a:off x="6522462" y="207385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27"/>
          <p:cNvSpPr txBox="1"/>
          <p:nvPr>
            <p:ph idx="13" type="title"/>
          </p:nvPr>
        </p:nvSpPr>
        <p:spPr>
          <a:xfrm>
            <a:off x="6522462" y="3563999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7"/>
          <p:cNvSpPr txBox="1"/>
          <p:nvPr>
            <p:ph idx="14" type="subTitle"/>
          </p:nvPr>
        </p:nvSpPr>
        <p:spPr>
          <a:xfrm>
            <a:off x="6522462" y="384572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27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hasCustomPrompt="1" type="title"/>
          </p:nvPr>
        </p:nvSpPr>
        <p:spPr>
          <a:xfrm>
            <a:off x="2467200" y="958375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9" name="Google Shape;269;p28"/>
          <p:cNvSpPr txBox="1"/>
          <p:nvPr>
            <p:ph idx="1" type="subTitle"/>
          </p:nvPr>
        </p:nvSpPr>
        <p:spPr>
          <a:xfrm>
            <a:off x="2467200" y="1636879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hasCustomPrompt="1" idx="2" type="title"/>
          </p:nvPr>
        </p:nvSpPr>
        <p:spPr>
          <a:xfrm>
            <a:off x="2467200" y="2051112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1" name="Google Shape;271;p28"/>
          <p:cNvSpPr txBox="1"/>
          <p:nvPr>
            <p:ph idx="3" type="subTitle"/>
          </p:nvPr>
        </p:nvSpPr>
        <p:spPr>
          <a:xfrm>
            <a:off x="2467200" y="2728152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hasCustomPrompt="1" idx="4" type="title"/>
          </p:nvPr>
        </p:nvSpPr>
        <p:spPr>
          <a:xfrm>
            <a:off x="2467200" y="3143849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28"/>
          <p:cNvSpPr txBox="1"/>
          <p:nvPr>
            <p:ph idx="5" type="subTitle"/>
          </p:nvPr>
        </p:nvSpPr>
        <p:spPr>
          <a:xfrm>
            <a:off x="2467200" y="3819425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4" name="Google Shape;274;p2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784050" y="296149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784050" y="339409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2" type="title"/>
          </p:nvPr>
        </p:nvSpPr>
        <p:spPr>
          <a:xfrm>
            <a:off x="3425699" y="296149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9"/>
          <p:cNvSpPr txBox="1"/>
          <p:nvPr>
            <p:ph idx="3" type="subTitle"/>
          </p:nvPr>
        </p:nvSpPr>
        <p:spPr>
          <a:xfrm>
            <a:off x="3425699" y="339409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3" name="Google Shape;283;p29"/>
          <p:cNvSpPr txBox="1"/>
          <p:nvPr>
            <p:ph idx="4" type="title"/>
          </p:nvPr>
        </p:nvSpPr>
        <p:spPr>
          <a:xfrm>
            <a:off x="6067348" y="296149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9"/>
          <p:cNvSpPr txBox="1"/>
          <p:nvPr>
            <p:ph idx="5" type="subTitle"/>
          </p:nvPr>
        </p:nvSpPr>
        <p:spPr>
          <a:xfrm>
            <a:off x="6067348" y="3394094"/>
            <a:ext cx="23055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hasCustomPrompt="1" idx="6" type="title"/>
          </p:nvPr>
        </p:nvSpPr>
        <p:spPr>
          <a:xfrm>
            <a:off x="1475400" y="2001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29"/>
          <p:cNvSpPr txBox="1"/>
          <p:nvPr>
            <p:ph hasCustomPrompt="1" idx="7" type="title"/>
          </p:nvPr>
        </p:nvSpPr>
        <p:spPr>
          <a:xfrm>
            <a:off x="4117049" y="2001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29"/>
          <p:cNvSpPr txBox="1"/>
          <p:nvPr>
            <p:ph hasCustomPrompt="1" idx="8" type="title"/>
          </p:nvPr>
        </p:nvSpPr>
        <p:spPr>
          <a:xfrm>
            <a:off x="6758698" y="2001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" name="Google Shape;288;p29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9" name="Google Shape;289;p29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0"/>
          <p:cNvGrpSpPr/>
          <p:nvPr/>
        </p:nvGrpSpPr>
        <p:grpSpPr>
          <a:xfrm>
            <a:off x="2071200" y="541800"/>
            <a:ext cx="5001600" cy="4059900"/>
            <a:chOff x="2071200" y="541800"/>
            <a:chExt cx="5001600" cy="4059900"/>
          </a:xfrm>
        </p:grpSpPr>
        <p:sp>
          <p:nvSpPr>
            <p:cNvPr id="296" name="Google Shape;296;p30"/>
            <p:cNvSpPr/>
            <p:nvPr/>
          </p:nvSpPr>
          <p:spPr>
            <a:xfrm>
              <a:off x="2071200" y="541800"/>
              <a:ext cx="5001600" cy="40599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30"/>
            <p:cNvGrpSpPr/>
            <p:nvPr/>
          </p:nvGrpSpPr>
          <p:grpSpPr>
            <a:xfrm>
              <a:off x="6493357" y="694212"/>
              <a:ext cx="420286" cy="106769"/>
              <a:chOff x="2098350" y="467225"/>
              <a:chExt cx="817200" cy="207600"/>
            </a:xfrm>
          </p:grpSpPr>
          <p:sp>
            <p:nvSpPr>
              <p:cNvPr id="298" name="Google Shape;298;p3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30"/>
            <p:cNvGrpSpPr/>
            <p:nvPr/>
          </p:nvGrpSpPr>
          <p:grpSpPr>
            <a:xfrm>
              <a:off x="6676964" y="4284232"/>
              <a:ext cx="395836" cy="317468"/>
              <a:chOff x="7773503" y="3987878"/>
              <a:chExt cx="395836" cy="317468"/>
            </a:xfrm>
          </p:grpSpPr>
          <p:sp>
            <p:nvSpPr>
              <p:cNvPr id="302" name="Google Shape;302;p3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4" name="Google Shape;304;p30"/>
          <p:cNvSpPr txBox="1"/>
          <p:nvPr>
            <p:ph type="title"/>
          </p:nvPr>
        </p:nvSpPr>
        <p:spPr>
          <a:xfrm>
            <a:off x="2424600" y="861937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0"/>
          <p:cNvSpPr txBox="1"/>
          <p:nvPr>
            <p:ph idx="1" type="subTitle"/>
          </p:nvPr>
        </p:nvSpPr>
        <p:spPr>
          <a:xfrm>
            <a:off x="2854650" y="1797400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6" name="Google Shape;306;p30"/>
          <p:cNvSpPr txBox="1"/>
          <p:nvPr/>
        </p:nvSpPr>
        <p:spPr>
          <a:xfrm>
            <a:off x="2212650" y="2984725"/>
            <a:ext cx="4718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7" name="Google Shape;307;p30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16888" y="1160050"/>
            <a:ext cx="7704000" cy="3455700"/>
            <a:chOff x="716888" y="1160050"/>
            <a:chExt cx="7704000" cy="3455700"/>
          </a:xfrm>
        </p:grpSpPr>
        <p:sp>
          <p:nvSpPr>
            <p:cNvPr id="39" name="Google Shape;39;p4"/>
            <p:cNvSpPr/>
            <p:nvPr/>
          </p:nvSpPr>
          <p:spPr>
            <a:xfrm>
              <a:off x="716888" y="1160050"/>
              <a:ext cx="7704000" cy="34557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832987" y="1312460"/>
              <a:ext cx="106800" cy="10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989745" y="1312460"/>
              <a:ext cx="106800" cy="1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146504" y="1312460"/>
              <a:ext cx="106800" cy="10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>
              <a:off x="8025051" y="4298282"/>
              <a:ext cx="395836" cy="317468"/>
              <a:chOff x="7773503" y="3987878"/>
              <a:chExt cx="395836" cy="317468"/>
            </a:xfrm>
          </p:grpSpPr>
          <p:sp>
            <p:nvSpPr>
              <p:cNvPr id="44" name="Google Shape;44;p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21500" y="1236425"/>
            <a:ext cx="7704000" cy="3334505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title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idx="1" type="body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1" name="Google Shape;81;p9"/>
          <p:cNvGrpSpPr/>
          <p:nvPr/>
        </p:nvGrpSpPr>
        <p:grpSpPr>
          <a:xfrm flipH="1"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950225" y="920875"/>
            <a:ext cx="35253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3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36" name="Google Shape;336;p33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33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38" name="Google Shape;338;p3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33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2" name="Google Shape;342;p3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4" name="Google Shape;344;p33"/>
          <p:cNvSpPr txBox="1"/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dk2"/>
                </a:solidFill>
              </a:rPr>
              <a:t>Pengenalan</a:t>
            </a:r>
            <a:endParaRPr sz="7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1"/>
                </a:solidFill>
              </a:rPr>
              <a:t>HTML</a:t>
            </a:r>
            <a:r>
              <a:rPr lang="en" sz="7500">
                <a:solidFill>
                  <a:schemeClr val="lt1"/>
                </a:solidFill>
              </a:rPr>
              <a:t> </a:t>
            </a:r>
            <a:endParaRPr sz="7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42"/>
          <p:cNvGrpSpPr/>
          <p:nvPr/>
        </p:nvGrpSpPr>
        <p:grpSpPr>
          <a:xfrm>
            <a:off x="1798050" y="1333050"/>
            <a:ext cx="5547900" cy="2477400"/>
            <a:chOff x="1798050" y="1333050"/>
            <a:chExt cx="5547900" cy="2477400"/>
          </a:xfrm>
        </p:grpSpPr>
        <p:sp>
          <p:nvSpPr>
            <p:cNvPr id="564" name="Google Shape;564;p42"/>
            <p:cNvSpPr/>
            <p:nvPr/>
          </p:nvSpPr>
          <p:spPr>
            <a:xfrm>
              <a:off x="1798050" y="1333050"/>
              <a:ext cx="5547900" cy="24774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42"/>
            <p:cNvGrpSpPr/>
            <p:nvPr/>
          </p:nvGrpSpPr>
          <p:grpSpPr>
            <a:xfrm>
              <a:off x="6764859" y="1485456"/>
              <a:ext cx="420286" cy="106769"/>
              <a:chOff x="2098350" y="467225"/>
              <a:chExt cx="817200" cy="207600"/>
            </a:xfrm>
          </p:grpSpPr>
          <p:sp>
            <p:nvSpPr>
              <p:cNvPr id="566" name="Google Shape;566;p42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42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42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42"/>
            <p:cNvGrpSpPr/>
            <p:nvPr/>
          </p:nvGrpSpPr>
          <p:grpSpPr>
            <a:xfrm>
              <a:off x="6950114" y="3492982"/>
              <a:ext cx="395836" cy="317468"/>
              <a:chOff x="7773503" y="3987878"/>
              <a:chExt cx="395836" cy="317468"/>
            </a:xfrm>
          </p:grpSpPr>
          <p:sp>
            <p:nvSpPr>
              <p:cNvPr id="570" name="Google Shape;570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2" name="Google Shape;572;p42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Question</a:t>
            </a:r>
            <a:r>
              <a:rPr lang="en"/>
              <a:t> Time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3"/>
          <p:cNvGrpSpPr/>
          <p:nvPr/>
        </p:nvGrpSpPr>
        <p:grpSpPr>
          <a:xfrm>
            <a:off x="974750" y="1805375"/>
            <a:ext cx="3389400" cy="2499900"/>
            <a:chOff x="4779850" y="1805375"/>
            <a:chExt cx="3389400" cy="2499900"/>
          </a:xfrm>
        </p:grpSpPr>
        <p:sp>
          <p:nvSpPr>
            <p:cNvPr id="578" name="Google Shape;578;p43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43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580" name="Google Shape;580;p4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43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584" name="Google Shape;584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6" name="Google Shape;586;p43"/>
          <p:cNvGrpSpPr/>
          <p:nvPr/>
        </p:nvGrpSpPr>
        <p:grpSpPr>
          <a:xfrm>
            <a:off x="4779850" y="1805375"/>
            <a:ext cx="3389400" cy="2499900"/>
            <a:chOff x="4779850" y="1805375"/>
            <a:chExt cx="3389400" cy="2499900"/>
          </a:xfrm>
        </p:grpSpPr>
        <p:sp>
          <p:nvSpPr>
            <p:cNvPr id="587" name="Google Shape;587;p43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43"/>
            <p:cNvGrpSpPr/>
            <p:nvPr/>
          </p:nvGrpSpPr>
          <p:grpSpPr>
            <a:xfrm>
              <a:off x="7574962" y="1957772"/>
              <a:ext cx="420286" cy="106769"/>
              <a:chOff x="2098350" y="467225"/>
              <a:chExt cx="817200" cy="207600"/>
            </a:xfrm>
          </p:grpSpPr>
          <p:sp>
            <p:nvSpPr>
              <p:cNvPr id="589" name="Google Shape;589;p43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43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43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43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593" name="Google Shape;593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5" name="Google Shape;595;p43"/>
          <p:cNvGrpSpPr/>
          <p:nvPr/>
        </p:nvGrpSpPr>
        <p:grpSpPr>
          <a:xfrm>
            <a:off x="3769862" y="1957772"/>
            <a:ext cx="420286" cy="106769"/>
            <a:chOff x="2098350" y="467225"/>
            <a:chExt cx="817200" cy="207600"/>
          </a:xfrm>
        </p:grpSpPr>
        <p:sp>
          <p:nvSpPr>
            <p:cNvPr id="596" name="Google Shape;596;p43"/>
            <p:cNvSpPr/>
            <p:nvPr/>
          </p:nvSpPr>
          <p:spPr>
            <a:xfrm>
              <a:off x="2098350" y="467225"/>
              <a:ext cx="207600" cy="207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03150" y="467225"/>
              <a:ext cx="207600" cy="20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707950" y="467225"/>
              <a:ext cx="207600" cy="207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43"/>
          <p:cNvSpPr txBox="1"/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&lt;h1&gt; digunakan untuk membuat apa?</a:t>
            </a:r>
            <a:endParaRPr sz="1500"/>
          </a:p>
        </p:txBody>
      </p:sp>
      <p:sp>
        <p:nvSpPr>
          <p:cNvPr id="600" name="Google Shape;600;p43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1" name="Google Shape;601;p43"/>
          <p:cNvSpPr txBox="1"/>
          <p:nvPr>
            <p:ph idx="2" type="title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&lt;p align=”center”&gt;Hello World&lt;/p&gt;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Yang mana yang atribut?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4"/>
          <p:cNvGrpSpPr/>
          <p:nvPr/>
        </p:nvGrpSpPr>
        <p:grpSpPr>
          <a:xfrm>
            <a:off x="998550" y="1209150"/>
            <a:ext cx="7146900" cy="2725200"/>
            <a:chOff x="998550" y="1209150"/>
            <a:chExt cx="7146900" cy="2725200"/>
          </a:xfrm>
        </p:grpSpPr>
        <p:sp>
          <p:nvSpPr>
            <p:cNvPr id="607" name="Google Shape;607;p44"/>
            <p:cNvSpPr/>
            <p:nvPr/>
          </p:nvSpPr>
          <p:spPr>
            <a:xfrm>
              <a:off x="998550" y="1209150"/>
              <a:ext cx="7146900" cy="2725200"/>
            </a:xfrm>
            <a:prstGeom prst="roundRect">
              <a:avLst>
                <a:gd fmla="val 873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44"/>
            <p:cNvGrpSpPr/>
            <p:nvPr/>
          </p:nvGrpSpPr>
          <p:grpSpPr>
            <a:xfrm>
              <a:off x="7572754" y="1361556"/>
              <a:ext cx="420286" cy="106769"/>
              <a:chOff x="2098350" y="467225"/>
              <a:chExt cx="817200" cy="207600"/>
            </a:xfrm>
          </p:grpSpPr>
          <p:sp>
            <p:nvSpPr>
              <p:cNvPr id="609" name="Google Shape;609;p44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4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4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44"/>
            <p:cNvGrpSpPr/>
            <p:nvPr/>
          </p:nvGrpSpPr>
          <p:grpSpPr>
            <a:xfrm>
              <a:off x="7749614" y="3616882"/>
              <a:ext cx="395836" cy="317468"/>
              <a:chOff x="7773503" y="3987878"/>
              <a:chExt cx="395836" cy="317468"/>
            </a:xfrm>
          </p:grpSpPr>
          <p:sp>
            <p:nvSpPr>
              <p:cNvPr id="613" name="Google Shape;613;p4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5" name="Google Shape;615;p44"/>
          <p:cNvSpPr txBox="1"/>
          <p:nvPr>
            <p:ph type="title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Live Coding</a:t>
            </a:r>
            <a:endParaRPr sz="5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FFFF00"/>
                </a:solidFill>
              </a:rPr>
              <a:t>Membuat card</a:t>
            </a:r>
            <a:endParaRPr sz="59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Tag, Elemen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dan Atribut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Tag, elemen dan atribut merupakan bagian penting yang ada di HTML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Apa itu tag?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Apa itu elemen?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Apa itu atribut?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5"/>
          <p:cNvGrpSpPr/>
          <p:nvPr/>
        </p:nvGrpSpPr>
        <p:grpSpPr>
          <a:xfrm>
            <a:off x="4858550" y="1372225"/>
            <a:ext cx="3389400" cy="1321200"/>
            <a:chOff x="899950" y="1372225"/>
            <a:chExt cx="3389400" cy="1321200"/>
          </a:xfrm>
        </p:grpSpPr>
        <p:sp>
          <p:nvSpPr>
            <p:cNvPr id="356" name="Google Shape;356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" name="Google Shape;357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62" name="Google Shape;362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" name="Google Shape;364;p35"/>
          <p:cNvGrpSpPr/>
          <p:nvPr/>
        </p:nvGrpSpPr>
        <p:grpSpPr>
          <a:xfrm>
            <a:off x="4858550" y="3011725"/>
            <a:ext cx="3389400" cy="1321200"/>
            <a:chOff x="899950" y="1372225"/>
            <a:chExt cx="3389400" cy="1321200"/>
          </a:xfrm>
        </p:grpSpPr>
        <p:sp>
          <p:nvSpPr>
            <p:cNvPr id="365" name="Google Shape;365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67" name="Google Shape;367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1" name="Google Shape;371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35"/>
          <p:cNvGrpSpPr/>
          <p:nvPr/>
        </p:nvGrpSpPr>
        <p:grpSpPr>
          <a:xfrm>
            <a:off x="899950" y="3011725"/>
            <a:ext cx="3389400" cy="1321200"/>
            <a:chOff x="899950" y="1372225"/>
            <a:chExt cx="3389400" cy="1321200"/>
          </a:xfrm>
        </p:grpSpPr>
        <p:sp>
          <p:nvSpPr>
            <p:cNvPr id="374" name="Google Shape;374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76" name="Google Shape;376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80" name="Google Shape;380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35"/>
          <p:cNvGrpSpPr/>
          <p:nvPr/>
        </p:nvGrpSpPr>
        <p:grpSpPr>
          <a:xfrm>
            <a:off x="899950" y="1372225"/>
            <a:ext cx="3389400" cy="1321200"/>
            <a:chOff x="899950" y="1372225"/>
            <a:chExt cx="3389400" cy="1321200"/>
          </a:xfrm>
        </p:grpSpPr>
        <p:sp>
          <p:nvSpPr>
            <p:cNvPr id="383" name="Google Shape;383;p35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35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85" name="Google Shape;385;p35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35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89" name="Google Shape;389;p35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1" name="Google Shape;391;p35"/>
          <p:cNvSpPr/>
          <p:nvPr/>
        </p:nvSpPr>
        <p:spPr>
          <a:xfrm>
            <a:off x="1061600" y="324298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5076825" y="3329425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5076825" y="1689925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1061600" y="1614075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tag?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6" name="Google Shape;396;p35"/>
          <p:cNvSpPr txBox="1"/>
          <p:nvPr>
            <p:ph idx="5" type="subTitle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membuat bagian heading pada artikel</a:t>
            </a:r>
            <a:endParaRPr/>
          </a:p>
        </p:txBody>
      </p:sp>
      <p:sp>
        <p:nvSpPr>
          <p:cNvPr id="397" name="Google Shape;397;p35"/>
          <p:cNvSpPr txBox="1"/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98" name="Google Shape;398;p35"/>
          <p:cNvSpPr txBox="1"/>
          <p:nvPr>
            <p:ph idx="1" type="subTitle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41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 membuat bagian body</a:t>
            </a:r>
            <a:endParaRPr/>
          </a:p>
        </p:txBody>
      </p:sp>
      <p:sp>
        <p:nvSpPr>
          <p:cNvPr id="399" name="Google Shape;399;p35"/>
          <p:cNvSpPr txBox="1"/>
          <p:nvPr>
            <p:ph idx="2" type="title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</p:txBody>
      </p:sp>
      <p:sp>
        <p:nvSpPr>
          <p:cNvPr id="400" name="Google Shape;400;p35"/>
          <p:cNvSpPr txBox="1"/>
          <p:nvPr>
            <p:ph idx="3" type="subTitle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membuat teks paragraf</a:t>
            </a:r>
            <a:endParaRPr/>
          </a:p>
        </p:txBody>
      </p:sp>
      <p:sp>
        <p:nvSpPr>
          <p:cNvPr id="401" name="Google Shape;401;p35"/>
          <p:cNvSpPr txBox="1"/>
          <p:nvPr>
            <p:ph idx="4" type="title"/>
          </p:nvPr>
        </p:nvSpPr>
        <p:spPr>
          <a:xfrm>
            <a:off x="1859026" y="3250925"/>
            <a:ext cx="2489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 sampai &lt;h6&gt;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 txBox="1"/>
          <p:nvPr>
            <p:ph idx="6" type="title"/>
          </p:nvPr>
        </p:nvSpPr>
        <p:spPr>
          <a:xfrm>
            <a:off x="5851923" y="325392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&lt;!-- komentar - -&gt;</a:t>
            </a:r>
            <a:endParaRPr/>
          </a:p>
        </p:txBody>
      </p:sp>
      <p:sp>
        <p:nvSpPr>
          <p:cNvPr id="403" name="Google Shape;403;p35"/>
          <p:cNvSpPr txBox="1"/>
          <p:nvPr>
            <p:ph idx="7" type="subTitle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membuat komentar</a:t>
            </a:r>
            <a:endParaRPr/>
          </a:p>
        </p:txBody>
      </p:sp>
      <p:sp>
        <p:nvSpPr>
          <p:cNvPr id="404" name="Google Shape;404;p35"/>
          <p:cNvSpPr txBox="1"/>
          <p:nvPr>
            <p:ph idx="8" type="title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35"/>
          <p:cNvSpPr txBox="1"/>
          <p:nvPr>
            <p:ph idx="9" type="title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6" name="Google Shape;406;p35"/>
          <p:cNvSpPr txBox="1"/>
          <p:nvPr>
            <p:ph idx="14" type="title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07" name="Google Shape;407;p35"/>
          <p:cNvSpPr txBox="1"/>
          <p:nvPr>
            <p:ph idx="13" type="title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element?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533925"/>
            <a:ext cx="49720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11800"/>
            <a:ext cx="59436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8"/>
          <p:cNvGrpSpPr/>
          <p:nvPr/>
        </p:nvGrpSpPr>
        <p:grpSpPr>
          <a:xfrm>
            <a:off x="730750" y="1805375"/>
            <a:ext cx="2366700" cy="2499900"/>
            <a:chOff x="6031148" y="1805375"/>
            <a:chExt cx="2366700" cy="2499900"/>
          </a:xfrm>
        </p:grpSpPr>
        <p:sp>
          <p:nvSpPr>
            <p:cNvPr id="424" name="Google Shape;424;p38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38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426" name="Google Shape;426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38"/>
          <p:cNvGrpSpPr/>
          <p:nvPr/>
        </p:nvGrpSpPr>
        <p:grpSpPr>
          <a:xfrm>
            <a:off x="3385425" y="1805375"/>
            <a:ext cx="2366700" cy="2499900"/>
            <a:chOff x="6031148" y="1805375"/>
            <a:chExt cx="2366700" cy="2499900"/>
          </a:xfrm>
        </p:grpSpPr>
        <p:sp>
          <p:nvSpPr>
            <p:cNvPr id="429" name="Google Shape;429;p38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38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431" name="Google Shape;431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38"/>
          <p:cNvGrpSpPr/>
          <p:nvPr/>
        </p:nvGrpSpPr>
        <p:grpSpPr>
          <a:xfrm>
            <a:off x="6031148" y="1805375"/>
            <a:ext cx="2366700" cy="2499900"/>
            <a:chOff x="6031148" y="1805375"/>
            <a:chExt cx="2366700" cy="2499900"/>
          </a:xfrm>
        </p:grpSpPr>
        <p:sp>
          <p:nvSpPr>
            <p:cNvPr id="434" name="Google Shape;434;p38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38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436" name="Google Shape;436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8" name="Google Shape;438;p38"/>
          <p:cNvSpPr txBox="1"/>
          <p:nvPr>
            <p:ph idx="4" type="title"/>
          </p:nvPr>
        </p:nvSpPr>
        <p:spPr>
          <a:xfrm>
            <a:off x="6130073" y="310436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Khusus</a:t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4101175" y="1358554"/>
            <a:ext cx="932700" cy="93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1459925" y="1358554"/>
            <a:ext cx="932700" cy="93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6742425" y="1358554"/>
            <a:ext cx="932700" cy="932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atribut?</a:t>
            </a:r>
            <a:endParaRPr/>
          </a:p>
        </p:txBody>
      </p:sp>
      <p:sp>
        <p:nvSpPr>
          <p:cNvPr id="443" name="Google Shape;443;p38"/>
          <p:cNvSpPr txBox="1"/>
          <p:nvPr>
            <p:ph type="title"/>
          </p:nvPr>
        </p:nvSpPr>
        <p:spPr>
          <a:xfrm>
            <a:off x="832175" y="310436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</a:t>
            </a:r>
            <a:endParaRPr/>
          </a:p>
        </p:txBody>
      </p:sp>
      <p:sp>
        <p:nvSpPr>
          <p:cNvPr id="444" name="Google Shape;444;p38"/>
          <p:cNvSpPr txBox="1"/>
          <p:nvPr>
            <p:ph idx="2" type="title"/>
          </p:nvPr>
        </p:nvSpPr>
        <p:spPr>
          <a:xfrm>
            <a:off x="3476649" y="3104366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grpSp>
        <p:nvGrpSpPr>
          <p:cNvPr id="445" name="Google Shape;445;p38"/>
          <p:cNvGrpSpPr/>
          <p:nvPr/>
        </p:nvGrpSpPr>
        <p:grpSpPr>
          <a:xfrm>
            <a:off x="1677136" y="1578016"/>
            <a:ext cx="498286" cy="493767"/>
            <a:chOff x="1748250" y="1361800"/>
            <a:chExt cx="414375" cy="415000"/>
          </a:xfrm>
        </p:grpSpPr>
        <p:sp>
          <p:nvSpPr>
            <p:cNvPr id="446" name="Google Shape;446;p38"/>
            <p:cNvSpPr/>
            <p:nvPr/>
          </p:nvSpPr>
          <p:spPr>
            <a:xfrm>
              <a:off x="1753875" y="1401800"/>
              <a:ext cx="380625" cy="368750"/>
            </a:xfrm>
            <a:custGeom>
              <a:rect b="b" l="l" r="r" t="t"/>
              <a:pathLst>
                <a:path extrusionOk="0" h="14750" w="15225">
                  <a:moveTo>
                    <a:pt x="15050" y="0"/>
                  </a:moveTo>
                  <a:lnTo>
                    <a:pt x="15000" y="25"/>
                  </a:lnTo>
                  <a:lnTo>
                    <a:pt x="14975" y="50"/>
                  </a:lnTo>
                  <a:lnTo>
                    <a:pt x="14925" y="75"/>
                  </a:lnTo>
                  <a:lnTo>
                    <a:pt x="13150" y="3175"/>
                  </a:lnTo>
                  <a:lnTo>
                    <a:pt x="13100" y="3225"/>
                  </a:lnTo>
                  <a:lnTo>
                    <a:pt x="13050" y="3250"/>
                  </a:lnTo>
                  <a:lnTo>
                    <a:pt x="13000" y="3275"/>
                  </a:lnTo>
                  <a:lnTo>
                    <a:pt x="12950" y="3250"/>
                  </a:lnTo>
                  <a:lnTo>
                    <a:pt x="11475" y="2800"/>
                  </a:lnTo>
                  <a:lnTo>
                    <a:pt x="11375" y="2800"/>
                  </a:lnTo>
                  <a:lnTo>
                    <a:pt x="11300" y="2850"/>
                  </a:lnTo>
                  <a:lnTo>
                    <a:pt x="7550" y="6625"/>
                  </a:lnTo>
                  <a:lnTo>
                    <a:pt x="7475" y="6675"/>
                  </a:lnTo>
                  <a:lnTo>
                    <a:pt x="7400" y="6675"/>
                  </a:lnTo>
                  <a:lnTo>
                    <a:pt x="5875" y="6300"/>
                  </a:lnTo>
                  <a:lnTo>
                    <a:pt x="5800" y="6300"/>
                  </a:lnTo>
                  <a:lnTo>
                    <a:pt x="5725" y="6375"/>
                  </a:lnTo>
                  <a:lnTo>
                    <a:pt x="2550" y="10625"/>
                  </a:lnTo>
                  <a:lnTo>
                    <a:pt x="2500" y="10650"/>
                  </a:lnTo>
                  <a:lnTo>
                    <a:pt x="2450" y="10675"/>
                  </a:lnTo>
                  <a:lnTo>
                    <a:pt x="0" y="11350"/>
                  </a:lnTo>
                  <a:lnTo>
                    <a:pt x="0" y="14750"/>
                  </a:lnTo>
                  <a:lnTo>
                    <a:pt x="15225" y="14750"/>
                  </a:lnTo>
                  <a:lnTo>
                    <a:pt x="15225" y="175"/>
                  </a:lnTo>
                  <a:lnTo>
                    <a:pt x="15225" y="100"/>
                  </a:lnTo>
                  <a:lnTo>
                    <a:pt x="15200" y="75"/>
                  </a:lnTo>
                  <a:lnTo>
                    <a:pt x="15150" y="25"/>
                  </a:lnTo>
                  <a:lnTo>
                    <a:pt x="15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108875" y="1401800"/>
              <a:ext cx="25625" cy="368750"/>
            </a:xfrm>
            <a:custGeom>
              <a:rect b="b" l="l" r="r" t="t"/>
              <a:pathLst>
                <a:path extrusionOk="0" h="14750" w="1025">
                  <a:moveTo>
                    <a:pt x="850" y="0"/>
                  </a:moveTo>
                  <a:lnTo>
                    <a:pt x="800" y="25"/>
                  </a:lnTo>
                  <a:lnTo>
                    <a:pt x="775" y="50"/>
                  </a:lnTo>
                  <a:lnTo>
                    <a:pt x="725" y="75"/>
                  </a:lnTo>
                  <a:lnTo>
                    <a:pt x="0" y="1375"/>
                  </a:lnTo>
                  <a:lnTo>
                    <a:pt x="0" y="14750"/>
                  </a:lnTo>
                  <a:lnTo>
                    <a:pt x="1025" y="14750"/>
                  </a:lnTo>
                  <a:lnTo>
                    <a:pt x="1025" y="175"/>
                  </a:lnTo>
                  <a:lnTo>
                    <a:pt x="1025" y="100"/>
                  </a:lnTo>
                  <a:lnTo>
                    <a:pt x="1000" y="75"/>
                  </a:lnTo>
                  <a:lnTo>
                    <a:pt x="950" y="2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748250" y="1361800"/>
              <a:ext cx="414375" cy="415000"/>
            </a:xfrm>
            <a:custGeom>
              <a:rect b="b" l="l" r="r" t="t"/>
              <a:pathLst>
                <a:path extrusionOk="0" h="16600" w="16575">
                  <a:moveTo>
                    <a:pt x="225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16350"/>
                  </a:lnTo>
                  <a:lnTo>
                    <a:pt x="25" y="16450"/>
                  </a:lnTo>
                  <a:lnTo>
                    <a:pt x="75" y="16525"/>
                  </a:lnTo>
                  <a:lnTo>
                    <a:pt x="150" y="16575"/>
                  </a:lnTo>
                  <a:lnTo>
                    <a:pt x="225" y="16600"/>
                  </a:lnTo>
                  <a:lnTo>
                    <a:pt x="16350" y="16600"/>
                  </a:lnTo>
                  <a:lnTo>
                    <a:pt x="16425" y="16575"/>
                  </a:lnTo>
                  <a:lnTo>
                    <a:pt x="16525" y="16525"/>
                  </a:lnTo>
                  <a:lnTo>
                    <a:pt x="16575" y="16450"/>
                  </a:lnTo>
                  <a:lnTo>
                    <a:pt x="16575" y="16350"/>
                  </a:lnTo>
                  <a:lnTo>
                    <a:pt x="16575" y="16250"/>
                  </a:lnTo>
                  <a:lnTo>
                    <a:pt x="16525" y="16175"/>
                  </a:lnTo>
                  <a:lnTo>
                    <a:pt x="16425" y="16125"/>
                  </a:lnTo>
                  <a:lnTo>
                    <a:pt x="16350" y="16100"/>
                  </a:lnTo>
                  <a:lnTo>
                    <a:pt x="15700" y="16100"/>
                  </a:lnTo>
                  <a:lnTo>
                    <a:pt x="15700" y="15775"/>
                  </a:lnTo>
                  <a:lnTo>
                    <a:pt x="15675" y="15675"/>
                  </a:lnTo>
                  <a:lnTo>
                    <a:pt x="15625" y="15600"/>
                  </a:lnTo>
                  <a:lnTo>
                    <a:pt x="15550" y="15550"/>
                  </a:lnTo>
                  <a:lnTo>
                    <a:pt x="15450" y="15525"/>
                  </a:lnTo>
                  <a:lnTo>
                    <a:pt x="15350" y="15550"/>
                  </a:lnTo>
                  <a:lnTo>
                    <a:pt x="15275" y="15600"/>
                  </a:lnTo>
                  <a:lnTo>
                    <a:pt x="15225" y="15675"/>
                  </a:lnTo>
                  <a:lnTo>
                    <a:pt x="15225" y="15775"/>
                  </a:lnTo>
                  <a:lnTo>
                    <a:pt x="15225" y="16100"/>
                  </a:lnTo>
                  <a:lnTo>
                    <a:pt x="13475" y="16100"/>
                  </a:lnTo>
                  <a:lnTo>
                    <a:pt x="13475" y="15775"/>
                  </a:lnTo>
                  <a:lnTo>
                    <a:pt x="13450" y="15675"/>
                  </a:lnTo>
                  <a:lnTo>
                    <a:pt x="13400" y="15600"/>
                  </a:lnTo>
                  <a:lnTo>
                    <a:pt x="13325" y="15550"/>
                  </a:lnTo>
                  <a:lnTo>
                    <a:pt x="13225" y="15525"/>
                  </a:lnTo>
                  <a:lnTo>
                    <a:pt x="13150" y="15550"/>
                  </a:lnTo>
                  <a:lnTo>
                    <a:pt x="13075" y="15600"/>
                  </a:lnTo>
                  <a:lnTo>
                    <a:pt x="13000" y="15675"/>
                  </a:lnTo>
                  <a:lnTo>
                    <a:pt x="13000" y="15775"/>
                  </a:lnTo>
                  <a:lnTo>
                    <a:pt x="13000" y="16100"/>
                  </a:lnTo>
                  <a:lnTo>
                    <a:pt x="11250" y="16100"/>
                  </a:lnTo>
                  <a:lnTo>
                    <a:pt x="11250" y="15775"/>
                  </a:lnTo>
                  <a:lnTo>
                    <a:pt x="11250" y="15675"/>
                  </a:lnTo>
                  <a:lnTo>
                    <a:pt x="11200" y="15600"/>
                  </a:lnTo>
                  <a:lnTo>
                    <a:pt x="11100" y="15550"/>
                  </a:lnTo>
                  <a:lnTo>
                    <a:pt x="11025" y="15525"/>
                  </a:lnTo>
                  <a:lnTo>
                    <a:pt x="10925" y="15550"/>
                  </a:lnTo>
                  <a:lnTo>
                    <a:pt x="10850" y="15600"/>
                  </a:lnTo>
                  <a:lnTo>
                    <a:pt x="10800" y="15675"/>
                  </a:lnTo>
                  <a:lnTo>
                    <a:pt x="10775" y="15775"/>
                  </a:lnTo>
                  <a:lnTo>
                    <a:pt x="10775" y="16100"/>
                  </a:lnTo>
                  <a:lnTo>
                    <a:pt x="9050" y="16100"/>
                  </a:lnTo>
                  <a:lnTo>
                    <a:pt x="9050" y="15775"/>
                  </a:lnTo>
                  <a:lnTo>
                    <a:pt x="9025" y="15675"/>
                  </a:lnTo>
                  <a:lnTo>
                    <a:pt x="8975" y="15600"/>
                  </a:lnTo>
                  <a:lnTo>
                    <a:pt x="8900" y="15550"/>
                  </a:lnTo>
                  <a:lnTo>
                    <a:pt x="8800" y="15525"/>
                  </a:lnTo>
                  <a:lnTo>
                    <a:pt x="8700" y="15550"/>
                  </a:lnTo>
                  <a:lnTo>
                    <a:pt x="8625" y="15600"/>
                  </a:lnTo>
                  <a:lnTo>
                    <a:pt x="8575" y="15675"/>
                  </a:lnTo>
                  <a:lnTo>
                    <a:pt x="8550" y="15775"/>
                  </a:lnTo>
                  <a:lnTo>
                    <a:pt x="8550" y="16100"/>
                  </a:lnTo>
                  <a:lnTo>
                    <a:pt x="475" y="16100"/>
                  </a:lnTo>
                  <a:lnTo>
                    <a:pt x="475" y="8200"/>
                  </a:lnTo>
                  <a:lnTo>
                    <a:pt x="825" y="8200"/>
                  </a:lnTo>
                  <a:lnTo>
                    <a:pt x="900" y="8175"/>
                  </a:lnTo>
                  <a:lnTo>
                    <a:pt x="1000" y="8125"/>
                  </a:lnTo>
                  <a:lnTo>
                    <a:pt x="1050" y="8050"/>
                  </a:lnTo>
                  <a:lnTo>
                    <a:pt x="1050" y="7950"/>
                  </a:lnTo>
                  <a:lnTo>
                    <a:pt x="1050" y="7850"/>
                  </a:lnTo>
                  <a:lnTo>
                    <a:pt x="1000" y="7775"/>
                  </a:lnTo>
                  <a:lnTo>
                    <a:pt x="900" y="7725"/>
                  </a:lnTo>
                  <a:lnTo>
                    <a:pt x="825" y="7700"/>
                  </a:lnTo>
                  <a:lnTo>
                    <a:pt x="475" y="7700"/>
                  </a:lnTo>
                  <a:lnTo>
                    <a:pt x="475" y="5975"/>
                  </a:lnTo>
                  <a:lnTo>
                    <a:pt x="825" y="5975"/>
                  </a:lnTo>
                  <a:lnTo>
                    <a:pt x="900" y="5950"/>
                  </a:lnTo>
                  <a:lnTo>
                    <a:pt x="1000" y="5900"/>
                  </a:lnTo>
                  <a:lnTo>
                    <a:pt x="1050" y="5825"/>
                  </a:lnTo>
                  <a:lnTo>
                    <a:pt x="1050" y="5725"/>
                  </a:lnTo>
                  <a:lnTo>
                    <a:pt x="1050" y="5650"/>
                  </a:lnTo>
                  <a:lnTo>
                    <a:pt x="1000" y="5575"/>
                  </a:lnTo>
                  <a:lnTo>
                    <a:pt x="900" y="5500"/>
                  </a:lnTo>
                  <a:lnTo>
                    <a:pt x="475" y="5500"/>
                  </a:lnTo>
                  <a:lnTo>
                    <a:pt x="475" y="3750"/>
                  </a:lnTo>
                  <a:lnTo>
                    <a:pt x="900" y="3750"/>
                  </a:lnTo>
                  <a:lnTo>
                    <a:pt x="1000" y="3675"/>
                  </a:lnTo>
                  <a:lnTo>
                    <a:pt x="1050" y="3600"/>
                  </a:lnTo>
                  <a:lnTo>
                    <a:pt x="1050" y="3525"/>
                  </a:lnTo>
                  <a:lnTo>
                    <a:pt x="1050" y="3425"/>
                  </a:lnTo>
                  <a:lnTo>
                    <a:pt x="1000" y="3350"/>
                  </a:lnTo>
                  <a:lnTo>
                    <a:pt x="900" y="3300"/>
                  </a:lnTo>
                  <a:lnTo>
                    <a:pt x="825" y="3275"/>
                  </a:lnTo>
                  <a:lnTo>
                    <a:pt x="475" y="3275"/>
                  </a:lnTo>
                  <a:lnTo>
                    <a:pt x="475" y="1525"/>
                  </a:lnTo>
                  <a:lnTo>
                    <a:pt x="900" y="1525"/>
                  </a:lnTo>
                  <a:lnTo>
                    <a:pt x="1000" y="1475"/>
                  </a:lnTo>
                  <a:lnTo>
                    <a:pt x="1050" y="1400"/>
                  </a:lnTo>
                  <a:lnTo>
                    <a:pt x="1050" y="1300"/>
                  </a:lnTo>
                  <a:lnTo>
                    <a:pt x="1050" y="1200"/>
                  </a:lnTo>
                  <a:lnTo>
                    <a:pt x="1000" y="1125"/>
                  </a:lnTo>
                  <a:lnTo>
                    <a:pt x="900" y="1075"/>
                  </a:lnTo>
                  <a:lnTo>
                    <a:pt x="825" y="1050"/>
                  </a:lnTo>
                  <a:lnTo>
                    <a:pt x="475" y="1050"/>
                  </a:lnTo>
                  <a:lnTo>
                    <a:pt x="475" y="250"/>
                  </a:lnTo>
                  <a:lnTo>
                    <a:pt x="450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810750" y="1662425"/>
              <a:ext cx="11875" cy="80625"/>
            </a:xfrm>
            <a:custGeom>
              <a:rect b="b" l="l" r="r" t="t"/>
              <a:pathLst>
                <a:path extrusionOk="0" h="3225" w="475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75"/>
                  </a:lnTo>
                  <a:lnTo>
                    <a:pt x="25" y="3075"/>
                  </a:lnTo>
                  <a:lnTo>
                    <a:pt x="75" y="3150"/>
                  </a:lnTo>
                  <a:lnTo>
                    <a:pt x="150" y="3200"/>
                  </a:lnTo>
                  <a:lnTo>
                    <a:pt x="250" y="3225"/>
                  </a:lnTo>
                  <a:lnTo>
                    <a:pt x="325" y="3200"/>
                  </a:lnTo>
                  <a:lnTo>
                    <a:pt x="400" y="3150"/>
                  </a:lnTo>
                  <a:lnTo>
                    <a:pt x="475" y="3075"/>
                  </a:lnTo>
                  <a:lnTo>
                    <a:pt x="475" y="2975"/>
                  </a:lnTo>
                  <a:lnTo>
                    <a:pt x="475" y="250"/>
                  </a:lnTo>
                  <a:lnTo>
                    <a:pt x="475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892625" y="1552425"/>
              <a:ext cx="11875" cy="155625"/>
            </a:xfrm>
            <a:custGeom>
              <a:rect b="b" l="l" r="r" t="t"/>
              <a:pathLst>
                <a:path extrusionOk="0" h="6225" w="475">
                  <a:moveTo>
                    <a:pt x="225" y="0"/>
                  </a:moveTo>
                  <a:lnTo>
                    <a:pt x="125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5975"/>
                  </a:lnTo>
                  <a:lnTo>
                    <a:pt x="0" y="6075"/>
                  </a:lnTo>
                  <a:lnTo>
                    <a:pt x="50" y="6150"/>
                  </a:lnTo>
                  <a:lnTo>
                    <a:pt x="125" y="6200"/>
                  </a:lnTo>
                  <a:lnTo>
                    <a:pt x="225" y="6225"/>
                  </a:lnTo>
                  <a:lnTo>
                    <a:pt x="325" y="6200"/>
                  </a:lnTo>
                  <a:lnTo>
                    <a:pt x="400" y="6150"/>
                  </a:lnTo>
                  <a:lnTo>
                    <a:pt x="450" y="6075"/>
                  </a:lnTo>
                  <a:lnTo>
                    <a:pt x="475" y="5975"/>
                  </a:lnTo>
                  <a:lnTo>
                    <a:pt x="475" y="250"/>
                  </a:lnTo>
                  <a:lnTo>
                    <a:pt x="450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935125" y="1563050"/>
              <a:ext cx="11875" cy="158750"/>
            </a:xfrm>
            <a:custGeom>
              <a:rect b="b" l="l" r="r" t="t"/>
              <a:pathLst>
                <a:path extrusionOk="0" h="6350" w="475">
                  <a:moveTo>
                    <a:pt x="475" y="0"/>
                  </a:moveTo>
                  <a:lnTo>
                    <a:pt x="300" y="175"/>
                  </a:lnTo>
                  <a:lnTo>
                    <a:pt x="225" y="225"/>
                  </a:lnTo>
                  <a:lnTo>
                    <a:pt x="150" y="225"/>
                  </a:lnTo>
                  <a:lnTo>
                    <a:pt x="0" y="175"/>
                  </a:lnTo>
                  <a:lnTo>
                    <a:pt x="0" y="6125"/>
                  </a:lnTo>
                  <a:lnTo>
                    <a:pt x="0" y="6200"/>
                  </a:lnTo>
                  <a:lnTo>
                    <a:pt x="75" y="6300"/>
                  </a:lnTo>
                  <a:lnTo>
                    <a:pt x="150" y="6350"/>
                  </a:lnTo>
                  <a:lnTo>
                    <a:pt x="325" y="6350"/>
                  </a:lnTo>
                  <a:lnTo>
                    <a:pt x="400" y="6300"/>
                  </a:lnTo>
                  <a:lnTo>
                    <a:pt x="450" y="6200"/>
                  </a:lnTo>
                  <a:lnTo>
                    <a:pt x="475" y="612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2032000" y="1464925"/>
              <a:ext cx="12500" cy="213125"/>
            </a:xfrm>
            <a:custGeom>
              <a:rect b="b" l="l" r="r" t="t"/>
              <a:pathLst>
                <a:path extrusionOk="0" h="8525" w="50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8275"/>
                  </a:lnTo>
                  <a:lnTo>
                    <a:pt x="25" y="8375"/>
                  </a:lnTo>
                  <a:lnTo>
                    <a:pt x="75" y="8450"/>
                  </a:lnTo>
                  <a:lnTo>
                    <a:pt x="150" y="8500"/>
                  </a:lnTo>
                  <a:lnTo>
                    <a:pt x="250" y="8525"/>
                  </a:lnTo>
                  <a:lnTo>
                    <a:pt x="350" y="8500"/>
                  </a:lnTo>
                  <a:lnTo>
                    <a:pt x="425" y="8450"/>
                  </a:lnTo>
                  <a:lnTo>
                    <a:pt x="475" y="8375"/>
                  </a:lnTo>
                  <a:lnTo>
                    <a:pt x="500" y="8275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2074500" y="1473675"/>
              <a:ext cx="12500" cy="241250"/>
            </a:xfrm>
            <a:custGeom>
              <a:rect b="b" l="l" r="r" t="t"/>
              <a:pathLst>
                <a:path extrusionOk="0" h="9650" w="500">
                  <a:moveTo>
                    <a:pt x="500" y="0"/>
                  </a:moveTo>
                  <a:lnTo>
                    <a:pt x="325" y="300"/>
                  </a:lnTo>
                  <a:lnTo>
                    <a:pt x="275" y="350"/>
                  </a:lnTo>
                  <a:lnTo>
                    <a:pt x="225" y="375"/>
                  </a:lnTo>
                  <a:lnTo>
                    <a:pt x="175" y="400"/>
                  </a:lnTo>
                  <a:lnTo>
                    <a:pt x="125" y="375"/>
                  </a:lnTo>
                  <a:lnTo>
                    <a:pt x="0" y="350"/>
                  </a:lnTo>
                  <a:lnTo>
                    <a:pt x="0" y="9400"/>
                  </a:lnTo>
                  <a:lnTo>
                    <a:pt x="25" y="9500"/>
                  </a:lnTo>
                  <a:lnTo>
                    <a:pt x="75" y="9575"/>
                  </a:lnTo>
                  <a:lnTo>
                    <a:pt x="150" y="9625"/>
                  </a:lnTo>
                  <a:lnTo>
                    <a:pt x="250" y="9650"/>
                  </a:lnTo>
                  <a:lnTo>
                    <a:pt x="350" y="9625"/>
                  </a:lnTo>
                  <a:lnTo>
                    <a:pt x="425" y="9575"/>
                  </a:lnTo>
                  <a:lnTo>
                    <a:pt x="475" y="9500"/>
                  </a:lnTo>
                  <a:lnTo>
                    <a:pt x="500" y="940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1877000" y="1536800"/>
              <a:ext cx="43125" cy="43750"/>
            </a:xfrm>
            <a:custGeom>
              <a:rect b="b" l="l" r="r" t="t"/>
              <a:pathLst>
                <a:path extrusionOk="0" h="1750" w="1725">
                  <a:moveTo>
                    <a:pt x="850" y="0"/>
                  </a:moveTo>
                  <a:lnTo>
                    <a:pt x="675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75"/>
                  </a:lnTo>
                  <a:lnTo>
                    <a:pt x="150" y="400"/>
                  </a:lnTo>
                  <a:lnTo>
                    <a:pt x="50" y="550"/>
                  </a:lnTo>
                  <a:lnTo>
                    <a:pt x="0" y="700"/>
                  </a:lnTo>
                  <a:lnTo>
                    <a:pt x="0" y="875"/>
                  </a:lnTo>
                  <a:lnTo>
                    <a:pt x="0" y="1050"/>
                  </a:lnTo>
                  <a:lnTo>
                    <a:pt x="50" y="1225"/>
                  </a:lnTo>
                  <a:lnTo>
                    <a:pt x="150" y="1350"/>
                  </a:lnTo>
                  <a:lnTo>
                    <a:pt x="250" y="1500"/>
                  </a:lnTo>
                  <a:lnTo>
                    <a:pt x="375" y="1600"/>
                  </a:lnTo>
                  <a:lnTo>
                    <a:pt x="525" y="1675"/>
                  </a:lnTo>
                  <a:lnTo>
                    <a:pt x="675" y="1725"/>
                  </a:lnTo>
                  <a:lnTo>
                    <a:pt x="850" y="1750"/>
                  </a:lnTo>
                  <a:lnTo>
                    <a:pt x="1025" y="1725"/>
                  </a:lnTo>
                  <a:lnTo>
                    <a:pt x="1200" y="1675"/>
                  </a:lnTo>
                  <a:lnTo>
                    <a:pt x="1350" y="1600"/>
                  </a:lnTo>
                  <a:lnTo>
                    <a:pt x="1475" y="1500"/>
                  </a:lnTo>
                  <a:lnTo>
                    <a:pt x="1575" y="1350"/>
                  </a:lnTo>
                  <a:lnTo>
                    <a:pt x="1650" y="1225"/>
                  </a:lnTo>
                  <a:lnTo>
                    <a:pt x="1700" y="1050"/>
                  </a:lnTo>
                  <a:lnTo>
                    <a:pt x="1725" y="875"/>
                  </a:lnTo>
                  <a:lnTo>
                    <a:pt x="1700" y="700"/>
                  </a:lnTo>
                  <a:lnTo>
                    <a:pt x="1650" y="550"/>
                  </a:lnTo>
                  <a:lnTo>
                    <a:pt x="1575" y="400"/>
                  </a:lnTo>
                  <a:lnTo>
                    <a:pt x="1475" y="275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25" y="25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1888875" y="1536800"/>
              <a:ext cx="31250" cy="43750"/>
            </a:xfrm>
            <a:custGeom>
              <a:rect b="b" l="l" r="r" t="t"/>
              <a:pathLst>
                <a:path extrusionOk="0" h="1750" w="1250">
                  <a:moveTo>
                    <a:pt x="375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00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50" y="750"/>
                  </a:lnTo>
                  <a:lnTo>
                    <a:pt x="575" y="875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00" y="1375"/>
                  </a:lnTo>
                  <a:lnTo>
                    <a:pt x="325" y="1450"/>
                  </a:lnTo>
                  <a:lnTo>
                    <a:pt x="225" y="1550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175" y="1725"/>
                  </a:lnTo>
                  <a:lnTo>
                    <a:pt x="375" y="1750"/>
                  </a:lnTo>
                  <a:lnTo>
                    <a:pt x="550" y="1725"/>
                  </a:lnTo>
                  <a:lnTo>
                    <a:pt x="725" y="1675"/>
                  </a:lnTo>
                  <a:lnTo>
                    <a:pt x="875" y="1600"/>
                  </a:lnTo>
                  <a:lnTo>
                    <a:pt x="1000" y="1500"/>
                  </a:lnTo>
                  <a:lnTo>
                    <a:pt x="1100" y="1350"/>
                  </a:lnTo>
                  <a:lnTo>
                    <a:pt x="1175" y="1225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50"/>
                  </a:lnTo>
                  <a:lnTo>
                    <a:pt x="1100" y="400"/>
                  </a:lnTo>
                  <a:lnTo>
                    <a:pt x="1000" y="275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2016375" y="1449300"/>
              <a:ext cx="43750" cy="43750"/>
            </a:xfrm>
            <a:custGeom>
              <a:rect b="b" l="l" r="r" t="t"/>
              <a:pathLst>
                <a:path extrusionOk="0" h="1750" w="1750">
                  <a:moveTo>
                    <a:pt x="875" y="0"/>
                  </a:moveTo>
                  <a:lnTo>
                    <a:pt x="700" y="25"/>
                  </a:lnTo>
                  <a:lnTo>
                    <a:pt x="550" y="75"/>
                  </a:lnTo>
                  <a:lnTo>
                    <a:pt x="400" y="150"/>
                  </a:lnTo>
                  <a:lnTo>
                    <a:pt x="275" y="275"/>
                  </a:lnTo>
                  <a:lnTo>
                    <a:pt x="150" y="400"/>
                  </a:lnTo>
                  <a:lnTo>
                    <a:pt x="75" y="550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25"/>
                  </a:lnTo>
                  <a:lnTo>
                    <a:pt x="150" y="1350"/>
                  </a:lnTo>
                  <a:lnTo>
                    <a:pt x="275" y="1500"/>
                  </a:lnTo>
                  <a:lnTo>
                    <a:pt x="400" y="1600"/>
                  </a:lnTo>
                  <a:lnTo>
                    <a:pt x="550" y="1675"/>
                  </a:lnTo>
                  <a:lnTo>
                    <a:pt x="700" y="1725"/>
                  </a:lnTo>
                  <a:lnTo>
                    <a:pt x="875" y="1750"/>
                  </a:lnTo>
                  <a:lnTo>
                    <a:pt x="1050" y="1725"/>
                  </a:lnTo>
                  <a:lnTo>
                    <a:pt x="1225" y="1675"/>
                  </a:lnTo>
                  <a:lnTo>
                    <a:pt x="1350" y="1600"/>
                  </a:lnTo>
                  <a:lnTo>
                    <a:pt x="1500" y="1500"/>
                  </a:lnTo>
                  <a:lnTo>
                    <a:pt x="1600" y="1350"/>
                  </a:lnTo>
                  <a:lnTo>
                    <a:pt x="1675" y="1225"/>
                  </a:lnTo>
                  <a:lnTo>
                    <a:pt x="1725" y="1050"/>
                  </a:lnTo>
                  <a:lnTo>
                    <a:pt x="1750" y="875"/>
                  </a:lnTo>
                  <a:lnTo>
                    <a:pt x="1725" y="700"/>
                  </a:lnTo>
                  <a:lnTo>
                    <a:pt x="1675" y="550"/>
                  </a:lnTo>
                  <a:lnTo>
                    <a:pt x="1600" y="400"/>
                  </a:lnTo>
                  <a:lnTo>
                    <a:pt x="1500" y="275"/>
                  </a:lnTo>
                  <a:lnTo>
                    <a:pt x="1350" y="150"/>
                  </a:lnTo>
                  <a:lnTo>
                    <a:pt x="1225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2028875" y="1449300"/>
              <a:ext cx="31250" cy="43750"/>
            </a:xfrm>
            <a:custGeom>
              <a:rect b="b" l="l" r="r" t="t"/>
              <a:pathLst>
                <a:path extrusionOk="0" h="1750" w="1250">
                  <a:moveTo>
                    <a:pt x="375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00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50" y="750"/>
                  </a:lnTo>
                  <a:lnTo>
                    <a:pt x="575" y="875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00" y="1350"/>
                  </a:lnTo>
                  <a:lnTo>
                    <a:pt x="325" y="1450"/>
                  </a:lnTo>
                  <a:lnTo>
                    <a:pt x="225" y="1550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175" y="1725"/>
                  </a:lnTo>
                  <a:lnTo>
                    <a:pt x="375" y="1750"/>
                  </a:lnTo>
                  <a:lnTo>
                    <a:pt x="550" y="1725"/>
                  </a:lnTo>
                  <a:lnTo>
                    <a:pt x="725" y="1675"/>
                  </a:lnTo>
                  <a:lnTo>
                    <a:pt x="850" y="1600"/>
                  </a:lnTo>
                  <a:lnTo>
                    <a:pt x="1000" y="1500"/>
                  </a:lnTo>
                  <a:lnTo>
                    <a:pt x="1100" y="1350"/>
                  </a:lnTo>
                  <a:lnTo>
                    <a:pt x="1175" y="1225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50"/>
                  </a:lnTo>
                  <a:lnTo>
                    <a:pt x="1100" y="400"/>
                  </a:lnTo>
                  <a:lnTo>
                    <a:pt x="1000" y="275"/>
                  </a:lnTo>
                  <a:lnTo>
                    <a:pt x="850" y="150"/>
                  </a:lnTo>
                  <a:lnTo>
                    <a:pt x="725" y="75"/>
                  </a:lnTo>
                  <a:lnTo>
                    <a:pt x="5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1795125" y="1646800"/>
              <a:ext cx="43125" cy="43125"/>
            </a:xfrm>
            <a:custGeom>
              <a:rect b="b" l="l" r="r" t="t"/>
              <a:pathLst>
                <a:path extrusionOk="0" h="1725" w="1725">
                  <a:moveTo>
                    <a:pt x="875" y="0"/>
                  </a:moveTo>
                  <a:lnTo>
                    <a:pt x="700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75" y="1200"/>
                  </a:lnTo>
                  <a:lnTo>
                    <a:pt x="1725" y="1050"/>
                  </a:lnTo>
                  <a:lnTo>
                    <a:pt x="1725" y="875"/>
                  </a:lnTo>
                  <a:lnTo>
                    <a:pt x="1725" y="700"/>
                  </a:lnTo>
                  <a:lnTo>
                    <a:pt x="1675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1807000" y="1646800"/>
              <a:ext cx="31250" cy="43125"/>
            </a:xfrm>
            <a:custGeom>
              <a:rect b="b" l="l" r="r" t="t"/>
              <a:pathLst>
                <a:path extrusionOk="0" h="1725" w="1250">
                  <a:moveTo>
                    <a:pt x="400" y="0"/>
                  </a:moveTo>
                  <a:lnTo>
                    <a:pt x="200" y="25"/>
                  </a:lnTo>
                  <a:lnTo>
                    <a:pt x="0" y="75"/>
                  </a:lnTo>
                  <a:lnTo>
                    <a:pt x="125" y="125"/>
                  </a:lnTo>
                  <a:lnTo>
                    <a:pt x="225" y="200"/>
                  </a:lnTo>
                  <a:lnTo>
                    <a:pt x="325" y="275"/>
                  </a:lnTo>
                  <a:lnTo>
                    <a:pt x="425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75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25" y="1525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200" y="1700"/>
                  </a:lnTo>
                  <a:lnTo>
                    <a:pt x="400" y="1725"/>
                  </a:lnTo>
                  <a:lnTo>
                    <a:pt x="575" y="1700"/>
                  </a:lnTo>
                  <a:lnTo>
                    <a:pt x="725" y="1650"/>
                  </a:lnTo>
                  <a:lnTo>
                    <a:pt x="875" y="1575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200" y="1200"/>
                  </a:lnTo>
                  <a:lnTo>
                    <a:pt x="1250" y="1050"/>
                  </a:lnTo>
                  <a:lnTo>
                    <a:pt x="1250" y="875"/>
                  </a:lnTo>
                  <a:lnTo>
                    <a:pt x="1250" y="700"/>
                  </a:lnTo>
                  <a:lnTo>
                    <a:pt x="1200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75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1802000" y="1392425"/>
              <a:ext cx="103125" cy="103125"/>
            </a:xfrm>
            <a:custGeom>
              <a:rect b="b" l="l" r="r" t="t"/>
              <a:pathLst>
                <a:path extrusionOk="0" h="4125" w="4125">
                  <a:moveTo>
                    <a:pt x="1850" y="0"/>
                  </a:moveTo>
                  <a:lnTo>
                    <a:pt x="1650" y="50"/>
                  </a:lnTo>
                  <a:lnTo>
                    <a:pt x="1450" y="100"/>
                  </a:lnTo>
                  <a:lnTo>
                    <a:pt x="1275" y="175"/>
                  </a:lnTo>
                  <a:lnTo>
                    <a:pt x="1075" y="250"/>
                  </a:lnTo>
                  <a:lnTo>
                    <a:pt x="925" y="350"/>
                  </a:lnTo>
                  <a:lnTo>
                    <a:pt x="750" y="475"/>
                  </a:lnTo>
                  <a:lnTo>
                    <a:pt x="600" y="600"/>
                  </a:lnTo>
                  <a:lnTo>
                    <a:pt x="475" y="750"/>
                  </a:lnTo>
                  <a:lnTo>
                    <a:pt x="350" y="900"/>
                  </a:lnTo>
                  <a:lnTo>
                    <a:pt x="250" y="1075"/>
                  </a:lnTo>
                  <a:lnTo>
                    <a:pt x="175" y="1250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25" y="1850"/>
                  </a:lnTo>
                  <a:lnTo>
                    <a:pt x="0" y="2050"/>
                  </a:lnTo>
                  <a:lnTo>
                    <a:pt x="25" y="2275"/>
                  </a:lnTo>
                  <a:lnTo>
                    <a:pt x="50" y="2475"/>
                  </a:lnTo>
                  <a:lnTo>
                    <a:pt x="100" y="2675"/>
                  </a:lnTo>
                  <a:lnTo>
                    <a:pt x="175" y="2875"/>
                  </a:lnTo>
                  <a:lnTo>
                    <a:pt x="250" y="3050"/>
                  </a:lnTo>
                  <a:lnTo>
                    <a:pt x="350" y="3225"/>
                  </a:lnTo>
                  <a:lnTo>
                    <a:pt x="475" y="3375"/>
                  </a:lnTo>
                  <a:lnTo>
                    <a:pt x="600" y="3525"/>
                  </a:lnTo>
                  <a:lnTo>
                    <a:pt x="750" y="3650"/>
                  </a:lnTo>
                  <a:lnTo>
                    <a:pt x="925" y="3775"/>
                  </a:lnTo>
                  <a:lnTo>
                    <a:pt x="1075" y="3875"/>
                  </a:lnTo>
                  <a:lnTo>
                    <a:pt x="1275" y="3950"/>
                  </a:lnTo>
                  <a:lnTo>
                    <a:pt x="1450" y="4025"/>
                  </a:lnTo>
                  <a:lnTo>
                    <a:pt x="1650" y="4075"/>
                  </a:lnTo>
                  <a:lnTo>
                    <a:pt x="1850" y="4100"/>
                  </a:lnTo>
                  <a:lnTo>
                    <a:pt x="2075" y="4125"/>
                  </a:lnTo>
                  <a:lnTo>
                    <a:pt x="2275" y="4100"/>
                  </a:lnTo>
                  <a:lnTo>
                    <a:pt x="2475" y="4075"/>
                  </a:lnTo>
                  <a:lnTo>
                    <a:pt x="2675" y="4025"/>
                  </a:lnTo>
                  <a:lnTo>
                    <a:pt x="2875" y="3950"/>
                  </a:lnTo>
                  <a:lnTo>
                    <a:pt x="3050" y="3875"/>
                  </a:lnTo>
                  <a:lnTo>
                    <a:pt x="3225" y="3775"/>
                  </a:lnTo>
                  <a:lnTo>
                    <a:pt x="3375" y="3650"/>
                  </a:lnTo>
                  <a:lnTo>
                    <a:pt x="3525" y="3525"/>
                  </a:lnTo>
                  <a:lnTo>
                    <a:pt x="3650" y="3375"/>
                  </a:lnTo>
                  <a:lnTo>
                    <a:pt x="3775" y="3225"/>
                  </a:lnTo>
                  <a:lnTo>
                    <a:pt x="3875" y="3050"/>
                  </a:lnTo>
                  <a:lnTo>
                    <a:pt x="3975" y="2875"/>
                  </a:lnTo>
                  <a:lnTo>
                    <a:pt x="4025" y="2675"/>
                  </a:lnTo>
                  <a:lnTo>
                    <a:pt x="4075" y="2475"/>
                  </a:lnTo>
                  <a:lnTo>
                    <a:pt x="4125" y="2275"/>
                  </a:lnTo>
                  <a:lnTo>
                    <a:pt x="4125" y="2050"/>
                  </a:lnTo>
                  <a:lnTo>
                    <a:pt x="4125" y="1850"/>
                  </a:lnTo>
                  <a:lnTo>
                    <a:pt x="4075" y="1650"/>
                  </a:lnTo>
                  <a:lnTo>
                    <a:pt x="4025" y="1450"/>
                  </a:lnTo>
                  <a:lnTo>
                    <a:pt x="3975" y="1250"/>
                  </a:lnTo>
                  <a:lnTo>
                    <a:pt x="3875" y="1075"/>
                  </a:lnTo>
                  <a:lnTo>
                    <a:pt x="3775" y="900"/>
                  </a:lnTo>
                  <a:lnTo>
                    <a:pt x="3650" y="750"/>
                  </a:lnTo>
                  <a:lnTo>
                    <a:pt x="3525" y="600"/>
                  </a:lnTo>
                  <a:lnTo>
                    <a:pt x="3375" y="475"/>
                  </a:lnTo>
                  <a:lnTo>
                    <a:pt x="3225" y="350"/>
                  </a:lnTo>
                  <a:lnTo>
                    <a:pt x="3050" y="250"/>
                  </a:lnTo>
                  <a:lnTo>
                    <a:pt x="2875" y="175"/>
                  </a:lnTo>
                  <a:lnTo>
                    <a:pt x="2675" y="100"/>
                  </a:lnTo>
                  <a:lnTo>
                    <a:pt x="2475" y="50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1838250" y="1392425"/>
              <a:ext cx="66875" cy="103125"/>
            </a:xfrm>
            <a:custGeom>
              <a:rect b="b" l="l" r="r" t="t"/>
              <a:pathLst>
                <a:path extrusionOk="0" h="4125" w="2675">
                  <a:moveTo>
                    <a:pt x="625" y="0"/>
                  </a:moveTo>
                  <a:lnTo>
                    <a:pt x="300" y="25"/>
                  </a:lnTo>
                  <a:lnTo>
                    <a:pt x="0" y="100"/>
                  </a:lnTo>
                  <a:lnTo>
                    <a:pt x="200" y="125"/>
                  </a:lnTo>
                  <a:lnTo>
                    <a:pt x="375" y="150"/>
                  </a:lnTo>
                  <a:lnTo>
                    <a:pt x="550" y="200"/>
                  </a:lnTo>
                  <a:lnTo>
                    <a:pt x="725" y="275"/>
                  </a:lnTo>
                  <a:lnTo>
                    <a:pt x="900" y="350"/>
                  </a:lnTo>
                  <a:lnTo>
                    <a:pt x="1050" y="450"/>
                  </a:lnTo>
                  <a:lnTo>
                    <a:pt x="1200" y="575"/>
                  </a:lnTo>
                  <a:lnTo>
                    <a:pt x="1325" y="700"/>
                  </a:lnTo>
                  <a:lnTo>
                    <a:pt x="1450" y="850"/>
                  </a:lnTo>
                  <a:lnTo>
                    <a:pt x="1550" y="1000"/>
                  </a:lnTo>
                  <a:lnTo>
                    <a:pt x="1650" y="1150"/>
                  </a:lnTo>
                  <a:lnTo>
                    <a:pt x="1725" y="1325"/>
                  </a:lnTo>
                  <a:lnTo>
                    <a:pt x="1800" y="1500"/>
                  </a:lnTo>
                  <a:lnTo>
                    <a:pt x="1825" y="1675"/>
                  </a:lnTo>
                  <a:lnTo>
                    <a:pt x="1875" y="1875"/>
                  </a:lnTo>
                  <a:lnTo>
                    <a:pt x="1875" y="2050"/>
                  </a:lnTo>
                  <a:lnTo>
                    <a:pt x="1875" y="2250"/>
                  </a:lnTo>
                  <a:lnTo>
                    <a:pt x="1825" y="2450"/>
                  </a:lnTo>
                  <a:lnTo>
                    <a:pt x="1800" y="2625"/>
                  </a:lnTo>
                  <a:lnTo>
                    <a:pt x="1725" y="2800"/>
                  </a:lnTo>
                  <a:lnTo>
                    <a:pt x="1650" y="2975"/>
                  </a:lnTo>
                  <a:lnTo>
                    <a:pt x="1550" y="3125"/>
                  </a:lnTo>
                  <a:lnTo>
                    <a:pt x="1450" y="3275"/>
                  </a:lnTo>
                  <a:lnTo>
                    <a:pt x="1325" y="3425"/>
                  </a:lnTo>
                  <a:lnTo>
                    <a:pt x="1200" y="3550"/>
                  </a:lnTo>
                  <a:lnTo>
                    <a:pt x="1050" y="3650"/>
                  </a:lnTo>
                  <a:lnTo>
                    <a:pt x="900" y="3750"/>
                  </a:lnTo>
                  <a:lnTo>
                    <a:pt x="725" y="3850"/>
                  </a:lnTo>
                  <a:lnTo>
                    <a:pt x="550" y="3925"/>
                  </a:lnTo>
                  <a:lnTo>
                    <a:pt x="375" y="3975"/>
                  </a:lnTo>
                  <a:lnTo>
                    <a:pt x="200" y="4000"/>
                  </a:lnTo>
                  <a:lnTo>
                    <a:pt x="0" y="4025"/>
                  </a:lnTo>
                  <a:lnTo>
                    <a:pt x="300" y="4100"/>
                  </a:lnTo>
                  <a:lnTo>
                    <a:pt x="625" y="4125"/>
                  </a:lnTo>
                  <a:lnTo>
                    <a:pt x="825" y="4100"/>
                  </a:lnTo>
                  <a:lnTo>
                    <a:pt x="1025" y="4075"/>
                  </a:lnTo>
                  <a:lnTo>
                    <a:pt x="1225" y="4025"/>
                  </a:lnTo>
                  <a:lnTo>
                    <a:pt x="1425" y="3950"/>
                  </a:lnTo>
                  <a:lnTo>
                    <a:pt x="1600" y="3875"/>
                  </a:lnTo>
                  <a:lnTo>
                    <a:pt x="1775" y="3775"/>
                  </a:lnTo>
                  <a:lnTo>
                    <a:pt x="1925" y="3650"/>
                  </a:lnTo>
                  <a:lnTo>
                    <a:pt x="2075" y="3525"/>
                  </a:lnTo>
                  <a:lnTo>
                    <a:pt x="2200" y="3375"/>
                  </a:lnTo>
                  <a:lnTo>
                    <a:pt x="2325" y="3225"/>
                  </a:lnTo>
                  <a:lnTo>
                    <a:pt x="2425" y="3050"/>
                  </a:lnTo>
                  <a:lnTo>
                    <a:pt x="2525" y="2875"/>
                  </a:lnTo>
                  <a:lnTo>
                    <a:pt x="2575" y="2675"/>
                  </a:lnTo>
                  <a:lnTo>
                    <a:pt x="2625" y="2475"/>
                  </a:lnTo>
                  <a:lnTo>
                    <a:pt x="2675" y="2275"/>
                  </a:lnTo>
                  <a:lnTo>
                    <a:pt x="2675" y="2050"/>
                  </a:lnTo>
                  <a:lnTo>
                    <a:pt x="2675" y="1850"/>
                  </a:lnTo>
                  <a:lnTo>
                    <a:pt x="2625" y="1650"/>
                  </a:lnTo>
                  <a:lnTo>
                    <a:pt x="2575" y="1450"/>
                  </a:lnTo>
                  <a:lnTo>
                    <a:pt x="2525" y="1250"/>
                  </a:lnTo>
                  <a:lnTo>
                    <a:pt x="2425" y="1075"/>
                  </a:lnTo>
                  <a:lnTo>
                    <a:pt x="2325" y="900"/>
                  </a:lnTo>
                  <a:lnTo>
                    <a:pt x="2200" y="750"/>
                  </a:lnTo>
                  <a:lnTo>
                    <a:pt x="2075" y="600"/>
                  </a:lnTo>
                  <a:lnTo>
                    <a:pt x="1925" y="475"/>
                  </a:lnTo>
                  <a:lnTo>
                    <a:pt x="1775" y="350"/>
                  </a:lnTo>
                  <a:lnTo>
                    <a:pt x="1600" y="250"/>
                  </a:lnTo>
                  <a:lnTo>
                    <a:pt x="1425" y="175"/>
                  </a:lnTo>
                  <a:lnTo>
                    <a:pt x="1225" y="100"/>
                  </a:lnTo>
                  <a:lnTo>
                    <a:pt x="1025" y="5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1833250" y="1408050"/>
              <a:ext cx="40625" cy="71875"/>
            </a:xfrm>
            <a:custGeom>
              <a:rect b="b" l="l" r="r" t="t"/>
              <a:pathLst>
                <a:path extrusionOk="0" h="2875" w="1625">
                  <a:moveTo>
                    <a:pt x="825" y="0"/>
                  </a:moveTo>
                  <a:lnTo>
                    <a:pt x="725" y="25"/>
                  </a:lnTo>
                  <a:lnTo>
                    <a:pt x="650" y="75"/>
                  </a:lnTo>
                  <a:lnTo>
                    <a:pt x="600" y="150"/>
                  </a:lnTo>
                  <a:lnTo>
                    <a:pt x="575" y="250"/>
                  </a:lnTo>
                  <a:lnTo>
                    <a:pt x="575" y="350"/>
                  </a:lnTo>
                  <a:lnTo>
                    <a:pt x="450" y="375"/>
                  </a:lnTo>
                  <a:lnTo>
                    <a:pt x="350" y="425"/>
                  </a:lnTo>
                  <a:lnTo>
                    <a:pt x="250" y="500"/>
                  </a:lnTo>
                  <a:lnTo>
                    <a:pt x="175" y="575"/>
                  </a:lnTo>
                  <a:lnTo>
                    <a:pt x="100" y="675"/>
                  </a:lnTo>
                  <a:lnTo>
                    <a:pt x="50" y="775"/>
                  </a:lnTo>
                  <a:lnTo>
                    <a:pt x="25" y="900"/>
                  </a:lnTo>
                  <a:lnTo>
                    <a:pt x="0" y="1025"/>
                  </a:lnTo>
                  <a:lnTo>
                    <a:pt x="25" y="1150"/>
                  </a:lnTo>
                  <a:lnTo>
                    <a:pt x="50" y="1275"/>
                  </a:lnTo>
                  <a:lnTo>
                    <a:pt x="125" y="1400"/>
                  </a:lnTo>
                  <a:lnTo>
                    <a:pt x="200" y="1500"/>
                  </a:lnTo>
                  <a:lnTo>
                    <a:pt x="300" y="1575"/>
                  </a:lnTo>
                  <a:lnTo>
                    <a:pt x="425" y="1650"/>
                  </a:lnTo>
                  <a:lnTo>
                    <a:pt x="550" y="1675"/>
                  </a:lnTo>
                  <a:lnTo>
                    <a:pt x="675" y="1700"/>
                  </a:lnTo>
                  <a:lnTo>
                    <a:pt x="950" y="1700"/>
                  </a:lnTo>
                  <a:lnTo>
                    <a:pt x="1025" y="1725"/>
                  </a:lnTo>
                  <a:lnTo>
                    <a:pt x="1100" y="1750"/>
                  </a:lnTo>
                  <a:lnTo>
                    <a:pt x="1125" y="1825"/>
                  </a:lnTo>
                  <a:lnTo>
                    <a:pt x="1150" y="1900"/>
                  </a:lnTo>
                  <a:lnTo>
                    <a:pt x="1125" y="1975"/>
                  </a:lnTo>
                  <a:lnTo>
                    <a:pt x="1100" y="2025"/>
                  </a:lnTo>
                  <a:lnTo>
                    <a:pt x="1025" y="2075"/>
                  </a:lnTo>
                  <a:lnTo>
                    <a:pt x="950" y="2100"/>
                  </a:lnTo>
                  <a:lnTo>
                    <a:pt x="675" y="2100"/>
                  </a:lnTo>
                  <a:lnTo>
                    <a:pt x="625" y="2075"/>
                  </a:lnTo>
                  <a:lnTo>
                    <a:pt x="575" y="2050"/>
                  </a:lnTo>
                  <a:lnTo>
                    <a:pt x="525" y="2025"/>
                  </a:lnTo>
                  <a:lnTo>
                    <a:pt x="500" y="1975"/>
                  </a:lnTo>
                  <a:lnTo>
                    <a:pt x="450" y="1900"/>
                  </a:lnTo>
                  <a:lnTo>
                    <a:pt x="375" y="1850"/>
                  </a:lnTo>
                  <a:lnTo>
                    <a:pt x="275" y="1825"/>
                  </a:lnTo>
                  <a:lnTo>
                    <a:pt x="175" y="1850"/>
                  </a:lnTo>
                  <a:lnTo>
                    <a:pt x="100" y="1900"/>
                  </a:lnTo>
                  <a:lnTo>
                    <a:pt x="50" y="1975"/>
                  </a:lnTo>
                  <a:lnTo>
                    <a:pt x="25" y="2075"/>
                  </a:lnTo>
                  <a:lnTo>
                    <a:pt x="50" y="2150"/>
                  </a:lnTo>
                  <a:lnTo>
                    <a:pt x="150" y="2300"/>
                  </a:lnTo>
                  <a:lnTo>
                    <a:pt x="275" y="2425"/>
                  </a:lnTo>
                  <a:lnTo>
                    <a:pt x="400" y="2525"/>
                  </a:lnTo>
                  <a:lnTo>
                    <a:pt x="575" y="2575"/>
                  </a:lnTo>
                  <a:lnTo>
                    <a:pt x="575" y="2625"/>
                  </a:lnTo>
                  <a:lnTo>
                    <a:pt x="600" y="2725"/>
                  </a:lnTo>
                  <a:lnTo>
                    <a:pt x="650" y="2800"/>
                  </a:lnTo>
                  <a:lnTo>
                    <a:pt x="725" y="2850"/>
                  </a:lnTo>
                  <a:lnTo>
                    <a:pt x="825" y="2875"/>
                  </a:lnTo>
                  <a:lnTo>
                    <a:pt x="900" y="2850"/>
                  </a:lnTo>
                  <a:lnTo>
                    <a:pt x="1000" y="2800"/>
                  </a:lnTo>
                  <a:lnTo>
                    <a:pt x="1050" y="2725"/>
                  </a:lnTo>
                  <a:lnTo>
                    <a:pt x="1050" y="2625"/>
                  </a:lnTo>
                  <a:lnTo>
                    <a:pt x="1050" y="2575"/>
                  </a:lnTo>
                  <a:lnTo>
                    <a:pt x="1175" y="2525"/>
                  </a:lnTo>
                  <a:lnTo>
                    <a:pt x="1275" y="2475"/>
                  </a:lnTo>
                  <a:lnTo>
                    <a:pt x="1375" y="2425"/>
                  </a:lnTo>
                  <a:lnTo>
                    <a:pt x="1475" y="2350"/>
                  </a:lnTo>
                  <a:lnTo>
                    <a:pt x="1550" y="2250"/>
                  </a:lnTo>
                  <a:lnTo>
                    <a:pt x="1600" y="2125"/>
                  </a:lnTo>
                  <a:lnTo>
                    <a:pt x="1625" y="2025"/>
                  </a:lnTo>
                  <a:lnTo>
                    <a:pt x="1625" y="1900"/>
                  </a:lnTo>
                  <a:lnTo>
                    <a:pt x="1625" y="1750"/>
                  </a:lnTo>
                  <a:lnTo>
                    <a:pt x="1575" y="1625"/>
                  </a:lnTo>
                  <a:lnTo>
                    <a:pt x="1525" y="1500"/>
                  </a:lnTo>
                  <a:lnTo>
                    <a:pt x="1425" y="1400"/>
                  </a:lnTo>
                  <a:lnTo>
                    <a:pt x="1325" y="1325"/>
                  </a:lnTo>
                  <a:lnTo>
                    <a:pt x="1225" y="1275"/>
                  </a:lnTo>
                  <a:lnTo>
                    <a:pt x="1100" y="1225"/>
                  </a:lnTo>
                  <a:lnTo>
                    <a:pt x="950" y="1200"/>
                  </a:lnTo>
                  <a:lnTo>
                    <a:pt x="600" y="1200"/>
                  </a:lnTo>
                  <a:lnTo>
                    <a:pt x="550" y="1150"/>
                  </a:lnTo>
                  <a:lnTo>
                    <a:pt x="500" y="1100"/>
                  </a:lnTo>
                  <a:lnTo>
                    <a:pt x="475" y="1025"/>
                  </a:lnTo>
                  <a:lnTo>
                    <a:pt x="500" y="925"/>
                  </a:lnTo>
                  <a:lnTo>
                    <a:pt x="550" y="875"/>
                  </a:lnTo>
                  <a:lnTo>
                    <a:pt x="600" y="825"/>
                  </a:lnTo>
                  <a:lnTo>
                    <a:pt x="950" y="825"/>
                  </a:lnTo>
                  <a:lnTo>
                    <a:pt x="1050" y="850"/>
                  </a:lnTo>
                  <a:lnTo>
                    <a:pt x="1125" y="900"/>
                  </a:lnTo>
                  <a:lnTo>
                    <a:pt x="1175" y="975"/>
                  </a:lnTo>
                  <a:lnTo>
                    <a:pt x="1275" y="1000"/>
                  </a:lnTo>
                  <a:lnTo>
                    <a:pt x="1350" y="1000"/>
                  </a:lnTo>
                  <a:lnTo>
                    <a:pt x="1450" y="975"/>
                  </a:lnTo>
                  <a:lnTo>
                    <a:pt x="1525" y="900"/>
                  </a:lnTo>
                  <a:lnTo>
                    <a:pt x="1550" y="825"/>
                  </a:lnTo>
                  <a:lnTo>
                    <a:pt x="1550" y="725"/>
                  </a:lnTo>
                  <a:lnTo>
                    <a:pt x="1525" y="625"/>
                  </a:lnTo>
                  <a:lnTo>
                    <a:pt x="1425" y="525"/>
                  </a:lnTo>
                  <a:lnTo>
                    <a:pt x="1325" y="450"/>
                  </a:lnTo>
                  <a:lnTo>
                    <a:pt x="1200" y="375"/>
                  </a:lnTo>
                  <a:lnTo>
                    <a:pt x="1050" y="350"/>
                  </a:lnTo>
                  <a:lnTo>
                    <a:pt x="1050" y="250"/>
                  </a:lnTo>
                  <a:lnTo>
                    <a:pt x="1050" y="150"/>
                  </a:lnTo>
                  <a:lnTo>
                    <a:pt x="1000" y="75"/>
                  </a:lnTo>
                  <a:lnTo>
                    <a:pt x="900" y="25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927000" y="1404300"/>
              <a:ext cx="30625" cy="21875"/>
            </a:xfrm>
            <a:custGeom>
              <a:rect b="b" l="l" r="r" t="t"/>
              <a:pathLst>
                <a:path extrusionOk="0" h="875" w="1225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00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00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927000" y="1433050"/>
              <a:ext cx="30625" cy="21875"/>
            </a:xfrm>
            <a:custGeom>
              <a:rect b="b" l="l" r="r" t="t"/>
              <a:pathLst>
                <a:path extrusionOk="0" h="875" w="1225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00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00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927000" y="1461800"/>
              <a:ext cx="30625" cy="21875"/>
            </a:xfrm>
            <a:custGeom>
              <a:rect b="b" l="l" r="r" t="t"/>
              <a:pathLst>
                <a:path extrusionOk="0" h="875" w="1225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25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25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4314126" y="1587541"/>
            <a:ext cx="506798" cy="474726"/>
            <a:chOff x="3990750" y="1374300"/>
            <a:chExt cx="415000" cy="389375"/>
          </a:xfrm>
        </p:grpSpPr>
        <p:sp>
          <p:nvSpPr>
            <p:cNvPr id="467" name="Google Shape;467;p38"/>
            <p:cNvSpPr/>
            <p:nvPr/>
          </p:nvSpPr>
          <p:spPr>
            <a:xfrm>
              <a:off x="4192000" y="1678675"/>
              <a:ext cx="12500" cy="48125"/>
            </a:xfrm>
            <a:custGeom>
              <a:rect b="b" l="l" r="r" t="t"/>
              <a:pathLst>
                <a:path extrusionOk="0" h="1925" w="50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50"/>
                  </a:lnTo>
                  <a:lnTo>
                    <a:pt x="0" y="1675"/>
                  </a:lnTo>
                  <a:lnTo>
                    <a:pt x="25" y="1775"/>
                  </a:lnTo>
                  <a:lnTo>
                    <a:pt x="75" y="1850"/>
                  </a:lnTo>
                  <a:lnTo>
                    <a:pt x="150" y="1900"/>
                  </a:lnTo>
                  <a:lnTo>
                    <a:pt x="250" y="1925"/>
                  </a:lnTo>
                  <a:lnTo>
                    <a:pt x="350" y="1900"/>
                  </a:lnTo>
                  <a:lnTo>
                    <a:pt x="425" y="1850"/>
                  </a:lnTo>
                  <a:lnTo>
                    <a:pt x="475" y="1775"/>
                  </a:lnTo>
                  <a:lnTo>
                    <a:pt x="500" y="1675"/>
                  </a:lnTo>
                  <a:lnTo>
                    <a:pt x="500" y="250"/>
                  </a:lnTo>
                  <a:lnTo>
                    <a:pt x="475" y="1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4174500" y="1716175"/>
              <a:ext cx="47500" cy="47500"/>
            </a:xfrm>
            <a:custGeom>
              <a:rect b="b" l="l" r="r" t="t"/>
              <a:pathLst>
                <a:path extrusionOk="0" h="1900" w="1900">
                  <a:moveTo>
                    <a:pt x="1050" y="500"/>
                  </a:moveTo>
                  <a:lnTo>
                    <a:pt x="1125" y="525"/>
                  </a:lnTo>
                  <a:lnTo>
                    <a:pt x="1200" y="575"/>
                  </a:lnTo>
                  <a:lnTo>
                    <a:pt x="1275" y="625"/>
                  </a:lnTo>
                  <a:lnTo>
                    <a:pt x="1325" y="700"/>
                  </a:lnTo>
                  <a:lnTo>
                    <a:pt x="1375" y="775"/>
                  </a:lnTo>
                  <a:lnTo>
                    <a:pt x="1400" y="875"/>
                  </a:lnTo>
                  <a:lnTo>
                    <a:pt x="1400" y="950"/>
                  </a:lnTo>
                  <a:lnTo>
                    <a:pt x="1400" y="1050"/>
                  </a:lnTo>
                  <a:lnTo>
                    <a:pt x="1375" y="1125"/>
                  </a:lnTo>
                  <a:lnTo>
                    <a:pt x="1325" y="1200"/>
                  </a:lnTo>
                  <a:lnTo>
                    <a:pt x="1275" y="1275"/>
                  </a:lnTo>
                  <a:lnTo>
                    <a:pt x="1200" y="1325"/>
                  </a:lnTo>
                  <a:lnTo>
                    <a:pt x="1125" y="1375"/>
                  </a:lnTo>
                  <a:lnTo>
                    <a:pt x="1050" y="1400"/>
                  </a:lnTo>
                  <a:lnTo>
                    <a:pt x="875" y="1400"/>
                  </a:lnTo>
                  <a:lnTo>
                    <a:pt x="775" y="1375"/>
                  </a:lnTo>
                  <a:lnTo>
                    <a:pt x="700" y="1325"/>
                  </a:lnTo>
                  <a:lnTo>
                    <a:pt x="625" y="1275"/>
                  </a:lnTo>
                  <a:lnTo>
                    <a:pt x="575" y="1200"/>
                  </a:lnTo>
                  <a:lnTo>
                    <a:pt x="525" y="1125"/>
                  </a:lnTo>
                  <a:lnTo>
                    <a:pt x="500" y="1050"/>
                  </a:lnTo>
                  <a:lnTo>
                    <a:pt x="500" y="950"/>
                  </a:lnTo>
                  <a:lnTo>
                    <a:pt x="500" y="875"/>
                  </a:lnTo>
                  <a:lnTo>
                    <a:pt x="525" y="775"/>
                  </a:lnTo>
                  <a:lnTo>
                    <a:pt x="575" y="700"/>
                  </a:lnTo>
                  <a:lnTo>
                    <a:pt x="625" y="625"/>
                  </a:lnTo>
                  <a:lnTo>
                    <a:pt x="700" y="575"/>
                  </a:lnTo>
                  <a:lnTo>
                    <a:pt x="775" y="525"/>
                  </a:lnTo>
                  <a:lnTo>
                    <a:pt x="875" y="500"/>
                  </a:lnTo>
                  <a:close/>
                  <a:moveTo>
                    <a:pt x="950" y="0"/>
                  </a:moveTo>
                  <a:lnTo>
                    <a:pt x="750" y="25"/>
                  </a:lnTo>
                  <a:lnTo>
                    <a:pt x="575" y="75"/>
                  </a:lnTo>
                  <a:lnTo>
                    <a:pt x="425" y="150"/>
                  </a:lnTo>
                  <a:lnTo>
                    <a:pt x="275" y="275"/>
                  </a:lnTo>
                  <a:lnTo>
                    <a:pt x="150" y="425"/>
                  </a:lnTo>
                  <a:lnTo>
                    <a:pt x="75" y="575"/>
                  </a:lnTo>
                  <a:lnTo>
                    <a:pt x="25" y="750"/>
                  </a:lnTo>
                  <a:lnTo>
                    <a:pt x="0" y="950"/>
                  </a:lnTo>
                  <a:lnTo>
                    <a:pt x="25" y="1150"/>
                  </a:lnTo>
                  <a:lnTo>
                    <a:pt x="75" y="1325"/>
                  </a:lnTo>
                  <a:lnTo>
                    <a:pt x="150" y="1500"/>
                  </a:lnTo>
                  <a:lnTo>
                    <a:pt x="275" y="1625"/>
                  </a:lnTo>
                  <a:lnTo>
                    <a:pt x="425" y="1750"/>
                  </a:lnTo>
                  <a:lnTo>
                    <a:pt x="575" y="1825"/>
                  </a:lnTo>
                  <a:lnTo>
                    <a:pt x="750" y="1900"/>
                  </a:lnTo>
                  <a:lnTo>
                    <a:pt x="1150" y="1900"/>
                  </a:lnTo>
                  <a:lnTo>
                    <a:pt x="1325" y="1825"/>
                  </a:lnTo>
                  <a:lnTo>
                    <a:pt x="1500" y="1750"/>
                  </a:lnTo>
                  <a:lnTo>
                    <a:pt x="1625" y="1625"/>
                  </a:lnTo>
                  <a:lnTo>
                    <a:pt x="1750" y="1500"/>
                  </a:lnTo>
                  <a:lnTo>
                    <a:pt x="1825" y="1325"/>
                  </a:lnTo>
                  <a:lnTo>
                    <a:pt x="1900" y="1150"/>
                  </a:lnTo>
                  <a:lnTo>
                    <a:pt x="1900" y="950"/>
                  </a:lnTo>
                  <a:lnTo>
                    <a:pt x="1900" y="750"/>
                  </a:lnTo>
                  <a:lnTo>
                    <a:pt x="1825" y="575"/>
                  </a:lnTo>
                  <a:lnTo>
                    <a:pt x="1750" y="425"/>
                  </a:lnTo>
                  <a:lnTo>
                    <a:pt x="1625" y="275"/>
                  </a:lnTo>
                  <a:lnTo>
                    <a:pt x="1500" y="150"/>
                  </a:lnTo>
                  <a:lnTo>
                    <a:pt x="1325" y="75"/>
                  </a:lnTo>
                  <a:lnTo>
                    <a:pt x="1150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4005125" y="1409300"/>
              <a:ext cx="386250" cy="276250"/>
            </a:xfrm>
            <a:custGeom>
              <a:rect b="b" l="l" r="r" t="t"/>
              <a:pathLst>
                <a:path extrusionOk="0" h="11050" w="15450">
                  <a:moveTo>
                    <a:pt x="0" y="0"/>
                  </a:moveTo>
                  <a:lnTo>
                    <a:pt x="0" y="10725"/>
                  </a:lnTo>
                  <a:lnTo>
                    <a:pt x="25" y="10850"/>
                  </a:lnTo>
                  <a:lnTo>
                    <a:pt x="100" y="10950"/>
                  </a:lnTo>
                  <a:lnTo>
                    <a:pt x="200" y="11025"/>
                  </a:lnTo>
                  <a:lnTo>
                    <a:pt x="325" y="11050"/>
                  </a:lnTo>
                  <a:lnTo>
                    <a:pt x="15125" y="11050"/>
                  </a:lnTo>
                  <a:lnTo>
                    <a:pt x="15250" y="11025"/>
                  </a:lnTo>
                  <a:lnTo>
                    <a:pt x="15375" y="10950"/>
                  </a:lnTo>
                  <a:lnTo>
                    <a:pt x="15425" y="10850"/>
                  </a:lnTo>
                  <a:lnTo>
                    <a:pt x="15450" y="10725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4005125" y="1409300"/>
              <a:ext cx="386250" cy="26875"/>
            </a:xfrm>
            <a:custGeom>
              <a:rect b="b" l="l" r="r" t="t"/>
              <a:pathLst>
                <a:path extrusionOk="0" h="1075" w="15450">
                  <a:moveTo>
                    <a:pt x="0" y="0"/>
                  </a:moveTo>
                  <a:lnTo>
                    <a:pt x="0" y="1075"/>
                  </a:lnTo>
                  <a:lnTo>
                    <a:pt x="15450" y="1075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4350125" y="1409300"/>
              <a:ext cx="41250" cy="276250"/>
            </a:xfrm>
            <a:custGeom>
              <a:rect b="b" l="l" r="r" t="t"/>
              <a:pathLst>
                <a:path extrusionOk="0" h="11050" w="1650">
                  <a:moveTo>
                    <a:pt x="350" y="0"/>
                  </a:moveTo>
                  <a:lnTo>
                    <a:pt x="350" y="10725"/>
                  </a:lnTo>
                  <a:lnTo>
                    <a:pt x="325" y="10850"/>
                  </a:lnTo>
                  <a:lnTo>
                    <a:pt x="250" y="10950"/>
                  </a:lnTo>
                  <a:lnTo>
                    <a:pt x="125" y="11025"/>
                  </a:lnTo>
                  <a:lnTo>
                    <a:pt x="0" y="11050"/>
                  </a:lnTo>
                  <a:lnTo>
                    <a:pt x="1325" y="11050"/>
                  </a:lnTo>
                  <a:lnTo>
                    <a:pt x="1450" y="11025"/>
                  </a:lnTo>
                  <a:lnTo>
                    <a:pt x="1575" y="10950"/>
                  </a:lnTo>
                  <a:lnTo>
                    <a:pt x="1625" y="10850"/>
                  </a:lnTo>
                  <a:lnTo>
                    <a:pt x="1650" y="10725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3990750" y="1374300"/>
              <a:ext cx="415000" cy="41875"/>
            </a:xfrm>
            <a:custGeom>
              <a:rect b="b" l="l" r="r" t="t"/>
              <a:pathLst>
                <a:path extrusionOk="0" h="1675" w="16600">
                  <a:moveTo>
                    <a:pt x="350" y="0"/>
                  </a:moveTo>
                  <a:lnTo>
                    <a:pt x="225" y="25"/>
                  </a:lnTo>
                  <a:lnTo>
                    <a:pt x="100" y="100"/>
                  </a:lnTo>
                  <a:lnTo>
                    <a:pt x="25" y="200"/>
                  </a:lnTo>
                  <a:lnTo>
                    <a:pt x="0" y="350"/>
                  </a:lnTo>
                  <a:lnTo>
                    <a:pt x="0" y="1350"/>
                  </a:lnTo>
                  <a:lnTo>
                    <a:pt x="25" y="1475"/>
                  </a:lnTo>
                  <a:lnTo>
                    <a:pt x="100" y="1575"/>
                  </a:lnTo>
                  <a:lnTo>
                    <a:pt x="225" y="1650"/>
                  </a:lnTo>
                  <a:lnTo>
                    <a:pt x="350" y="1675"/>
                  </a:lnTo>
                  <a:lnTo>
                    <a:pt x="16275" y="1675"/>
                  </a:lnTo>
                  <a:lnTo>
                    <a:pt x="16400" y="1650"/>
                  </a:lnTo>
                  <a:lnTo>
                    <a:pt x="16500" y="1575"/>
                  </a:lnTo>
                  <a:lnTo>
                    <a:pt x="16575" y="1475"/>
                  </a:lnTo>
                  <a:lnTo>
                    <a:pt x="16600" y="1350"/>
                  </a:lnTo>
                  <a:lnTo>
                    <a:pt x="16600" y="350"/>
                  </a:lnTo>
                  <a:lnTo>
                    <a:pt x="16575" y="200"/>
                  </a:lnTo>
                  <a:lnTo>
                    <a:pt x="16500" y="100"/>
                  </a:lnTo>
                  <a:lnTo>
                    <a:pt x="16400" y="25"/>
                  </a:lnTo>
                  <a:lnTo>
                    <a:pt x="16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365125" y="1374300"/>
              <a:ext cx="40625" cy="41875"/>
            </a:xfrm>
            <a:custGeom>
              <a:rect b="b" l="l" r="r" t="t"/>
              <a:pathLst>
                <a:path extrusionOk="0" h="1675" w="1625">
                  <a:moveTo>
                    <a:pt x="0" y="0"/>
                  </a:moveTo>
                  <a:lnTo>
                    <a:pt x="125" y="25"/>
                  </a:lnTo>
                  <a:lnTo>
                    <a:pt x="250" y="100"/>
                  </a:lnTo>
                  <a:lnTo>
                    <a:pt x="325" y="200"/>
                  </a:lnTo>
                  <a:lnTo>
                    <a:pt x="350" y="350"/>
                  </a:lnTo>
                  <a:lnTo>
                    <a:pt x="350" y="1350"/>
                  </a:lnTo>
                  <a:lnTo>
                    <a:pt x="325" y="1475"/>
                  </a:lnTo>
                  <a:lnTo>
                    <a:pt x="250" y="1575"/>
                  </a:lnTo>
                  <a:lnTo>
                    <a:pt x="125" y="1650"/>
                  </a:lnTo>
                  <a:lnTo>
                    <a:pt x="0" y="1675"/>
                  </a:lnTo>
                  <a:lnTo>
                    <a:pt x="1300" y="1675"/>
                  </a:lnTo>
                  <a:lnTo>
                    <a:pt x="1425" y="1650"/>
                  </a:lnTo>
                  <a:lnTo>
                    <a:pt x="1525" y="1575"/>
                  </a:lnTo>
                  <a:lnTo>
                    <a:pt x="1600" y="1475"/>
                  </a:lnTo>
                  <a:lnTo>
                    <a:pt x="1625" y="1350"/>
                  </a:lnTo>
                  <a:lnTo>
                    <a:pt x="1625" y="350"/>
                  </a:lnTo>
                  <a:lnTo>
                    <a:pt x="1600" y="200"/>
                  </a:lnTo>
                  <a:lnTo>
                    <a:pt x="1525" y="100"/>
                  </a:lnTo>
                  <a:lnTo>
                    <a:pt x="1425" y="25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307625" y="1619925"/>
              <a:ext cx="56250" cy="12500"/>
            </a:xfrm>
            <a:custGeom>
              <a:rect b="b" l="l" r="r" t="t"/>
              <a:pathLst>
                <a:path extrusionOk="0" h="500" w="225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500"/>
                  </a:lnTo>
                  <a:lnTo>
                    <a:pt x="2100" y="500"/>
                  </a:lnTo>
                  <a:lnTo>
                    <a:pt x="2175" y="425"/>
                  </a:lnTo>
                  <a:lnTo>
                    <a:pt x="2225" y="350"/>
                  </a:lnTo>
                  <a:lnTo>
                    <a:pt x="2250" y="250"/>
                  </a:lnTo>
                  <a:lnTo>
                    <a:pt x="2225" y="150"/>
                  </a:lnTo>
                  <a:lnTo>
                    <a:pt x="2175" y="75"/>
                  </a:lnTo>
                  <a:lnTo>
                    <a:pt x="2100" y="25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263875" y="1642425"/>
              <a:ext cx="100000" cy="12500"/>
            </a:xfrm>
            <a:custGeom>
              <a:rect b="b" l="l" r="r" t="t"/>
              <a:pathLst>
                <a:path extrusionOk="0" h="500" w="400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0" y="500"/>
                  </a:lnTo>
                  <a:lnTo>
                    <a:pt x="3850" y="475"/>
                  </a:lnTo>
                  <a:lnTo>
                    <a:pt x="3925" y="425"/>
                  </a:lnTo>
                  <a:lnTo>
                    <a:pt x="3975" y="350"/>
                  </a:lnTo>
                  <a:lnTo>
                    <a:pt x="4000" y="250"/>
                  </a:lnTo>
                  <a:lnTo>
                    <a:pt x="3975" y="150"/>
                  </a:lnTo>
                  <a:lnTo>
                    <a:pt x="3925" y="75"/>
                  </a:lnTo>
                  <a:lnTo>
                    <a:pt x="3850" y="25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263875" y="1455550"/>
              <a:ext cx="20625" cy="12500"/>
            </a:xfrm>
            <a:custGeom>
              <a:rect b="b" l="l" r="r" t="t"/>
              <a:pathLst>
                <a:path extrusionOk="0" h="500" w="825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575" y="500"/>
                  </a:lnTo>
                  <a:lnTo>
                    <a:pt x="675" y="475"/>
                  </a:lnTo>
                  <a:lnTo>
                    <a:pt x="750" y="425"/>
                  </a:lnTo>
                  <a:lnTo>
                    <a:pt x="825" y="350"/>
                  </a:lnTo>
                  <a:lnTo>
                    <a:pt x="825" y="250"/>
                  </a:lnTo>
                  <a:lnTo>
                    <a:pt x="825" y="150"/>
                  </a:lnTo>
                  <a:lnTo>
                    <a:pt x="750" y="75"/>
                  </a:lnTo>
                  <a:lnTo>
                    <a:pt x="675" y="25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4295125" y="1455550"/>
              <a:ext cx="68750" cy="12500"/>
            </a:xfrm>
            <a:custGeom>
              <a:rect b="b" l="l" r="r" t="t"/>
              <a:pathLst>
                <a:path extrusionOk="0" h="500" w="275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2500" y="500"/>
                  </a:lnTo>
                  <a:lnTo>
                    <a:pt x="2600" y="475"/>
                  </a:lnTo>
                  <a:lnTo>
                    <a:pt x="2675" y="425"/>
                  </a:lnTo>
                  <a:lnTo>
                    <a:pt x="2725" y="350"/>
                  </a:lnTo>
                  <a:lnTo>
                    <a:pt x="2750" y="250"/>
                  </a:lnTo>
                  <a:lnTo>
                    <a:pt x="2725" y="150"/>
                  </a:lnTo>
                  <a:lnTo>
                    <a:pt x="2675" y="75"/>
                  </a:lnTo>
                  <a:lnTo>
                    <a:pt x="2600" y="25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4263875" y="1478050"/>
              <a:ext cx="100000" cy="12500"/>
            </a:xfrm>
            <a:custGeom>
              <a:rect b="b" l="l" r="r" t="t"/>
              <a:pathLst>
                <a:path extrusionOk="0" h="500" w="400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0" y="500"/>
                  </a:lnTo>
                  <a:lnTo>
                    <a:pt x="3850" y="475"/>
                  </a:lnTo>
                  <a:lnTo>
                    <a:pt x="3925" y="425"/>
                  </a:lnTo>
                  <a:lnTo>
                    <a:pt x="3975" y="350"/>
                  </a:lnTo>
                  <a:lnTo>
                    <a:pt x="4000" y="250"/>
                  </a:lnTo>
                  <a:lnTo>
                    <a:pt x="3975" y="150"/>
                  </a:lnTo>
                  <a:lnTo>
                    <a:pt x="3925" y="75"/>
                  </a:lnTo>
                  <a:lnTo>
                    <a:pt x="3850" y="25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4263875" y="1515550"/>
              <a:ext cx="100000" cy="80625"/>
            </a:xfrm>
            <a:custGeom>
              <a:rect b="b" l="l" r="r" t="t"/>
              <a:pathLst>
                <a:path extrusionOk="0" h="3225" w="400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75"/>
                  </a:lnTo>
                  <a:lnTo>
                    <a:pt x="25" y="3075"/>
                  </a:lnTo>
                  <a:lnTo>
                    <a:pt x="75" y="3150"/>
                  </a:lnTo>
                  <a:lnTo>
                    <a:pt x="150" y="3200"/>
                  </a:lnTo>
                  <a:lnTo>
                    <a:pt x="250" y="3225"/>
                  </a:lnTo>
                  <a:lnTo>
                    <a:pt x="3750" y="3225"/>
                  </a:lnTo>
                  <a:lnTo>
                    <a:pt x="3850" y="3200"/>
                  </a:lnTo>
                  <a:lnTo>
                    <a:pt x="3925" y="3150"/>
                  </a:lnTo>
                  <a:lnTo>
                    <a:pt x="3975" y="3075"/>
                  </a:lnTo>
                  <a:lnTo>
                    <a:pt x="4000" y="2975"/>
                  </a:lnTo>
                  <a:lnTo>
                    <a:pt x="3975" y="2875"/>
                  </a:lnTo>
                  <a:lnTo>
                    <a:pt x="3925" y="2800"/>
                  </a:lnTo>
                  <a:lnTo>
                    <a:pt x="3850" y="2750"/>
                  </a:lnTo>
                  <a:lnTo>
                    <a:pt x="3750" y="2725"/>
                  </a:lnTo>
                  <a:lnTo>
                    <a:pt x="3150" y="2725"/>
                  </a:lnTo>
                  <a:lnTo>
                    <a:pt x="3150" y="550"/>
                  </a:lnTo>
                  <a:lnTo>
                    <a:pt x="3125" y="450"/>
                  </a:lnTo>
                  <a:lnTo>
                    <a:pt x="3075" y="375"/>
                  </a:lnTo>
                  <a:lnTo>
                    <a:pt x="3000" y="325"/>
                  </a:lnTo>
                  <a:lnTo>
                    <a:pt x="2900" y="300"/>
                  </a:lnTo>
                  <a:lnTo>
                    <a:pt x="2800" y="325"/>
                  </a:lnTo>
                  <a:lnTo>
                    <a:pt x="2725" y="375"/>
                  </a:lnTo>
                  <a:lnTo>
                    <a:pt x="2675" y="450"/>
                  </a:lnTo>
                  <a:lnTo>
                    <a:pt x="2650" y="550"/>
                  </a:lnTo>
                  <a:lnTo>
                    <a:pt x="2650" y="2725"/>
                  </a:lnTo>
                  <a:lnTo>
                    <a:pt x="2250" y="2725"/>
                  </a:lnTo>
                  <a:lnTo>
                    <a:pt x="2250" y="1925"/>
                  </a:lnTo>
                  <a:lnTo>
                    <a:pt x="2225" y="1825"/>
                  </a:lnTo>
                  <a:lnTo>
                    <a:pt x="2175" y="1750"/>
                  </a:lnTo>
                  <a:lnTo>
                    <a:pt x="2100" y="1700"/>
                  </a:lnTo>
                  <a:lnTo>
                    <a:pt x="2000" y="1675"/>
                  </a:lnTo>
                  <a:lnTo>
                    <a:pt x="1900" y="1700"/>
                  </a:lnTo>
                  <a:lnTo>
                    <a:pt x="1825" y="1750"/>
                  </a:lnTo>
                  <a:lnTo>
                    <a:pt x="1775" y="1825"/>
                  </a:lnTo>
                  <a:lnTo>
                    <a:pt x="1750" y="1925"/>
                  </a:lnTo>
                  <a:lnTo>
                    <a:pt x="1750" y="2725"/>
                  </a:lnTo>
                  <a:lnTo>
                    <a:pt x="1350" y="2725"/>
                  </a:lnTo>
                  <a:lnTo>
                    <a:pt x="1350" y="1275"/>
                  </a:lnTo>
                  <a:lnTo>
                    <a:pt x="1325" y="1200"/>
                  </a:lnTo>
                  <a:lnTo>
                    <a:pt x="1275" y="1100"/>
                  </a:lnTo>
                  <a:lnTo>
                    <a:pt x="1200" y="1050"/>
                  </a:lnTo>
                  <a:lnTo>
                    <a:pt x="1100" y="1025"/>
                  </a:lnTo>
                  <a:lnTo>
                    <a:pt x="1000" y="1050"/>
                  </a:lnTo>
                  <a:lnTo>
                    <a:pt x="925" y="1100"/>
                  </a:lnTo>
                  <a:lnTo>
                    <a:pt x="875" y="1200"/>
                  </a:lnTo>
                  <a:lnTo>
                    <a:pt x="850" y="1275"/>
                  </a:lnTo>
                  <a:lnTo>
                    <a:pt x="850" y="2725"/>
                  </a:lnTo>
                  <a:lnTo>
                    <a:pt x="500" y="2725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861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4035125" y="1451800"/>
              <a:ext cx="175000" cy="198750"/>
            </a:xfrm>
            <a:custGeom>
              <a:rect b="b" l="l" r="r" t="t"/>
              <a:pathLst>
                <a:path extrusionOk="0" h="7950" w="7000">
                  <a:moveTo>
                    <a:pt x="3975" y="0"/>
                  </a:moveTo>
                  <a:lnTo>
                    <a:pt x="3575" y="25"/>
                  </a:lnTo>
                  <a:lnTo>
                    <a:pt x="3175" y="100"/>
                  </a:lnTo>
                  <a:lnTo>
                    <a:pt x="2800" y="175"/>
                  </a:lnTo>
                  <a:lnTo>
                    <a:pt x="2425" y="325"/>
                  </a:lnTo>
                  <a:lnTo>
                    <a:pt x="2075" y="500"/>
                  </a:lnTo>
                  <a:lnTo>
                    <a:pt x="1750" y="675"/>
                  </a:lnTo>
                  <a:lnTo>
                    <a:pt x="1450" y="925"/>
                  </a:lnTo>
                  <a:lnTo>
                    <a:pt x="1150" y="1175"/>
                  </a:lnTo>
                  <a:lnTo>
                    <a:pt x="900" y="1450"/>
                  </a:lnTo>
                  <a:lnTo>
                    <a:pt x="675" y="1750"/>
                  </a:lnTo>
                  <a:lnTo>
                    <a:pt x="475" y="2100"/>
                  </a:lnTo>
                  <a:lnTo>
                    <a:pt x="300" y="2425"/>
                  </a:lnTo>
                  <a:lnTo>
                    <a:pt x="175" y="2800"/>
                  </a:lnTo>
                  <a:lnTo>
                    <a:pt x="75" y="3175"/>
                  </a:lnTo>
                  <a:lnTo>
                    <a:pt x="25" y="3575"/>
                  </a:lnTo>
                  <a:lnTo>
                    <a:pt x="0" y="3975"/>
                  </a:lnTo>
                  <a:lnTo>
                    <a:pt x="25" y="4375"/>
                  </a:lnTo>
                  <a:lnTo>
                    <a:pt x="75" y="4775"/>
                  </a:lnTo>
                  <a:lnTo>
                    <a:pt x="175" y="5150"/>
                  </a:lnTo>
                  <a:lnTo>
                    <a:pt x="300" y="5525"/>
                  </a:lnTo>
                  <a:lnTo>
                    <a:pt x="475" y="5875"/>
                  </a:lnTo>
                  <a:lnTo>
                    <a:pt x="675" y="6200"/>
                  </a:lnTo>
                  <a:lnTo>
                    <a:pt x="900" y="6500"/>
                  </a:lnTo>
                  <a:lnTo>
                    <a:pt x="1150" y="6800"/>
                  </a:lnTo>
                  <a:lnTo>
                    <a:pt x="1450" y="7050"/>
                  </a:lnTo>
                  <a:lnTo>
                    <a:pt x="1750" y="7275"/>
                  </a:lnTo>
                  <a:lnTo>
                    <a:pt x="2075" y="7475"/>
                  </a:lnTo>
                  <a:lnTo>
                    <a:pt x="2425" y="7650"/>
                  </a:lnTo>
                  <a:lnTo>
                    <a:pt x="2800" y="7775"/>
                  </a:lnTo>
                  <a:lnTo>
                    <a:pt x="3175" y="7875"/>
                  </a:lnTo>
                  <a:lnTo>
                    <a:pt x="3575" y="7925"/>
                  </a:lnTo>
                  <a:lnTo>
                    <a:pt x="3975" y="7950"/>
                  </a:lnTo>
                  <a:lnTo>
                    <a:pt x="4425" y="7925"/>
                  </a:lnTo>
                  <a:lnTo>
                    <a:pt x="4850" y="7850"/>
                  </a:lnTo>
                  <a:lnTo>
                    <a:pt x="5275" y="7725"/>
                  </a:lnTo>
                  <a:lnTo>
                    <a:pt x="5675" y="7575"/>
                  </a:lnTo>
                  <a:lnTo>
                    <a:pt x="6050" y="7375"/>
                  </a:lnTo>
                  <a:lnTo>
                    <a:pt x="6400" y="7125"/>
                  </a:lnTo>
                  <a:lnTo>
                    <a:pt x="6725" y="6850"/>
                  </a:lnTo>
                  <a:lnTo>
                    <a:pt x="7000" y="6550"/>
                  </a:lnTo>
                  <a:lnTo>
                    <a:pt x="5925" y="5450"/>
                  </a:lnTo>
                  <a:lnTo>
                    <a:pt x="5750" y="5675"/>
                  </a:lnTo>
                  <a:lnTo>
                    <a:pt x="5525" y="5850"/>
                  </a:lnTo>
                  <a:lnTo>
                    <a:pt x="5325" y="6025"/>
                  </a:lnTo>
                  <a:lnTo>
                    <a:pt x="5075" y="6175"/>
                  </a:lnTo>
                  <a:lnTo>
                    <a:pt x="4825" y="6275"/>
                  </a:lnTo>
                  <a:lnTo>
                    <a:pt x="4550" y="6350"/>
                  </a:lnTo>
                  <a:lnTo>
                    <a:pt x="4275" y="6400"/>
                  </a:lnTo>
                  <a:lnTo>
                    <a:pt x="3975" y="6425"/>
                  </a:lnTo>
                  <a:lnTo>
                    <a:pt x="3725" y="6425"/>
                  </a:lnTo>
                  <a:lnTo>
                    <a:pt x="3475" y="6375"/>
                  </a:lnTo>
                  <a:lnTo>
                    <a:pt x="3250" y="6325"/>
                  </a:lnTo>
                  <a:lnTo>
                    <a:pt x="3025" y="6225"/>
                  </a:lnTo>
                  <a:lnTo>
                    <a:pt x="2800" y="6125"/>
                  </a:lnTo>
                  <a:lnTo>
                    <a:pt x="2600" y="6000"/>
                  </a:lnTo>
                  <a:lnTo>
                    <a:pt x="2425" y="5875"/>
                  </a:lnTo>
                  <a:lnTo>
                    <a:pt x="2250" y="5700"/>
                  </a:lnTo>
                  <a:lnTo>
                    <a:pt x="2075" y="5525"/>
                  </a:lnTo>
                  <a:lnTo>
                    <a:pt x="1950" y="5350"/>
                  </a:lnTo>
                  <a:lnTo>
                    <a:pt x="1825" y="5150"/>
                  </a:lnTo>
                  <a:lnTo>
                    <a:pt x="1725" y="4925"/>
                  </a:lnTo>
                  <a:lnTo>
                    <a:pt x="1625" y="4700"/>
                  </a:lnTo>
                  <a:lnTo>
                    <a:pt x="1575" y="4475"/>
                  </a:lnTo>
                  <a:lnTo>
                    <a:pt x="1550" y="4225"/>
                  </a:lnTo>
                  <a:lnTo>
                    <a:pt x="1525" y="3975"/>
                  </a:lnTo>
                  <a:lnTo>
                    <a:pt x="1550" y="3725"/>
                  </a:lnTo>
                  <a:lnTo>
                    <a:pt x="1575" y="3500"/>
                  </a:lnTo>
                  <a:lnTo>
                    <a:pt x="1625" y="3250"/>
                  </a:lnTo>
                  <a:lnTo>
                    <a:pt x="1725" y="3025"/>
                  </a:lnTo>
                  <a:lnTo>
                    <a:pt x="1825" y="2825"/>
                  </a:lnTo>
                  <a:lnTo>
                    <a:pt x="1950" y="2625"/>
                  </a:lnTo>
                  <a:lnTo>
                    <a:pt x="2075" y="2425"/>
                  </a:lnTo>
                  <a:lnTo>
                    <a:pt x="2250" y="2250"/>
                  </a:lnTo>
                  <a:lnTo>
                    <a:pt x="2425" y="2100"/>
                  </a:lnTo>
                  <a:lnTo>
                    <a:pt x="2600" y="1950"/>
                  </a:lnTo>
                  <a:lnTo>
                    <a:pt x="2800" y="1825"/>
                  </a:lnTo>
                  <a:lnTo>
                    <a:pt x="3025" y="1725"/>
                  </a:lnTo>
                  <a:lnTo>
                    <a:pt x="3250" y="1650"/>
                  </a:lnTo>
                  <a:lnTo>
                    <a:pt x="3475" y="1575"/>
                  </a:lnTo>
                  <a:lnTo>
                    <a:pt x="3725" y="1550"/>
                  </a:lnTo>
                  <a:lnTo>
                    <a:pt x="3975" y="1525"/>
                  </a:lnTo>
                  <a:lnTo>
                    <a:pt x="4150" y="1550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4070750" y="1598050"/>
              <a:ext cx="139375" cy="52500"/>
            </a:xfrm>
            <a:custGeom>
              <a:rect b="b" l="l" r="r" t="t"/>
              <a:pathLst>
                <a:path extrusionOk="0" h="2100" w="5575">
                  <a:moveTo>
                    <a:pt x="4875" y="0"/>
                  </a:moveTo>
                  <a:lnTo>
                    <a:pt x="4600" y="350"/>
                  </a:lnTo>
                  <a:lnTo>
                    <a:pt x="4300" y="675"/>
                  </a:lnTo>
                  <a:lnTo>
                    <a:pt x="3950" y="950"/>
                  </a:lnTo>
                  <a:lnTo>
                    <a:pt x="3550" y="1175"/>
                  </a:lnTo>
                  <a:lnTo>
                    <a:pt x="3150" y="1375"/>
                  </a:lnTo>
                  <a:lnTo>
                    <a:pt x="2700" y="1500"/>
                  </a:lnTo>
                  <a:lnTo>
                    <a:pt x="2250" y="1600"/>
                  </a:lnTo>
                  <a:lnTo>
                    <a:pt x="2025" y="1625"/>
                  </a:lnTo>
                  <a:lnTo>
                    <a:pt x="1550" y="1625"/>
                  </a:lnTo>
                  <a:lnTo>
                    <a:pt x="1300" y="1600"/>
                  </a:lnTo>
                  <a:lnTo>
                    <a:pt x="850" y="1500"/>
                  </a:lnTo>
                  <a:lnTo>
                    <a:pt x="400" y="1375"/>
                  </a:lnTo>
                  <a:lnTo>
                    <a:pt x="0" y="1175"/>
                  </a:lnTo>
                  <a:lnTo>
                    <a:pt x="250" y="1375"/>
                  </a:lnTo>
                  <a:lnTo>
                    <a:pt x="550" y="1575"/>
                  </a:lnTo>
                  <a:lnTo>
                    <a:pt x="850" y="1725"/>
                  </a:lnTo>
                  <a:lnTo>
                    <a:pt x="1175" y="1850"/>
                  </a:lnTo>
                  <a:lnTo>
                    <a:pt x="1500" y="1975"/>
                  </a:lnTo>
                  <a:lnTo>
                    <a:pt x="1825" y="2050"/>
                  </a:lnTo>
                  <a:lnTo>
                    <a:pt x="2175" y="2100"/>
                  </a:lnTo>
                  <a:lnTo>
                    <a:pt x="2550" y="2100"/>
                  </a:lnTo>
                  <a:lnTo>
                    <a:pt x="3000" y="2075"/>
                  </a:lnTo>
                  <a:lnTo>
                    <a:pt x="3425" y="2000"/>
                  </a:lnTo>
                  <a:lnTo>
                    <a:pt x="3850" y="1875"/>
                  </a:lnTo>
                  <a:lnTo>
                    <a:pt x="4250" y="1725"/>
                  </a:lnTo>
                  <a:lnTo>
                    <a:pt x="4625" y="1525"/>
                  </a:lnTo>
                  <a:lnTo>
                    <a:pt x="4975" y="1275"/>
                  </a:lnTo>
                  <a:lnTo>
                    <a:pt x="5300" y="1000"/>
                  </a:lnTo>
                  <a:lnTo>
                    <a:pt x="5575" y="700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4180125" y="1551175"/>
              <a:ext cx="53750" cy="67500"/>
            </a:xfrm>
            <a:custGeom>
              <a:rect b="b" l="l" r="r" t="t"/>
              <a:pathLst>
                <a:path extrusionOk="0" h="2700" w="2150">
                  <a:moveTo>
                    <a:pt x="625" y="0"/>
                  </a:moveTo>
                  <a:lnTo>
                    <a:pt x="600" y="225"/>
                  </a:lnTo>
                  <a:lnTo>
                    <a:pt x="575" y="450"/>
                  </a:lnTo>
                  <a:lnTo>
                    <a:pt x="525" y="675"/>
                  </a:lnTo>
                  <a:lnTo>
                    <a:pt x="450" y="875"/>
                  </a:lnTo>
                  <a:lnTo>
                    <a:pt x="375" y="1075"/>
                  </a:lnTo>
                  <a:lnTo>
                    <a:pt x="275" y="1275"/>
                  </a:lnTo>
                  <a:lnTo>
                    <a:pt x="150" y="1450"/>
                  </a:lnTo>
                  <a:lnTo>
                    <a:pt x="0" y="1625"/>
                  </a:lnTo>
                  <a:lnTo>
                    <a:pt x="1100" y="2700"/>
                  </a:lnTo>
                  <a:lnTo>
                    <a:pt x="1325" y="2425"/>
                  </a:lnTo>
                  <a:lnTo>
                    <a:pt x="1525" y="2125"/>
                  </a:lnTo>
                  <a:lnTo>
                    <a:pt x="1725" y="1800"/>
                  </a:lnTo>
                  <a:lnTo>
                    <a:pt x="1875" y="1475"/>
                  </a:lnTo>
                  <a:lnTo>
                    <a:pt x="1975" y="1125"/>
                  </a:lnTo>
                  <a:lnTo>
                    <a:pt x="2075" y="775"/>
                  </a:lnTo>
                  <a:lnTo>
                    <a:pt x="2125" y="40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180125" y="1547425"/>
              <a:ext cx="53750" cy="71250"/>
            </a:xfrm>
            <a:custGeom>
              <a:rect b="b" l="l" r="r" t="t"/>
              <a:pathLst>
                <a:path extrusionOk="0" h="2850" w="2150">
                  <a:moveTo>
                    <a:pt x="600" y="0"/>
                  </a:moveTo>
                  <a:lnTo>
                    <a:pt x="625" y="150"/>
                  </a:lnTo>
                  <a:lnTo>
                    <a:pt x="600" y="375"/>
                  </a:lnTo>
                  <a:lnTo>
                    <a:pt x="575" y="600"/>
                  </a:lnTo>
                  <a:lnTo>
                    <a:pt x="525" y="825"/>
                  </a:lnTo>
                  <a:lnTo>
                    <a:pt x="450" y="1025"/>
                  </a:lnTo>
                  <a:lnTo>
                    <a:pt x="375" y="1225"/>
                  </a:lnTo>
                  <a:lnTo>
                    <a:pt x="275" y="1425"/>
                  </a:lnTo>
                  <a:lnTo>
                    <a:pt x="150" y="1600"/>
                  </a:lnTo>
                  <a:lnTo>
                    <a:pt x="0" y="1775"/>
                  </a:lnTo>
                  <a:lnTo>
                    <a:pt x="1100" y="2850"/>
                  </a:lnTo>
                  <a:lnTo>
                    <a:pt x="1325" y="2575"/>
                  </a:lnTo>
                  <a:lnTo>
                    <a:pt x="1525" y="2275"/>
                  </a:lnTo>
                  <a:lnTo>
                    <a:pt x="1725" y="1950"/>
                  </a:lnTo>
                  <a:lnTo>
                    <a:pt x="1875" y="1625"/>
                  </a:lnTo>
                  <a:lnTo>
                    <a:pt x="1975" y="1275"/>
                  </a:lnTo>
                  <a:lnTo>
                    <a:pt x="2075" y="925"/>
                  </a:lnTo>
                  <a:lnTo>
                    <a:pt x="2125" y="550"/>
                  </a:lnTo>
                  <a:lnTo>
                    <a:pt x="2150" y="15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190125" y="1551175"/>
              <a:ext cx="43750" cy="67500"/>
            </a:xfrm>
            <a:custGeom>
              <a:rect b="b" l="l" r="r" t="t"/>
              <a:pathLst>
                <a:path extrusionOk="0" h="2700" w="1750">
                  <a:moveTo>
                    <a:pt x="775" y="0"/>
                  </a:moveTo>
                  <a:lnTo>
                    <a:pt x="725" y="275"/>
                  </a:lnTo>
                  <a:lnTo>
                    <a:pt x="675" y="550"/>
                  </a:lnTo>
                  <a:lnTo>
                    <a:pt x="625" y="825"/>
                  </a:lnTo>
                  <a:lnTo>
                    <a:pt x="525" y="1075"/>
                  </a:lnTo>
                  <a:lnTo>
                    <a:pt x="425" y="1325"/>
                  </a:lnTo>
                  <a:lnTo>
                    <a:pt x="300" y="1575"/>
                  </a:lnTo>
                  <a:lnTo>
                    <a:pt x="150" y="1800"/>
                  </a:lnTo>
                  <a:lnTo>
                    <a:pt x="0" y="2000"/>
                  </a:lnTo>
                  <a:lnTo>
                    <a:pt x="700" y="2700"/>
                  </a:lnTo>
                  <a:lnTo>
                    <a:pt x="925" y="2425"/>
                  </a:lnTo>
                  <a:lnTo>
                    <a:pt x="1125" y="2125"/>
                  </a:lnTo>
                  <a:lnTo>
                    <a:pt x="1325" y="1800"/>
                  </a:lnTo>
                  <a:lnTo>
                    <a:pt x="1475" y="1475"/>
                  </a:lnTo>
                  <a:lnTo>
                    <a:pt x="1575" y="1125"/>
                  </a:lnTo>
                  <a:lnTo>
                    <a:pt x="1675" y="775"/>
                  </a:lnTo>
                  <a:lnTo>
                    <a:pt x="1725" y="40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4134500" y="1451800"/>
              <a:ext cx="99375" cy="99375"/>
            </a:xfrm>
            <a:custGeom>
              <a:rect b="b" l="l" r="r" t="t"/>
              <a:pathLst>
                <a:path extrusionOk="0" h="3975" w="3975">
                  <a:moveTo>
                    <a:pt x="0" y="0"/>
                  </a:moveTo>
                  <a:lnTo>
                    <a:pt x="0" y="1525"/>
                  </a:lnTo>
                  <a:lnTo>
                    <a:pt x="250" y="1550"/>
                  </a:lnTo>
                  <a:lnTo>
                    <a:pt x="500" y="1575"/>
                  </a:lnTo>
                  <a:lnTo>
                    <a:pt x="725" y="1650"/>
                  </a:lnTo>
                  <a:lnTo>
                    <a:pt x="950" y="1725"/>
                  </a:lnTo>
                  <a:lnTo>
                    <a:pt x="1150" y="1825"/>
                  </a:lnTo>
                  <a:lnTo>
                    <a:pt x="1350" y="1950"/>
                  </a:lnTo>
                  <a:lnTo>
                    <a:pt x="1550" y="2100"/>
                  </a:lnTo>
                  <a:lnTo>
                    <a:pt x="1725" y="2250"/>
                  </a:lnTo>
                  <a:lnTo>
                    <a:pt x="1875" y="2425"/>
                  </a:lnTo>
                  <a:lnTo>
                    <a:pt x="2025" y="2625"/>
                  </a:lnTo>
                  <a:lnTo>
                    <a:pt x="2150" y="2825"/>
                  </a:lnTo>
                  <a:lnTo>
                    <a:pt x="2250" y="3025"/>
                  </a:lnTo>
                  <a:lnTo>
                    <a:pt x="2325" y="3250"/>
                  </a:lnTo>
                  <a:lnTo>
                    <a:pt x="2400" y="3500"/>
                  </a:lnTo>
                  <a:lnTo>
                    <a:pt x="2425" y="3725"/>
                  </a:lnTo>
                  <a:lnTo>
                    <a:pt x="2450" y="3975"/>
                  </a:lnTo>
                  <a:lnTo>
                    <a:pt x="3975" y="3975"/>
                  </a:lnTo>
                  <a:lnTo>
                    <a:pt x="3950" y="3575"/>
                  </a:lnTo>
                  <a:lnTo>
                    <a:pt x="3900" y="3175"/>
                  </a:lnTo>
                  <a:lnTo>
                    <a:pt x="3800" y="2800"/>
                  </a:lnTo>
                  <a:lnTo>
                    <a:pt x="3650" y="2425"/>
                  </a:lnTo>
                  <a:lnTo>
                    <a:pt x="3500" y="2100"/>
                  </a:lnTo>
                  <a:lnTo>
                    <a:pt x="3300" y="1750"/>
                  </a:lnTo>
                  <a:lnTo>
                    <a:pt x="3050" y="1450"/>
                  </a:lnTo>
                  <a:lnTo>
                    <a:pt x="2800" y="1175"/>
                  </a:lnTo>
                  <a:lnTo>
                    <a:pt x="2525" y="925"/>
                  </a:lnTo>
                  <a:lnTo>
                    <a:pt x="2225" y="675"/>
                  </a:lnTo>
                  <a:lnTo>
                    <a:pt x="1900" y="500"/>
                  </a:lnTo>
                  <a:lnTo>
                    <a:pt x="1550" y="325"/>
                  </a:lnTo>
                  <a:lnTo>
                    <a:pt x="1175" y="175"/>
                  </a:lnTo>
                  <a:lnTo>
                    <a:pt x="800" y="100"/>
                  </a:lnTo>
                  <a:lnTo>
                    <a:pt x="40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4134500" y="1451800"/>
              <a:ext cx="99375" cy="99375"/>
            </a:xfrm>
            <a:custGeom>
              <a:rect b="b" l="l" r="r" t="t"/>
              <a:pathLst>
                <a:path extrusionOk="0" h="3975" w="3975">
                  <a:moveTo>
                    <a:pt x="0" y="0"/>
                  </a:moveTo>
                  <a:lnTo>
                    <a:pt x="0" y="25"/>
                  </a:lnTo>
                  <a:lnTo>
                    <a:pt x="300" y="100"/>
                  </a:lnTo>
                  <a:lnTo>
                    <a:pt x="625" y="200"/>
                  </a:lnTo>
                  <a:lnTo>
                    <a:pt x="900" y="325"/>
                  </a:lnTo>
                  <a:lnTo>
                    <a:pt x="1200" y="475"/>
                  </a:lnTo>
                  <a:lnTo>
                    <a:pt x="1450" y="650"/>
                  </a:lnTo>
                  <a:lnTo>
                    <a:pt x="1700" y="850"/>
                  </a:lnTo>
                  <a:lnTo>
                    <a:pt x="1925" y="1075"/>
                  </a:lnTo>
                  <a:lnTo>
                    <a:pt x="2150" y="1300"/>
                  </a:lnTo>
                  <a:lnTo>
                    <a:pt x="2325" y="1575"/>
                  </a:lnTo>
                  <a:lnTo>
                    <a:pt x="2500" y="1825"/>
                  </a:lnTo>
                  <a:lnTo>
                    <a:pt x="2650" y="2125"/>
                  </a:lnTo>
                  <a:lnTo>
                    <a:pt x="2775" y="2400"/>
                  </a:lnTo>
                  <a:lnTo>
                    <a:pt x="2875" y="2725"/>
                  </a:lnTo>
                  <a:lnTo>
                    <a:pt x="2950" y="3050"/>
                  </a:lnTo>
                  <a:lnTo>
                    <a:pt x="2975" y="3375"/>
                  </a:lnTo>
                  <a:lnTo>
                    <a:pt x="3000" y="3700"/>
                  </a:lnTo>
                  <a:lnTo>
                    <a:pt x="3000" y="3975"/>
                  </a:lnTo>
                  <a:lnTo>
                    <a:pt x="3975" y="3975"/>
                  </a:lnTo>
                  <a:lnTo>
                    <a:pt x="3950" y="3575"/>
                  </a:lnTo>
                  <a:lnTo>
                    <a:pt x="3900" y="3175"/>
                  </a:lnTo>
                  <a:lnTo>
                    <a:pt x="3800" y="2800"/>
                  </a:lnTo>
                  <a:lnTo>
                    <a:pt x="3650" y="2425"/>
                  </a:lnTo>
                  <a:lnTo>
                    <a:pt x="3500" y="2100"/>
                  </a:lnTo>
                  <a:lnTo>
                    <a:pt x="3300" y="1750"/>
                  </a:lnTo>
                  <a:lnTo>
                    <a:pt x="3050" y="1450"/>
                  </a:lnTo>
                  <a:lnTo>
                    <a:pt x="2800" y="1175"/>
                  </a:lnTo>
                  <a:lnTo>
                    <a:pt x="2525" y="925"/>
                  </a:lnTo>
                  <a:lnTo>
                    <a:pt x="2225" y="675"/>
                  </a:lnTo>
                  <a:lnTo>
                    <a:pt x="1900" y="500"/>
                  </a:lnTo>
                  <a:lnTo>
                    <a:pt x="1550" y="325"/>
                  </a:lnTo>
                  <a:lnTo>
                    <a:pt x="1175" y="175"/>
                  </a:lnTo>
                  <a:lnTo>
                    <a:pt x="800" y="100"/>
                  </a:lnTo>
                  <a:lnTo>
                    <a:pt x="40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035125" y="1640550"/>
              <a:ext cx="29375" cy="20625"/>
            </a:xfrm>
            <a:custGeom>
              <a:rect b="b" l="l" r="r" t="t"/>
              <a:pathLst>
                <a:path extrusionOk="0" h="825" w="1175">
                  <a:moveTo>
                    <a:pt x="175" y="0"/>
                  </a:moveTo>
                  <a:lnTo>
                    <a:pt x="75" y="50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425" y="750"/>
                  </a:lnTo>
                  <a:lnTo>
                    <a:pt x="500" y="800"/>
                  </a:lnTo>
                  <a:lnTo>
                    <a:pt x="600" y="825"/>
                  </a:lnTo>
                  <a:lnTo>
                    <a:pt x="700" y="800"/>
                  </a:lnTo>
                  <a:lnTo>
                    <a:pt x="775" y="750"/>
                  </a:lnTo>
                  <a:lnTo>
                    <a:pt x="1100" y="425"/>
                  </a:lnTo>
                  <a:lnTo>
                    <a:pt x="1150" y="325"/>
                  </a:lnTo>
                  <a:lnTo>
                    <a:pt x="1175" y="250"/>
                  </a:lnTo>
                  <a:lnTo>
                    <a:pt x="1150" y="150"/>
                  </a:lnTo>
                  <a:lnTo>
                    <a:pt x="1100" y="50"/>
                  </a:lnTo>
                  <a:lnTo>
                    <a:pt x="1025" y="0"/>
                  </a:lnTo>
                  <a:lnTo>
                    <a:pt x="825" y="0"/>
                  </a:lnTo>
                  <a:lnTo>
                    <a:pt x="750" y="50"/>
                  </a:lnTo>
                  <a:lnTo>
                    <a:pt x="600" y="225"/>
                  </a:lnTo>
                  <a:lnTo>
                    <a:pt x="425" y="5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147000" y="1553050"/>
              <a:ext cx="28750" cy="21250"/>
            </a:xfrm>
            <a:custGeom>
              <a:rect b="b" l="l" r="r" t="t"/>
              <a:pathLst>
                <a:path extrusionOk="0" h="850" w="1150">
                  <a:moveTo>
                    <a:pt x="250" y="0"/>
                  </a:moveTo>
                  <a:lnTo>
                    <a:pt x="150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50" y="425"/>
                  </a:lnTo>
                  <a:lnTo>
                    <a:pt x="400" y="775"/>
                  </a:lnTo>
                  <a:lnTo>
                    <a:pt x="475" y="825"/>
                  </a:lnTo>
                  <a:lnTo>
                    <a:pt x="575" y="850"/>
                  </a:lnTo>
                  <a:lnTo>
                    <a:pt x="675" y="825"/>
                  </a:lnTo>
                  <a:lnTo>
                    <a:pt x="750" y="775"/>
                  </a:lnTo>
                  <a:lnTo>
                    <a:pt x="1075" y="425"/>
                  </a:lnTo>
                  <a:lnTo>
                    <a:pt x="1150" y="350"/>
                  </a:lnTo>
                  <a:lnTo>
                    <a:pt x="1150" y="250"/>
                  </a:lnTo>
                  <a:lnTo>
                    <a:pt x="1150" y="150"/>
                  </a:lnTo>
                  <a:lnTo>
                    <a:pt x="1075" y="75"/>
                  </a:lnTo>
                  <a:lnTo>
                    <a:pt x="1000" y="25"/>
                  </a:lnTo>
                  <a:lnTo>
                    <a:pt x="900" y="0"/>
                  </a:lnTo>
                  <a:lnTo>
                    <a:pt x="825" y="25"/>
                  </a:lnTo>
                  <a:lnTo>
                    <a:pt x="725" y="75"/>
                  </a:lnTo>
                  <a:lnTo>
                    <a:pt x="575" y="225"/>
                  </a:lnTo>
                  <a:lnTo>
                    <a:pt x="425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213250" y="1456175"/>
              <a:ext cx="29375" cy="21250"/>
            </a:xfrm>
            <a:custGeom>
              <a:rect b="b" l="l" r="r" t="t"/>
              <a:pathLst>
                <a:path extrusionOk="0" h="850" w="1175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75"/>
                  </a:lnTo>
                  <a:lnTo>
                    <a:pt x="25" y="350"/>
                  </a:lnTo>
                  <a:lnTo>
                    <a:pt x="75" y="450"/>
                  </a:lnTo>
                  <a:lnTo>
                    <a:pt x="400" y="775"/>
                  </a:lnTo>
                  <a:lnTo>
                    <a:pt x="500" y="825"/>
                  </a:lnTo>
                  <a:lnTo>
                    <a:pt x="575" y="850"/>
                  </a:lnTo>
                  <a:lnTo>
                    <a:pt x="675" y="825"/>
                  </a:lnTo>
                  <a:lnTo>
                    <a:pt x="775" y="775"/>
                  </a:lnTo>
                  <a:lnTo>
                    <a:pt x="1100" y="450"/>
                  </a:lnTo>
                  <a:lnTo>
                    <a:pt x="1150" y="350"/>
                  </a:lnTo>
                  <a:lnTo>
                    <a:pt x="1175" y="275"/>
                  </a:lnTo>
                  <a:lnTo>
                    <a:pt x="1150" y="175"/>
                  </a:lnTo>
                  <a:lnTo>
                    <a:pt x="1100" y="75"/>
                  </a:lnTo>
                  <a:lnTo>
                    <a:pt x="1025" y="25"/>
                  </a:lnTo>
                  <a:lnTo>
                    <a:pt x="925" y="0"/>
                  </a:lnTo>
                  <a:lnTo>
                    <a:pt x="825" y="25"/>
                  </a:lnTo>
                  <a:lnTo>
                    <a:pt x="750" y="75"/>
                  </a:lnTo>
                  <a:lnTo>
                    <a:pt x="575" y="2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6955376" y="1578010"/>
            <a:ext cx="506798" cy="493776"/>
            <a:chOff x="3243250" y="1366800"/>
            <a:chExt cx="415000" cy="405000"/>
          </a:xfrm>
        </p:grpSpPr>
        <p:sp>
          <p:nvSpPr>
            <p:cNvPr id="491" name="Google Shape;491;p38"/>
            <p:cNvSpPr/>
            <p:nvPr/>
          </p:nvSpPr>
          <p:spPr>
            <a:xfrm>
              <a:off x="3243250" y="1408050"/>
              <a:ext cx="381875" cy="363750"/>
            </a:xfrm>
            <a:custGeom>
              <a:rect b="b" l="l" r="r" t="t"/>
              <a:pathLst>
                <a:path extrusionOk="0" h="14550" w="15275">
                  <a:moveTo>
                    <a:pt x="10575" y="0"/>
                  </a:moveTo>
                  <a:lnTo>
                    <a:pt x="10425" y="25"/>
                  </a:lnTo>
                  <a:lnTo>
                    <a:pt x="10275" y="75"/>
                  </a:lnTo>
                  <a:lnTo>
                    <a:pt x="10175" y="150"/>
                  </a:lnTo>
                  <a:lnTo>
                    <a:pt x="10050" y="225"/>
                  </a:lnTo>
                  <a:lnTo>
                    <a:pt x="8900" y="1550"/>
                  </a:lnTo>
                  <a:lnTo>
                    <a:pt x="8800" y="1650"/>
                  </a:lnTo>
                  <a:lnTo>
                    <a:pt x="8675" y="1725"/>
                  </a:lnTo>
                  <a:lnTo>
                    <a:pt x="8550" y="1775"/>
                  </a:lnTo>
                  <a:lnTo>
                    <a:pt x="675" y="1775"/>
                  </a:lnTo>
                  <a:lnTo>
                    <a:pt x="525" y="1800"/>
                  </a:lnTo>
                  <a:lnTo>
                    <a:pt x="400" y="1850"/>
                  </a:lnTo>
                  <a:lnTo>
                    <a:pt x="300" y="1900"/>
                  </a:lnTo>
                  <a:lnTo>
                    <a:pt x="200" y="1975"/>
                  </a:lnTo>
                  <a:lnTo>
                    <a:pt x="125" y="2075"/>
                  </a:lnTo>
                  <a:lnTo>
                    <a:pt x="50" y="2200"/>
                  </a:lnTo>
                  <a:lnTo>
                    <a:pt x="25" y="2325"/>
                  </a:lnTo>
                  <a:lnTo>
                    <a:pt x="0" y="2450"/>
                  </a:lnTo>
                  <a:lnTo>
                    <a:pt x="0" y="13250"/>
                  </a:lnTo>
                  <a:lnTo>
                    <a:pt x="25" y="13500"/>
                  </a:lnTo>
                  <a:lnTo>
                    <a:pt x="100" y="13750"/>
                  </a:lnTo>
                  <a:lnTo>
                    <a:pt x="225" y="13975"/>
                  </a:lnTo>
                  <a:lnTo>
                    <a:pt x="375" y="14175"/>
                  </a:lnTo>
                  <a:lnTo>
                    <a:pt x="575" y="14325"/>
                  </a:lnTo>
                  <a:lnTo>
                    <a:pt x="800" y="14450"/>
                  </a:lnTo>
                  <a:lnTo>
                    <a:pt x="1025" y="14525"/>
                  </a:lnTo>
                  <a:lnTo>
                    <a:pt x="1300" y="14550"/>
                  </a:lnTo>
                  <a:lnTo>
                    <a:pt x="2275" y="14550"/>
                  </a:lnTo>
                  <a:lnTo>
                    <a:pt x="2425" y="14450"/>
                  </a:lnTo>
                  <a:lnTo>
                    <a:pt x="2550" y="14350"/>
                  </a:lnTo>
                  <a:lnTo>
                    <a:pt x="2650" y="14225"/>
                  </a:lnTo>
                  <a:lnTo>
                    <a:pt x="2750" y="14075"/>
                  </a:lnTo>
                  <a:lnTo>
                    <a:pt x="2825" y="13925"/>
                  </a:lnTo>
                  <a:lnTo>
                    <a:pt x="2875" y="13775"/>
                  </a:lnTo>
                  <a:lnTo>
                    <a:pt x="2925" y="13600"/>
                  </a:lnTo>
                  <a:lnTo>
                    <a:pt x="2925" y="13425"/>
                  </a:lnTo>
                  <a:lnTo>
                    <a:pt x="2925" y="5650"/>
                  </a:lnTo>
                  <a:lnTo>
                    <a:pt x="2950" y="5525"/>
                  </a:lnTo>
                  <a:lnTo>
                    <a:pt x="3025" y="5400"/>
                  </a:lnTo>
                  <a:lnTo>
                    <a:pt x="3125" y="5350"/>
                  </a:lnTo>
                  <a:lnTo>
                    <a:pt x="3275" y="5300"/>
                  </a:lnTo>
                  <a:lnTo>
                    <a:pt x="15275" y="5300"/>
                  </a:lnTo>
                  <a:lnTo>
                    <a:pt x="15275" y="675"/>
                  </a:lnTo>
                  <a:lnTo>
                    <a:pt x="15275" y="550"/>
                  </a:lnTo>
                  <a:lnTo>
                    <a:pt x="15225" y="425"/>
                  </a:lnTo>
                  <a:lnTo>
                    <a:pt x="15175" y="300"/>
                  </a:lnTo>
                  <a:lnTo>
                    <a:pt x="15075" y="200"/>
                  </a:lnTo>
                  <a:lnTo>
                    <a:pt x="15000" y="125"/>
                  </a:lnTo>
                  <a:lnTo>
                    <a:pt x="14875" y="50"/>
                  </a:lnTo>
                  <a:lnTo>
                    <a:pt x="14750" y="25"/>
                  </a:lnTo>
                  <a:lnTo>
                    <a:pt x="1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247625" y="1452425"/>
              <a:ext cx="109375" cy="169375"/>
            </a:xfrm>
            <a:custGeom>
              <a:rect b="b" l="l" r="r" t="t"/>
              <a:pathLst>
                <a:path extrusionOk="0" h="6775" w="4375">
                  <a:moveTo>
                    <a:pt x="500" y="0"/>
                  </a:moveTo>
                  <a:lnTo>
                    <a:pt x="350" y="25"/>
                  </a:lnTo>
                  <a:lnTo>
                    <a:pt x="225" y="75"/>
                  </a:lnTo>
                  <a:lnTo>
                    <a:pt x="100" y="125"/>
                  </a:lnTo>
                  <a:lnTo>
                    <a:pt x="0" y="225"/>
                  </a:lnTo>
                  <a:lnTo>
                    <a:pt x="2750" y="6775"/>
                  </a:lnTo>
                  <a:lnTo>
                    <a:pt x="2750" y="3875"/>
                  </a:lnTo>
                  <a:lnTo>
                    <a:pt x="2775" y="3750"/>
                  </a:lnTo>
                  <a:lnTo>
                    <a:pt x="2850" y="3625"/>
                  </a:lnTo>
                  <a:lnTo>
                    <a:pt x="2950" y="3550"/>
                  </a:lnTo>
                  <a:lnTo>
                    <a:pt x="3100" y="3525"/>
                  </a:lnTo>
                  <a:lnTo>
                    <a:pt x="4375" y="3525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3572625" y="1408050"/>
              <a:ext cx="52500" cy="132500"/>
            </a:xfrm>
            <a:custGeom>
              <a:rect b="b" l="l" r="r" t="t"/>
              <a:pathLst>
                <a:path extrusionOk="0" h="5300" w="2100">
                  <a:moveTo>
                    <a:pt x="0" y="0"/>
                  </a:moveTo>
                  <a:lnTo>
                    <a:pt x="125" y="25"/>
                  </a:lnTo>
                  <a:lnTo>
                    <a:pt x="250" y="50"/>
                  </a:lnTo>
                  <a:lnTo>
                    <a:pt x="350" y="125"/>
                  </a:lnTo>
                  <a:lnTo>
                    <a:pt x="450" y="200"/>
                  </a:lnTo>
                  <a:lnTo>
                    <a:pt x="550" y="300"/>
                  </a:lnTo>
                  <a:lnTo>
                    <a:pt x="600" y="425"/>
                  </a:lnTo>
                  <a:lnTo>
                    <a:pt x="650" y="550"/>
                  </a:lnTo>
                  <a:lnTo>
                    <a:pt x="650" y="675"/>
                  </a:lnTo>
                  <a:lnTo>
                    <a:pt x="650" y="5300"/>
                  </a:lnTo>
                  <a:lnTo>
                    <a:pt x="2100" y="5300"/>
                  </a:lnTo>
                  <a:lnTo>
                    <a:pt x="2100" y="675"/>
                  </a:lnTo>
                  <a:lnTo>
                    <a:pt x="2100" y="550"/>
                  </a:lnTo>
                  <a:lnTo>
                    <a:pt x="2050" y="425"/>
                  </a:lnTo>
                  <a:lnTo>
                    <a:pt x="2000" y="300"/>
                  </a:lnTo>
                  <a:lnTo>
                    <a:pt x="1925" y="200"/>
                  </a:lnTo>
                  <a:lnTo>
                    <a:pt x="1825" y="125"/>
                  </a:lnTo>
                  <a:lnTo>
                    <a:pt x="1700" y="50"/>
                  </a:lnTo>
                  <a:lnTo>
                    <a:pt x="1575" y="2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510125" y="1441175"/>
              <a:ext cx="84375" cy="37500"/>
            </a:xfrm>
            <a:custGeom>
              <a:rect b="b" l="l" r="r" t="t"/>
              <a:pathLst>
                <a:path extrusionOk="0" h="1500" w="3375">
                  <a:moveTo>
                    <a:pt x="325" y="0"/>
                  </a:moveTo>
                  <a:lnTo>
                    <a:pt x="250" y="25"/>
                  </a:lnTo>
                  <a:lnTo>
                    <a:pt x="125" y="100"/>
                  </a:lnTo>
                  <a:lnTo>
                    <a:pt x="50" y="225"/>
                  </a:lnTo>
                  <a:lnTo>
                    <a:pt x="25" y="300"/>
                  </a:lnTo>
                  <a:lnTo>
                    <a:pt x="0" y="375"/>
                  </a:lnTo>
                  <a:lnTo>
                    <a:pt x="0" y="1100"/>
                  </a:lnTo>
                  <a:lnTo>
                    <a:pt x="25" y="1175"/>
                  </a:lnTo>
                  <a:lnTo>
                    <a:pt x="50" y="1250"/>
                  </a:lnTo>
                  <a:lnTo>
                    <a:pt x="125" y="1375"/>
                  </a:lnTo>
                  <a:lnTo>
                    <a:pt x="250" y="1475"/>
                  </a:lnTo>
                  <a:lnTo>
                    <a:pt x="325" y="1500"/>
                  </a:lnTo>
                  <a:lnTo>
                    <a:pt x="3050" y="1500"/>
                  </a:lnTo>
                  <a:lnTo>
                    <a:pt x="3125" y="1475"/>
                  </a:lnTo>
                  <a:lnTo>
                    <a:pt x="3250" y="1375"/>
                  </a:lnTo>
                  <a:lnTo>
                    <a:pt x="3350" y="1250"/>
                  </a:lnTo>
                  <a:lnTo>
                    <a:pt x="3350" y="1175"/>
                  </a:lnTo>
                  <a:lnTo>
                    <a:pt x="3375" y="1100"/>
                  </a:lnTo>
                  <a:lnTo>
                    <a:pt x="3375" y="375"/>
                  </a:lnTo>
                  <a:lnTo>
                    <a:pt x="3350" y="300"/>
                  </a:lnTo>
                  <a:lnTo>
                    <a:pt x="3350" y="225"/>
                  </a:lnTo>
                  <a:lnTo>
                    <a:pt x="3250" y="100"/>
                  </a:lnTo>
                  <a:lnTo>
                    <a:pt x="3125" y="25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564500" y="1441175"/>
              <a:ext cx="30000" cy="37500"/>
            </a:xfrm>
            <a:custGeom>
              <a:rect b="b" l="l" r="r" t="t"/>
              <a:pathLst>
                <a:path extrusionOk="0" h="1500" w="1200">
                  <a:moveTo>
                    <a:pt x="0" y="0"/>
                  </a:moveTo>
                  <a:lnTo>
                    <a:pt x="75" y="25"/>
                  </a:lnTo>
                  <a:lnTo>
                    <a:pt x="200" y="100"/>
                  </a:lnTo>
                  <a:lnTo>
                    <a:pt x="275" y="225"/>
                  </a:lnTo>
                  <a:lnTo>
                    <a:pt x="300" y="300"/>
                  </a:lnTo>
                  <a:lnTo>
                    <a:pt x="300" y="375"/>
                  </a:lnTo>
                  <a:lnTo>
                    <a:pt x="300" y="1100"/>
                  </a:lnTo>
                  <a:lnTo>
                    <a:pt x="300" y="1175"/>
                  </a:lnTo>
                  <a:lnTo>
                    <a:pt x="275" y="1250"/>
                  </a:lnTo>
                  <a:lnTo>
                    <a:pt x="200" y="1375"/>
                  </a:lnTo>
                  <a:lnTo>
                    <a:pt x="75" y="1475"/>
                  </a:lnTo>
                  <a:lnTo>
                    <a:pt x="0" y="1500"/>
                  </a:lnTo>
                  <a:lnTo>
                    <a:pt x="875" y="1500"/>
                  </a:lnTo>
                  <a:lnTo>
                    <a:pt x="950" y="1475"/>
                  </a:lnTo>
                  <a:lnTo>
                    <a:pt x="1075" y="1375"/>
                  </a:lnTo>
                  <a:lnTo>
                    <a:pt x="1175" y="1250"/>
                  </a:lnTo>
                  <a:lnTo>
                    <a:pt x="1175" y="1175"/>
                  </a:lnTo>
                  <a:lnTo>
                    <a:pt x="1200" y="1100"/>
                  </a:lnTo>
                  <a:lnTo>
                    <a:pt x="1200" y="375"/>
                  </a:lnTo>
                  <a:lnTo>
                    <a:pt x="1175" y="300"/>
                  </a:lnTo>
                  <a:lnTo>
                    <a:pt x="1175" y="225"/>
                  </a:lnTo>
                  <a:lnTo>
                    <a:pt x="1075" y="100"/>
                  </a:lnTo>
                  <a:lnTo>
                    <a:pt x="9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3270750" y="1366800"/>
              <a:ext cx="350625" cy="386875"/>
            </a:xfrm>
            <a:custGeom>
              <a:rect b="b" l="l" r="r" t="t"/>
              <a:pathLst>
                <a:path extrusionOk="0" h="15475" w="14025">
                  <a:moveTo>
                    <a:pt x="6275" y="0"/>
                  </a:moveTo>
                  <a:lnTo>
                    <a:pt x="225" y="2525"/>
                  </a:lnTo>
                  <a:lnTo>
                    <a:pt x="100" y="2625"/>
                  </a:lnTo>
                  <a:lnTo>
                    <a:pt x="25" y="2725"/>
                  </a:lnTo>
                  <a:lnTo>
                    <a:pt x="0" y="2850"/>
                  </a:lnTo>
                  <a:lnTo>
                    <a:pt x="25" y="3000"/>
                  </a:lnTo>
                  <a:lnTo>
                    <a:pt x="5175" y="15275"/>
                  </a:lnTo>
                  <a:lnTo>
                    <a:pt x="5250" y="15375"/>
                  </a:lnTo>
                  <a:lnTo>
                    <a:pt x="5375" y="15450"/>
                  </a:lnTo>
                  <a:lnTo>
                    <a:pt x="5500" y="15475"/>
                  </a:lnTo>
                  <a:lnTo>
                    <a:pt x="5625" y="15450"/>
                  </a:lnTo>
                  <a:lnTo>
                    <a:pt x="13800" y="12025"/>
                  </a:lnTo>
                  <a:lnTo>
                    <a:pt x="13925" y="11950"/>
                  </a:lnTo>
                  <a:lnTo>
                    <a:pt x="14000" y="11825"/>
                  </a:lnTo>
                  <a:lnTo>
                    <a:pt x="14025" y="11700"/>
                  </a:lnTo>
                  <a:lnTo>
                    <a:pt x="14000" y="11575"/>
                  </a:lnTo>
                  <a:lnTo>
                    <a:pt x="9725" y="1400"/>
                  </a:lnTo>
                  <a:lnTo>
                    <a:pt x="6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357000" y="1457425"/>
              <a:ext cx="104375" cy="104375"/>
            </a:xfrm>
            <a:custGeom>
              <a:rect b="b" l="l" r="r" t="t"/>
              <a:pathLst>
                <a:path extrusionOk="0" h="4175" w="4175">
                  <a:moveTo>
                    <a:pt x="1875" y="0"/>
                  </a:moveTo>
                  <a:lnTo>
                    <a:pt x="1675" y="25"/>
                  </a:lnTo>
                  <a:lnTo>
                    <a:pt x="1475" y="75"/>
                  </a:lnTo>
                  <a:lnTo>
                    <a:pt x="1275" y="150"/>
                  </a:lnTo>
                  <a:lnTo>
                    <a:pt x="1100" y="250"/>
                  </a:lnTo>
                  <a:lnTo>
                    <a:pt x="925" y="350"/>
                  </a:lnTo>
                  <a:lnTo>
                    <a:pt x="775" y="475"/>
                  </a:lnTo>
                  <a:lnTo>
                    <a:pt x="625" y="600"/>
                  </a:lnTo>
                  <a:lnTo>
                    <a:pt x="475" y="750"/>
                  </a:lnTo>
                  <a:lnTo>
                    <a:pt x="375" y="900"/>
                  </a:lnTo>
                  <a:lnTo>
                    <a:pt x="250" y="1075"/>
                  </a:lnTo>
                  <a:lnTo>
                    <a:pt x="175" y="1275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25" y="1875"/>
                  </a:lnTo>
                  <a:lnTo>
                    <a:pt x="0" y="2075"/>
                  </a:lnTo>
                  <a:lnTo>
                    <a:pt x="25" y="2300"/>
                  </a:lnTo>
                  <a:lnTo>
                    <a:pt x="50" y="2500"/>
                  </a:lnTo>
                  <a:lnTo>
                    <a:pt x="100" y="2700"/>
                  </a:lnTo>
                  <a:lnTo>
                    <a:pt x="175" y="2900"/>
                  </a:lnTo>
                  <a:lnTo>
                    <a:pt x="250" y="3075"/>
                  </a:lnTo>
                  <a:lnTo>
                    <a:pt x="375" y="3250"/>
                  </a:lnTo>
                  <a:lnTo>
                    <a:pt x="475" y="3400"/>
                  </a:lnTo>
                  <a:lnTo>
                    <a:pt x="625" y="3550"/>
                  </a:lnTo>
                  <a:lnTo>
                    <a:pt x="775" y="3700"/>
                  </a:lnTo>
                  <a:lnTo>
                    <a:pt x="925" y="3800"/>
                  </a:lnTo>
                  <a:lnTo>
                    <a:pt x="1100" y="3925"/>
                  </a:lnTo>
                  <a:lnTo>
                    <a:pt x="1275" y="4000"/>
                  </a:lnTo>
                  <a:lnTo>
                    <a:pt x="1475" y="4075"/>
                  </a:lnTo>
                  <a:lnTo>
                    <a:pt x="1675" y="4125"/>
                  </a:lnTo>
                  <a:lnTo>
                    <a:pt x="1875" y="4150"/>
                  </a:lnTo>
                  <a:lnTo>
                    <a:pt x="2100" y="4175"/>
                  </a:lnTo>
                  <a:lnTo>
                    <a:pt x="2300" y="4150"/>
                  </a:lnTo>
                  <a:lnTo>
                    <a:pt x="2525" y="4125"/>
                  </a:lnTo>
                  <a:lnTo>
                    <a:pt x="2725" y="4075"/>
                  </a:lnTo>
                  <a:lnTo>
                    <a:pt x="2900" y="4000"/>
                  </a:lnTo>
                  <a:lnTo>
                    <a:pt x="3100" y="3925"/>
                  </a:lnTo>
                  <a:lnTo>
                    <a:pt x="3250" y="3800"/>
                  </a:lnTo>
                  <a:lnTo>
                    <a:pt x="3425" y="3700"/>
                  </a:lnTo>
                  <a:lnTo>
                    <a:pt x="3575" y="3550"/>
                  </a:lnTo>
                  <a:lnTo>
                    <a:pt x="3700" y="3400"/>
                  </a:lnTo>
                  <a:lnTo>
                    <a:pt x="3825" y="3250"/>
                  </a:lnTo>
                  <a:lnTo>
                    <a:pt x="3925" y="3075"/>
                  </a:lnTo>
                  <a:lnTo>
                    <a:pt x="4025" y="2900"/>
                  </a:lnTo>
                  <a:lnTo>
                    <a:pt x="4075" y="2700"/>
                  </a:lnTo>
                  <a:lnTo>
                    <a:pt x="4150" y="2500"/>
                  </a:lnTo>
                  <a:lnTo>
                    <a:pt x="4175" y="2300"/>
                  </a:lnTo>
                  <a:lnTo>
                    <a:pt x="4175" y="2075"/>
                  </a:lnTo>
                  <a:lnTo>
                    <a:pt x="4175" y="1875"/>
                  </a:lnTo>
                  <a:lnTo>
                    <a:pt x="4150" y="1650"/>
                  </a:lnTo>
                  <a:lnTo>
                    <a:pt x="4075" y="1450"/>
                  </a:lnTo>
                  <a:lnTo>
                    <a:pt x="4025" y="1275"/>
                  </a:lnTo>
                  <a:lnTo>
                    <a:pt x="3925" y="1075"/>
                  </a:lnTo>
                  <a:lnTo>
                    <a:pt x="3825" y="900"/>
                  </a:lnTo>
                  <a:lnTo>
                    <a:pt x="3700" y="750"/>
                  </a:lnTo>
                  <a:lnTo>
                    <a:pt x="3575" y="600"/>
                  </a:lnTo>
                  <a:lnTo>
                    <a:pt x="3425" y="475"/>
                  </a:lnTo>
                  <a:lnTo>
                    <a:pt x="3250" y="350"/>
                  </a:lnTo>
                  <a:lnTo>
                    <a:pt x="3100" y="250"/>
                  </a:lnTo>
                  <a:lnTo>
                    <a:pt x="2900" y="150"/>
                  </a:lnTo>
                  <a:lnTo>
                    <a:pt x="2725" y="75"/>
                  </a:lnTo>
                  <a:lnTo>
                    <a:pt x="2525" y="25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375750" y="1457425"/>
              <a:ext cx="85625" cy="103750"/>
            </a:xfrm>
            <a:custGeom>
              <a:rect b="b" l="l" r="r" t="t"/>
              <a:pathLst>
                <a:path extrusionOk="0" h="4150" w="3425">
                  <a:moveTo>
                    <a:pt x="1150" y="0"/>
                  </a:moveTo>
                  <a:lnTo>
                    <a:pt x="950" y="25"/>
                  </a:lnTo>
                  <a:lnTo>
                    <a:pt x="750" y="75"/>
                  </a:lnTo>
                  <a:lnTo>
                    <a:pt x="550" y="150"/>
                  </a:lnTo>
                  <a:lnTo>
                    <a:pt x="250" y="300"/>
                  </a:lnTo>
                  <a:lnTo>
                    <a:pt x="0" y="475"/>
                  </a:lnTo>
                  <a:lnTo>
                    <a:pt x="175" y="425"/>
                  </a:lnTo>
                  <a:lnTo>
                    <a:pt x="375" y="375"/>
                  </a:lnTo>
                  <a:lnTo>
                    <a:pt x="950" y="375"/>
                  </a:lnTo>
                  <a:lnTo>
                    <a:pt x="1125" y="425"/>
                  </a:lnTo>
                  <a:lnTo>
                    <a:pt x="1300" y="475"/>
                  </a:lnTo>
                  <a:lnTo>
                    <a:pt x="1475" y="525"/>
                  </a:lnTo>
                  <a:lnTo>
                    <a:pt x="1650" y="600"/>
                  </a:lnTo>
                  <a:lnTo>
                    <a:pt x="1800" y="700"/>
                  </a:lnTo>
                  <a:lnTo>
                    <a:pt x="1950" y="825"/>
                  </a:lnTo>
                  <a:lnTo>
                    <a:pt x="2100" y="950"/>
                  </a:lnTo>
                  <a:lnTo>
                    <a:pt x="2225" y="1100"/>
                  </a:lnTo>
                  <a:lnTo>
                    <a:pt x="2325" y="1250"/>
                  </a:lnTo>
                  <a:lnTo>
                    <a:pt x="2425" y="1400"/>
                  </a:lnTo>
                  <a:lnTo>
                    <a:pt x="2525" y="1600"/>
                  </a:lnTo>
                  <a:lnTo>
                    <a:pt x="2575" y="1775"/>
                  </a:lnTo>
                  <a:lnTo>
                    <a:pt x="2625" y="1975"/>
                  </a:lnTo>
                  <a:lnTo>
                    <a:pt x="2650" y="2150"/>
                  </a:lnTo>
                  <a:lnTo>
                    <a:pt x="2675" y="2350"/>
                  </a:lnTo>
                  <a:lnTo>
                    <a:pt x="2675" y="2525"/>
                  </a:lnTo>
                  <a:lnTo>
                    <a:pt x="2650" y="2725"/>
                  </a:lnTo>
                  <a:lnTo>
                    <a:pt x="2600" y="2900"/>
                  </a:lnTo>
                  <a:lnTo>
                    <a:pt x="2550" y="3075"/>
                  </a:lnTo>
                  <a:lnTo>
                    <a:pt x="2475" y="3250"/>
                  </a:lnTo>
                  <a:lnTo>
                    <a:pt x="2375" y="3400"/>
                  </a:lnTo>
                  <a:lnTo>
                    <a:pt x="2275" y="3550"/>
                  </a:lnTo>
                  <a:lnTo>
                    <a:pt x="2150" y="3700"/>
                  </a:lnTo>
                  <a:lnTo>
                    <a:pt x="2025" y="3825"/>
                  </a:lnTo>
                  <a:lnTo>
                    <a:pt x="1875" y="3950"/>
                  </a:lnTo>
                  <a:lnTo>
                    <a:pt x="1700" y="4075"/>
                  </a:lnTo>
                  <a:lnTo>
                    <a:pt x="1525" y="4150"/>
                  </a:lnTo>
                  <a:lnTo>
                    <a:pt x="1850" y="4100"/>
                  </a:lnTo>
                  <a:lnTo>
                    <a:pt x="2150" y="4000"/>
                  </a:lnTo>
                  <a:lnTo>
                    <a:pt x="2350" y="3900"/>
                  </a:lnTo>
                  <a:lnTo>
                    <a:pt x="2525" y="3800"/>
                  </a:lnTo>
                  <a:lnTo>
                    <a:pt x="2675" y="3675"/>
                  </a:lnTo>
                  <a:lnTo>
                    <a:pt x="2825" y="3550"/>
                  </a:lnTo>
                  <a:lnTo>
                    <a:pt x="2975" y="3400"/>
                  </a:lnTo>
                  <a:lnTo>
                    <a:pt x="3100" y="3225"/>
                  </a:lnTo>
                  <a:lnTo>
                    <a:pt x="3200" y="3050"/>
                  </a:lnTo>
                  <a:lnTo>
                    <a:pt x="3275" y="2875"/>
                  </a:lnTo>
                  <a:lnTo>
                    <a:pt x="3350" y="2675"/>
                  </a:lnTo>
                  <a:lnTo>
                    <a:pt x="3400" y="2500"/>
                  </a:lnTo>
                  <a:lnTo>
                    <a:pt x="3425" y="2300"/>
                  </a:lnTo>
                  <a:lnTo>
                    <a:pt x="3425" y="2075"/>
                  </a:lnTo>
                  <a:lnTo>
                    <a:pt x="3425" y="1875"/>
                  </a:lnTo>
                  <a:lnTo>
                    <a:pt x="3400" y="1675"/>
                  </a:lnTo>
                  <a:lnTo>
                    <a:pt x="3350" y="1475"/>
                  </a:lnTo>
                  <a:lnTo>
                    <a:pt x="3275" y="1275"/>
                  </a:lnTo>
                  <a:lnTo>
                    <a:pt x="3175" y="1075"/>
                  </a:lnTo>
                  <a:lnTo>
                    <a:pt x="3075" y="900"/>
                  </a:lnTo>
                  <a:lnTo>
                    <a:pt x="2950" y="725"/>
                  </a:lnTo>
                  <a:lnTo>
                    <a:pt x="2800" y="575"/>
                  </a:lnTo>
                  <a:lnTo>
                    <a:pt x="2650" y="450"/>
                  </a:lnTo>
                  <a:lnTo>
                    <a:pt x="2500" y="325"/>
                  </a:lnTo>
                  <a:lnTo>
                    <a:pt x="2325" y="225"/>
                  </a:lnTo>
                  <a:lnTo>
                    <a:pt x="2125" y="150"/>
                  </a:lnTo>
                  <a:lnTo>
                    <a:pt x="1950" y="75"/>
                  </a:lnTo>
                  <a:lnTo>
                    <a:pt x="1750" y="25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384500" y="1475550"/>
              <a:ext cx="50000" cy="67500"/>
            </a:xfrm>
            <a:custGeom>
              <a:rect b="b" l="l" r="r" t="t"/>
              <a:pathLst>
                <a:path extrusionOk="0" h="2700" w="2000">
                  <a:moveTo>
                    <a:pt x="525" y="0"/>
                  </a:moveTo>
                  <a:lnTo>
                    <a:pt x="425" y="25"/>
                  </a:lnTo>
                  <a:lnTo>
                    <a:pt x="350" y="75"/>
                  </a:lnTo>
                  <a:lnTo>
                    <a:pt x="300" y="150"/>
                  </a:lnTo>
                  <a:lnTo>
                    <a:pt x="275" y="250"/>
                  </a:lnTo>
                  <a:lnTo>
                    <a:pt x="300" y="350"/>
                  </a:lnTo>
                  <a:lnTo>
                    <a:pt x="325" y="425"/>
                  </a:lnTo>
                  <a:lnTo>
                    <a:pt x="225" y="500"/>
                  </a:lnTo>
                  <a:lnTo>
                    <a:pt x="150" y="575"/>
                  </a:lnTo>
                  <a:lnTo>
                    <a:pt x="100" y="700"/>
                  </a:lnTo>
                  <a:lnTo>
                    <a:pt x="50" y="800"/>
                  </a:lnTo>
                  <a:lnTo>
                    <a:pt x="25" y="925"/>
                  </a:lnTo>
                  <a:lnTo>
                    <a:pt x="0" y="1025"/>
                  </a:lnTo>
                  <a:lnTo>
                    <a:pt x="25" y="1150"/>
                  </a:lnTo>
                  <a:lnTo>
                    <a:pt x="50" y="1275"/>
                  </a:lnTo>
                  <a:lnTo>
                    <a:pt x="125" y="1400"/>
                  </a:lnTo>
                  <a:lnTo>
                    <a:pt x="225" y="1500"/>
                  </a:lnTo>
                  <a:lnTo>
                    <a:pt x="325" y="1600"/>
                  </a:lnTo>
                  <a:lnTo>
                    <a:pt x="450" y="1650"/>
                  </a:lnTo>
                  <a:lnTo>
                    <a:pt x="575" y="1700"/>
                  </a:lnTo>
                  <a:lnTo>
                    <a:pt x="850" y="1700"/>
                  </a:lnTo>
                  <a:lnTo>
                    <a:pt x="975" y="1650"/>
                  </a:lnTo>
                  <a:lnTo>
                    <a:pt x="1225" y="1550"/>
                  </a:lnTo>
                  <a:lnTo>
                    <a:pt x="1300" y="1525"/>
                  </a:lnTo>
                  <a:lnTo>
                    <a:pt x="1375" y="1550"/>
                  </a:lnTo>
                  <a:lnTo>
                    <a:pt x="1425" y="1600"/>
                  </a:lnTo>
                  <a:lnTo>
                    <a:pt x="1475" y="1650"/>
                  </a:lnTo>
                  <a:lnTo>
                    <a:pt x="1500" y="1725"/>
                  </a:lnTo>
                  <a:lnTo>
                    <a:pt x="1475" y="1800"/>
                  </a:lnTo>
                  <a:lnTo>
                    <a:pt x="1425" y="1875"/>
                  </a:lnTo>
                  <a:lnTo>
                    <a:pt x="1375" y="1900"/>
                  </a:lnTo>
                  <a:lnTo>
                    <a:pt x="1125" y="2025"/>
                  </a:lnTo>
                  <a:lnTo>
                    <a:pt x="1000" y="2025"/>
                  </a:lnTo>
                  <a:lnTo>
                    <a:pt x="950" y="2000"/>
                  </a:lnTo>
                  <a:lnTo>
                    <a:pt x="900" y="1975"/>
                  </a:lnTo>
                  <a:lnTo>
                    <a:pt x="825" y="1925"/>
                  </a:lnTo>
                  <a:lnTo>
                    <a:pt x="725" y="1900"/>
                  </a:lnTo>
                  <a:lnTo>
                    <a:pt x="650" y="1925"/>
                  </a:lnTo>
                  <a:lnTo>
                    <a:pt x="550" y="1975"/>
                  </a:lnTo>
                  <a:lnTo>
                    <a:pt x="500" y="2050"/>
                  </a:lnTo>
                  <a:lnTo>
                    <a:pt x="475" y="2150"/>
                  </a:lnTo>
                  <a:lnTo>
                    <a:pt x="500" y="2250"/>
                  </a:lnTo>
                  <a:lnTo>
                    <a:pt x="550" y="2325"/>
                  </a:lnTo>
                  <a:lnTo>
                    <a:pt x="675" y="2425"/>
                  </a:lnTo>
                  <a:lnTo>
                    <a:pt x="775" y="2475"/>
                  </a:lnTo>
                  <a:lnTo>
                    <a:pt x="925" y="2525"/>
                  </a:lnTo>
                  <a:lnTo>
                    <a:pt x="1050" y="2525"/>
                  </a:lnTo>
                  <a:lnTo>
                    <a:pt x="1200" y="2500"/>
                  </a:lnTo>
                  <a:lnTo>
                    <a:pt x="1225" y="2550"/>
                  </a:lnTo>
                  <a:lnTo>
                    <a:pt x="1275" y="2625"/>
                  </a:lnTo>
                  <a:lnTo>
                    <a:pt x="1325" y="2675"/>
                  </a:lnTo>
                  <a:lnTo>
                    <a:pt x="1375" y="2700"/>
                  </a:lnTo>
                  <a:lnTo>
                    <a:pt x="1550" y="2700"/>
                  </a:lnTo>
                  <a:lnTo>
                    <a:pt x="1625" y="2625"/>
                  </a:lnTo>
                  <a:lnTo>
                    <a:pt x="1700" y="2550"/>
                  </a:lnTo>
                  <a:lnTo>
                    <a:pt x="1700" y="2450"/>
                  </a:lnTo>
                  <a:lnTo>
                    <a:pt x="1675" y="2375"/>
                  </a:lnTo>
                  <a:lnTo>
                    <a:pt x="1675" y="2325"/>
                  </a:lnTo>
                  <a:lnTo>
                    <a:pt x="1775" y="2250"/>
                  </a:lnTo>
                  <a:lnTo>
                    <a:pt x="1850" y="2150"/>
                  </a:lnTo>
                  <a:lnTo>
                    <a:pt x="1925" y="2050"/>
                  </a:lnTo>
                  <a:lnTo>
                    <a:pt x="1950" y="1950"/>
                  </a:lnTo>
                  <a:lnTo>
                    <a:pt x="1975" y="1825"/>
                  </a:lnTo>
                  <a:lnTo>
                    <a:pt x="2000" y="1700"/>
                  </a:lnTo>
                  <a:lnTo>
                    <a:pt x="1975" y="1575"/>
                  </a:lnTo>
                  <a:lnTo>
                    <a:pt x="1950" y="1450"/>
                  </a:lnTo>
                  <a:lnTo>
                    <a:pt x="1875" y="1350"/>
                  </a:lnTo>
                  <a:lnTo>
                    <a:pt x="1800" y="1225"/>
                  </a:lnTo>
                  <a:lnTo>
                    <a:pt x="1675" y="1150"/>
                  </a:lnTo>
                  <a:lnTo>
                    <a:pt x="1550" y="1075"/>
                  </a:lnTo>
                  <a:lnTo>
                    <a:pt x="1425" y="1050"/>
                  </a:lnTo>
                  <a:lnTo>
                    <a:pt x="1300" y="1025"/>
                  </a:lnTo>
                  <a:lnTo>
                    <a:pt x="1150" y="1050"/>
                  </a:lnTo>
                  <a:lnTo>
                    <a:pt x="1025" y="1075"/>
                  </a:lnTo>
                  <a:lnTo>
                    <a:pt x="775" y="1200"/>
                  </a:lnTo>
                  <a:lnTo>
                    <a:pt x="625" y="1200"/>
                  </a:lnTo>
                  <a:lnTo>
                    <a:pt x="575" y="1150"/>
                  </a:lnTo>
                  <a:lnTo>
                    <a:pt x="525" y="1075"/>
                  </a:lnTo>
                  <a:lnTo>
                    <a:pt x="500" y="1000"/>
                  </a:lnTo>
                  <a:lnTo>
                    <a:pt x="525" y="925"/>
                  </a:lnTo>
                  <a:lnTo>
                    <a:pt x="575" y="875"/>
                  </a:lnTo>
                  <a:lnTo>
                    <a:pt x="625" y="825"/>
                  </a:lnTo>
                  <a:lnTo>
                    <a:pt x="875" y="725"/>
                  </a:lnTo>
                  <a:lnTo>
                    <a:pt x="975" y="700"/>
                  </a:lnTo>
                  <a:lnTo>
                    <a:pt x="1050" y="750"/>
                  </a:lnTo>
                  <a:lnTo>
                    <a:pt x="1150" y="775"/>
                  </a:lnTo>
                  <a:lnTo>
                    <a:pt x="1250" y="775"/>
                  </a:lnTo>
                  <a:lnTo>
                    <a:pt x="1325" y="750"/>
                  </a:lnTo>
                  <a:lnTo>
                    <a:pt x="1400" y="675"/>
                  </a:lnTo>
                  <a:lnTo>
                    <a:pt x="1450" y="575"/>
                  </a:lnTo>
                  <a:lnTo>
                    <a:pt x="1450" y="475"/>
                  </a:lnTo>
                  <a:lnTo>
                    <a:pt x="1400" y="400"/>
                  </a:lnTo>
                  <a:lnTo>
                    <a:pt x="1325" y="325"/>
                  </a:lnTo>
                  <a:lnTo>
                    <a:pt x="1200" y="250"/>
                  </a:lnTo>
                  <a:lnTo>
                    <a:pt x="1075" y="225"/>
                  </a:lnTo>
                  <a:lnTo>
                    <a:pt x="925" y="200"/>
                  </a:lnTo>
                  <a:lnTo>
                    <a:pt x="800" y="225"/>
                  </a:lnTo>
                  <a:lnTo>
                    <a:pt x="750" y="150"/>
                  </a:lnTo>
                  <a:lnTo>
                    <a:pt x="700" y="75"/>
                  </a:lnTo>
                  <a:lnTo>
                    <a:pt x="625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475125" y="1469300"/>
              <a:ext cx="20625" cy="16250"/>
            </a:xfrm>
            <a:custGeom>
              <a:rect b="b" l="l" r="r" t="t"/>
              <a:pathLst>
                <a:path extrusionOk="0" h="650" w="825">
                  <a:moveTo>
                    <a:pt x="600" y="0"/>
                  </a:moveTo>
                  <a:lnTo>
                    <a:pt x="500" y="25"/>
                  </a:lnTo>
                  <a:lnTo>
                    <a:pt x="150" y="175"/>
                  </a:lnTo>
                  <a:lnTo>
                    <a:pt x="75" y="225"/>
                  </a:lnTo>
                  <a:lnTo>
                    <a:pt x="25" y="300"/>
                  </a:lnTo>
                  <a:lnTo>
                    <a:pt x="0" y="400"/>
                  </a:lnTo>
                  <a:lnTo>
                    <a:pt x="25" y="500"/>
                  </a:lnTo>
                  <a:lnTo>
                    <a:pt x="50" y="550"/>
                  </a:lnTo>
                  <a:lnTo>
                    <a:pt x="100" y="600"/>
                  </a:lnTo>
                  <a:lnTo>
                    <a:pt x="175" y="650"/>
                  </a:lnTo>
                  <a:lnTo>
                    <a:pt x="250" y="650"/>
                  </a:lnTo>
                  <a:lnTo>
                    <a:pt x="350" y="625"/>
                  </a:lnTo>
                  <a:lnTo>
                    <a:pt x="675" y="500"/>
                  </a:lnTo>
                  <a:lnTo>
                    <a:pt x="775" y="425"/>
                  </a:lnTo>
                  <a:lnTo>
                    <a:pt x="825" y="350"/>
                  </a:lnTo>
                  <a:lnTo>
                    <a:pt x="825" y="250"/>
                  </a:lnTo>
                  <a:lnTo>
                    <a:pt x="825" y="175"/>
                  </a:lnTo>
                  <a:lnTo>
                    <a:pt x="750" y="75"/>
                  </a:lnTo>
                  <a:lnTo>
                    <a:pt x="675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462625" y="1446175"/>
              <a:ext cx="18125" cy="20000"/>
            </a:xfrm>
            <a:custGeom>
              <a:rect b="b" l="l" r="r" t="t"/>
              <a:pathLst>
                <a:path extrusionOk="0" h="800" w="725">
                  <a:moveTo>
                    <a:pt x="425" y="0"/>
                  </a:moveTo>
                  <a:lnTo>
                    <a:pt x="350" y="25"/>
                  </a:lnTo>
                  <a:lnTo>
                    <a:pt x="275" y="100"/>
                  </a:lnTo>
                  <a:lnTo>
                    <a:pt x="50" y="400"/>
                  </a:lnTo>
                  <a:lnTo>
                    <a:pt x="0" y="475"/>
                  </a:lnTo>
                  <a:lnTo>
                    <a:pt x="0" y="575"/>
                  </a:lnTo>
                  <a:lnTo>
                    <a:pt x="25" y="675"/>
                  </a:lnTo>
                  <a:lnTo>
                    <a:pt x="100" y="750"/>
                  </a:lnTo>
                  <a:lnTo>
                    <a:pt x="175" y="775"/>
                  </a:lnTo>
                  <a:lnTo>
                    <a:pt x="250" y="800"/>
                  </a:lnTo>
                  <a:lnTo>
                    <a:pt x="350" y="750"/>
                  </a:lnTo>
                  <a:lnTo>
                    <a:pt x="450" y="675"/>
                  </a:lnTo>
                  <a:lnTo>
                    <a:pt x="675" y="400"/>
                  </a:lnTo>
                  <a:lnTo>
                    <a:pt x="700" y="300"/>
                  </a:lnTo>
                  <a:lnTo>
                    <a:pt x="725" y="200"/>
                  </a:lnTo>
                  <a:lnTo>
                    <a:pt x="675" y="100"/>
                  </a:lnTo>
                  <a:lnTo>
                    <a:pt x="625" y="5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3480125" y="1495550"/>
              <a:ext cx="21875" cy="14375"/>
            </a:xfrm>
            <a:custGeom>
              <a:rect b="b" l="l" r="r" t="t"/>
              <a:pathLst>
                <a:path extrusionOk="0" h="575" w="875">
                  <a:moveTo>
                    <a:pt x="300" y="0"/>
                  </a:moveTo>
                  <a:lnTo>
                    <a:pt x="200" y="25"/>
                  </a:lnTo>
                  <a:lnTo>
                    <a:pt x="100" y="50"/>
                  </a:lnTo>
                  <a:lnTo>
                    <a:pt x="50" y="125"/>
                  </a:lnTo>
                  <a:lnTo>
                    <a:pt x="0" y="225"/>
                  </a:lnTo>
                  <a:lnTo>
                    <a:pt x="0" y="325"/>
                  </a:lnTo>
                  <a:lnTo>
                    <a:pt x="50" y="400"/>
                  </a:lnTo>
                  <a:lnTo>
                    <a:pt x="125" y="475"/>
                  </a:lnTo>
                  <a:lnTo>
                    <a:pt x="225" y="500"/>
                  </a:lnTo>
                  <a:lnTo>
                    <a:pt x="575" y="550"/>
                  </a:lnTo>
                  <a:lnTo>
                    <a:pt x="625" y="575"/>
                  </a:lnTo>
                  <a:lnTo>
                    <a:pt x="700" y="550"/>
                  </a:lnTo>
                  <a:lnTo>
                    <a:pt x="775" y="500"/>
                  </a:lnTo>
                  <a:lnTo>
                    <a:pt x="825" y="425"/>
                  </a:lnTo>
                  <a:lnTo>
                    <a:pt x="875" y="350"/>
                  </a:lnTo>
                  <a:lnTo>
                    <a:pt x="850" y="250"/>
                  </a:lnTo>
                  <a:lnTo>
                    <a:pt x="825" y="175"/>
                  </a:lnTo>
                  <a:lnTo>
                    <a:pt x="750" y="100"/>
                  </a:lnTo>
                  <a:lnTo>
                    <a:pt x="650" y="75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3478250" y="1387425"/>
              <a:ext cx="143125" cy="290625"/>
            </a:xfrm>
            <a:custGeom>
              <a:rect b="b" l="l" r="r" t="t"/>
              <a:pathLst>
                <a:path extrusionOk="0" h="11625" w="5725">
                  <a:moveTo>
                    <a:pt x="0" y="0"/>
                  </a:moveTo>
                  <a:lnTo>
                    <a:pt x="4675" y="11175"/>
                  </a:lnTo>
                  <a:lnTo>
                    <a:pt x="4700" y="11300"/>
                  </a:lnTo>
                  <a:lnTo>
                    <a:pt x="4675" y="11425"/>
                  </a:lnTo>
                  <a:lnTo>
                    <a:pt x="4600" y="11550"/>
                  </a:lnTo>
                  <a:lnTo>
                    <a:pt x="4500" y="11625"/>
                  </a:lnTo>
                  <a:lnTo>
                    <a:pt x="5500" y="11200"/>
                  </a:lnTo>
                  <a:lnTo>
                    <a:pt x="5625" y="11125"/>
                  </a:lnTo>
                  <a:lnTo>
                    <a:pt x="5700" y="11000"/>
                  </a:lnTo>
                  <a:lnTo>
                    <a:pt x="5725" y="10875"/>
                  </a:lnTo>
                  <a:lnTo>
                    <a:pt x="5700" y="10750"/>
                  </a:lnTo>
                  <a:lnTo>
                    <a:pt x="1425" y="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427625" y="1366800"/>
              <a:ext cx="86250" cy="58125"/>
            </a:xfrm>
            <a:custGeom>
              <a:rect b="b" l="l" r="r" t="t"/>
              <a:pathLst>
                <a:path extrusionOk="0" h="2325" w="3450">
                  <a:moveTo>
                    <a:pt x="0" y="0"/>
                  </a:moveTo>
                  <a:lnTo>
                    <a:pt x="900" y="2100"/>
                  </a:lnTo>
                  <a:lnTo>
                    <a:pt x="975" y="2225"/>
                  </a:lnTo>
                  <a:lnTo>
                    <a:pt x="1075" y="2300"/>
                  </a:lnTo>
                  <a:lnTo>
                    <a:pt x="1200" y="2325"/>
                  </a:lnTo>
                  <a:lnTo>
                    <a:pt x="1350" y="2300"/>
                  </a:lnTo>
                  <a:lnTo>
                    <a:pt x="3450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3275750" y="1532425"/>
              <a:ext cx="382500" cy="239375"/>
            </a:xfrm>
            <a:custGeom>
              <a:rect b="b" l="l" r="r" t="t"/>
              <a:pathLst>
                <a:path extrusionOk="0" h="9575" w="15300">
                  <a:moveTo>
                    <a:pt x="1975" y="0"/>
                  </a:moveTo>
                  <a:lnTo>
                    <a:pt x="1825" y="25"/>
                  </a:lnTo>
                  <a:lnTo>
                    <a:pt x="1700" y="50"/>
                  </a:lnTo>
                  <a:lnTo>
                    <a:pt x="1600" y="125"/>
                  </a:lnTo>
                  <a:lnTo>
                    <a:pt x="1500" y="200"/>
                  </a:lnTo>
                  <a:lnTo>
                    <a:pt x="1425" y="300"/>
                  </a:lnTo>
                  <a:lnTo>
                    <a:pt x="1350" y="400"/>
                  </a:lnTo>
                  <a:lnTo>
                    <a:pt x="1300" y="525"/>
                  </a:lnTo>
                  <a:lnTo>
                    <a:pt x="1300" y="675"/>
                  </a:lnTo>
                  <a:lnTo>
                    <a:pt x="1300" y="8275"/>
                  </a:lnTo>
                  <a:lnTo>
                    <a:pt x="1275" y="8525"/>
                  </a:lnTo>
                  <a:lnTo>
                    <a:pt x="1200" y="8775"/>
                  </a:lnTo>
                  <a:lnTo>
                    <a:pt x="1075" y="9000"/>
                  </a:lnTo>
                  <a:lnTo>
                    <a:pt x="925" y="9200"/>
                  </a:lnTo>
                  <a:lnTo>
                    <a:pt x="725" y="9350"/>
                  </a:lnTo>
                  <a:lnTo>
                    <a:pt x="500" y="9475"/>
                  </a:lnTo>
                  <a:lnTo>
                    <a:pt x="275" y="9550"/>
                  </a:lnTo>
                  <a:lnTo>
                    <a:pt x="0" y="9575"/>
                  </a:lnTo>
                  <a:lnTo>
                    <a:pt x="14000" y="9575"/>
                  </a:lnTo>
                  <a:lnTo>
                    <a:pt x="14275" y="9550"/>
                  </a:lnTo>
                  <a:lnTo>
                    <a:pt x="14500" y="9475"/>
                  </a:lnTo>
                  <a:lnTo>
                    <a:pt x="14725" y="9350"/>
                  </a:lnTo>
                  <a:lnTo>
                    <a:pt x="14925" y="9200"/>
                  </a:lnTo>
                  <a:lnTo>
                    <a:pt x="15075" y="9000"/>
                  </a:lnTo>
                  <a:lnTo>
                    <a:pt x="15200" y="8775"/>
                  </a:lnTo>
                  <a:lnTo>
                    <a:pt x="15275" y="8525"/>
                  </a:lnTo>
                  <a:lnTo>
                    <a:pt x="15300" y="8275"/>
                  </a:lnTo>
                  <a:lnTo>
                    <a:pt x="15300" y="675"/>
                  </a:lnTo>
                  <a:lnTo>
                    <a:pt x="15275" y="525"/>
                  </a:lnTo>
                  <a:lnTo>
                    <a:pt x="15250" y="400"/>
                  </a:lnTo>
                  <a:lnTo>
                    <a:pt x="15175" y="300"/>
                  </a:lnTo>
                  <a:lnTo>
                    <a:pt x="15100" y="200"/>
                  </a:lnTo>
                  <a:lnTo>
                    <a:pt x="15000" y="125"/>
                  </a:lnTo>
                  <a:lnTo>
                    <a:pt x="14875" y="50"/>
                  </a:lnTo>
                  <a:lnTo>
                    <a:pt x="14750" y="25"/>
                  </a:lnTo>
                  <a:lnTo>
                    <a:pt x="1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3593250" y="1532425"/>
              <a:ext cx="65000" cy="239375"/>
            </a:xfrm>
            <a:custGeom>
              <a:rect b="b" l="l" r="r" t="t"/>
              <a:pathLst>
                <a:path extrusionOk="0" h="9575" w="2600">
                  <a:moveTo>
                    <a:pt x="625" y="0"/>
                  </a:moveTo>
                  <a:lnTo>
                    <a:pt x="750" y="25"/>
                  </a:lnTo>
                  <a:lnTo>
                    <a:pt x="875" y="50"/>
                  </a:lnTo>
                  <a:lnTo>
                    <a:pt x="1000" y="125"/>
                  </a:lnTo>
                  <a:lnTo>
                    <a:pt x="1100" y="200"/>
                  </a:lnTo>
                  <a:lnTo>
                    <a:pt x="1175" y="300"/>
                  </a:lnTo>
                  <a:lnTo>
                    <a:pt x="1225" y="400"/>
                  </a:lnTo>
                  <a:lnTo>
                    <a:pt x="1275" y="525"/>
                  </a:lnTo>
                  <a:lnTo>
                    <a:pt x="1275" y="675"/>
                  </a:lnTo>
                  <a:lnTo>
                    <a:pt x="1275" y="8275"/>
                  </a:lnTo>
                  <a:lnTo>
                    <a:pt x="1250" y="8525"/>
                  </a:lnTo>
                  <a:lnTo>
                    <a:pt x="1175" y="8775"/>
                  </a:lnTo>
                  <a:lnTo>
                    <a:pt x="1075" y="9000"/>
                  </a:lnTo>
                  <a:lnTo>
                    <a:pt x="900" y="9200"/>
                  </a:lnTo>
                  <a:lnTo>
                    <a:pt x="725" y="9350"/>
                  </a:lnTo>
                  <a:lnTo>
                    <a:pt x="500" y="9475"/>
                  </a:lnTo>
                  <a:lnTo>
                    <a:pt x="250" y="9550"/>
                  </a:lnTo>
                  <a:lnTo>
                    <a:pt x="0" y="9575"/>
                  </a:lnTo>
                  <a:lnTo>
                    <a:pt x="1300" y="9575"/>
                  </a:lnTo>
                  <a:lnTo>
                    <a:pt x="1575" y="9550"/>
                  </a:lnTo>
                  <a:lnTo>
                    <a:pt x="1800" y="9475"/>
                  </a:lnTo>
                  <a:lnTo>
                    <a:pt x="2025" y="9350"/>
                  </a:lnTo>
                  <a:lnTo>
                    <a:pt x="2225" y="9200"/>
                  </a:lnTo>
                  <a:lnTo>
                    <a:pt x="2375" y="9000"/>
                  </a:lnTo>
                  <a:lnTo>
                    <a:pt x="2500" y="8775"/>
                  </a:lnTo>
                  <a:lnTo>
                    <a:pt x="2575" y="8525"/>
                  </a:lnTo>
                  <a:lnTo>
                    <a:pt x="2600" y="8275"/>
                  </a:lnTo>
                  <a:lnTo>
                    <a:pt x="2600" y="675"/>
                  </a:lnTo>
                  <a:lnTo>
                    <a:pt x="2575" y="525"/>
                  </a:lnTo>
                  <a:lnTo>
                    <a:pt x="2550" y="400"/>
                  </a:lnTo>
                  <a:lnTo>
                    <a:pt x="2475" y="300"/>
                  </a:lnTo>
                  <a:lnTo>
                    <a:pt x="2400" y="200"/>
                  </a:lnTo>
                  <a:lnTo>
                    <a:pt x="2300" y="125"/>
                  </a:lnTo>
                  <a:lnTo>
                    <a:pt x="2175" y="50"/>
                  </a:lnTo>
                  <a:lnTo>
                    <a:pt x="2050" y="25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3303250" y="1426175"/>
              <a:ext cx="57500" cy="31250"/>
            </a:xfrm>
            <a:custGeom>
              <a:rect b="b" l="l" r="r" t="t"/>
              <a:pathLst>
                <a:path extrusionOk="0" h="1250" w="2300">
                  <a:moveTo>
                    <a:pt x="2050" y="0"/>
                  </a:moveTo>
                  <a:lnTo>
                    <a:pt x="1950" y="25"/>
                  </a:lnTo>
                  <a:lnTo>
                    <a:pt x="175" y="775"/>
                  </a:lnTo>
                  <a:lnTo>
                    <a:pt x="75" y="825"/>
                  </a:lnTo>
                  <a:lnTo>
                    <a:pt x="25" y="900"/>
                  </a:lnTo>
                  <a:lnTo>
                    <a:pt x="0" y="1000"/>
                  </a:lnTo>
                  <a:lnTo>
                    <a:pt x="25" y="1100"/>
                  </a:lnTo>
                  <a:lnTo>
                    <a:pt x="75" y="1175"/>
                  </a:lnTo>
                  <a:lnTo>
                    <a:pt x="125" y="1225"/>
                  </a:lnTo>
                  <a:lnTo>
                    <a:pt x="200" y="1250"/>
                  </a:lnTo>
                  <a:lnTo>
                    <a:pt x="250" y="1250"/>
                  </a:lnTo>
                  <a:lnTo>
                    <a:pt x="350" y="1225"/>
                  </a:lnTo>
                  <a:lnTo>
                    <a:pt x="2150" y="475"/>
                  </a:lnTo>
                  <a:lnTo>
                    <a:pt x="2225" y="425"/>
                  </a:lnTo>
                  <a:lnTo>
                    <a:pt x="2275" y="350"/>
                  </a:lnTo>
                  <a:lnTo>
                    <a:pt x="2300" y="250"/>
                  </a:lnTo>
                  <a:lnTo>
                    <a:pt x="2275" y="150"/>
                  </a:lnTo>
                  <a:lnTo>
                    <a:pt x="2225" y="75"/>
                  </a:lnTo>
                  <a:lnTo>
                    <a:pt x="2150" y="25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3312000" y="1456800"/>
              <a:ext cx="31250" cy="20000"/>
            </a:xfrm>
            <a:custGeom>
              <a:rect b="b" l="l" r="r" t="t"/>
              <a:pathLst>
                <a:path extrusionOk="0" h="800" w="1250">
                  <a:moveTo>
                    <a:pt x="900" y="0"/>
                  </a:moveTo>
                  <a:lnTo>
                    <a:pt x="175" y="325"/>
                  </a:lnTo>
                  <a:lnTo>
                    <a:pt x="75" y="375"/>
                  </a:lnTo>
                  <a:lnTo>
                    <a:pt x="25" y="450"/>
                  </a:lnTo>
                  <a:lnTo>
                    <a:pt x="0" y="550"/>
                  </a:lnTo>
                  <a:lnTo>
                    <a:pt x="25" y="650"/>
                  </a:lnTo>
                  <a:lnTo>
                    <a:pt x="75" y="700"/>
                  </a:lnTo>
                  <a:lnTo>
                    <a:pt x="125" y="750"/>
                  </a:lnTo>
                  <a:lnTo>
                    <a:pt x="200" y="775"/>
                  </a:lnTo>
                  <a:lnTo>
                    <a:pt x="275" y="800"/>
                  </a:lnTo>
                  <a:lnTo>
                    <a:pt x="350" y="775"/>
                  </a:lnTo>
                  <a:lnTo>
                    <a:pt x="1100" y="475"/>
                  </a:lnTo>
                  <a:lnTo>
                    <a:pt x="1175" y="425"/>
                  </a:lnTo>
                  <a:lnTo>
                    <a:pt x="1225" y="325"/>
                  </a:lnTo>
                  <a:lnTo>
                    <a:pt x="1250" y="250"/>
                  </a:lnTo>
                  <a:lnTo>
                    <a:pt x="1225" y="150"/>
                  </a:lnTo>
                  <a:lnTo>
                    <a:pt x="1175" y="5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3341375" y="1709300"/>
              <a:ext cx="43750" cy="12500"/>
            </a:xfrm>
            <a:custGeom>
              <a:rect b="b" l="l" r="r" t="t"/>
              <a:pathLst>
                <a:path extrusionOk="0" h="500" w="175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500"/>
                  </a:lnTo>
                  <a:lnTo>
                    <a:pt x="1600" y="500"/>
                  </a:lnTo>
                  <a:lnTo>
                    <a:pt x="1700" y="425"/>
                  </a:lnTo>
                  <a:lnTo>
                    <a:pt x="1750" y="350"/>
                  </a:lnTo>
                  <a:lnTo>
                    <a:pt x="1750" y="250"/>
                  </a:lnTo>
                  <a:lnTo>
                    <a:pt x="1750" y="150"/>
                  </a:lnTo>
                  <a:lnTo>
                    <a:pt x="1700" y="75"/>
                  </a:lnTo>
                  <a:lnTo>
                    <a:pt x="1600" y="2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3341375" y="1732425"/>
              <a:ext cx="102500" cy="12500"/>
            </a:xfrm>
            <a:custGeom>
              <a:rect b="b" l="l" r="r" t="t"/>
              <a:pathLst>
                <a:path extrusionOk="0" h="500" w="4100">
                  <a:moveTo>
                    <a:pt x="150" y="0"/>
                  </a:move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850" y="500"/>
                  </a:lnTo>
                  <a:lnTo>
                    <a:pt x="3950" y="475"/>
                  </a:lnTo>
                  <a:lnTo>
                    <a:pt x="4025" y="425"/>
                  </a:lnTo>
                  <a:lnTo>
                    <a:pt x="4075" y="350"/>
                  </a:lnTo>
                  <a:lnTo>
                    <a:pt x="4100" y="250"/>
                  </a:lnTo>
                  <a:lnTo>
                    <a:pt x="4075" y="150"/>
                  </a:lnTo>
                  <a:lnTo>
                    <a:pt x="4025" y="75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9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516" name="Google Shape;516;p39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39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39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522" name="Google Shape;522;p3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39"/>
          <p:cNvSpPr txBox="1"/>
          <p:nvPr>
            <p:ph idx="1" type="body"/>
          </p:nvPr>
        </p:nvSpPr>
        <p:spPr>
          <a:xfrm>
            <a:off x="2266350" y="1127050"/>
            <a:ext cx="46113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 Global adalah atribut yang bisa ditambahkan pada semua elemen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 </a:t>
            </a:r>
            <a:r>
              <a:rPr lang="en">
                <a:solidFill>
                  <a:schemeClr val="lt2"/>
                </a:solidFill>
              </a:rPr>
              <a:t>Global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26" name="Google Shape;5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100" y="2044700"/>
            <a:ext cx="3917800" cy="27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0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532" name="Google Shape;532;p40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40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534" name="Google Shape;534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40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538" name="Google Shape;538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0" name="Google Shape;540;p40"/>
          <p:cNvSpPr txBox="1"/>
          <p:nvPr>
            <p:ph idx="1" type="body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 event adalah atribut yang digunakan untuk menentukan aksi yang akan dilakukan saat terjadi sesuatu pada elemen.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 </a:t>
            </a:r>
            <a:r>
              <a:rPr lang="en">
                <a:solidFill>
                  <a:schemeClr val="lt2"/>
                </a:solidFill>
              </a:rPr>
              <a:t>Event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42" name="Google Shape;5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194" y="2366619"/>
            <a:ext cx="3479600" cy="24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548" name="Google Shape;548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fmla="val 7128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9" name="Google Shape;549;p41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550" name="Google Shape;550;p4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554" name="Google Shape;554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6" name="Google Shape;556;p41"/>
          <p:cNvSpPr txBox="1"/>
          <p:nvPr>
            <p:ph idx="1" type="body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 khusus adalah atribut yang hanya bisa dipakai pada elemen tertentu dan kadang atribut ini tidak bisa digunakan pada elemen yang lain.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 </a:t>
            </a:r>
            <a:r>
              <a:rPr lang="en">
                <a:solidFill>
                  <a:schemeClr val="lt2"/>
                </a:solidFill>
              </a:rPr>
              <a:t>Khusus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58" name="Google Shape;5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700" y="2359700"/>
            <a:ext cx="4118600" cy="1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&amp; Colorful Interface for Busines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