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aleway ExtraBold"/>
      <p:bold r:id="rId17"/>
      <p:boldItalic r:id="rId18"/>
    </p:embeddedFont>
    <p:embeddedFont>
      <p:font typeface="Bebas Neue"/>
      <p:regular r:id="rId19"/>
    </p:embeddedFont>
    <p:embeddedFont>
      <p:font typeface="Pacifico"/>
      <p:regular r:id="rId20"/>
    </p:embeddedFont>
    <p:embeddedFont>
      <p:font typeface="Barlow ExtraBold"/>
      <p:bold r:id="rId21"/>
      <p:boldItalic r:id="rId22"/>
    </p:embeddedFont>
    <p:embeddedFont>
      <p:font typeface="PT Sans"/>
      <p:regular r:id="rId23"/>
      <p:bold r:id="rId24"/>
      <p:italic r:id="rId25"/>
      <p:boldItalic r:id="rId26"/>
    </p:embeddedFont>
    <p:embeddedFont>
      <p:font typeface="Barlow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  <p:ext uri="http://customooxmlschemas.google.com/">
      <go:slidesCustomData xmlns:go="http://customooxmlschemas.google.com/" r:id="rId31" roundtripDataSignature="AMtx7miZ0X1V+sTu0HbzVvKZhiTpcw16t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acifico-regular.fntdata"/><Relationship Id="rId22" Type="http://schemas.openxmlformats.org/officeDocument/2006/relationships/font" Target="fonts/BarlowExtraBold-boldItalic.fntdata"/><Relationship Id="rId21" Type="http://schemas.openxmlformats.org/officeDocument/2006/relationships/font" Target="fonts/BarlowExtraBold-bold.fntdata"/><Relationship Id="rId24" Type="http://schemas.openxmlformats.org/officeDocument/2006/relationships/font" Target="fonts/PTSans-bold.fntdata"/><Relationship Id="rId23" Type="http://schemas.openxmlformats.org/officeDocument/2006/relationships/font" Target="fonts/PTSans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TSans-boldItalic.fntdata"/><Relationship Id="rId25" Type="http://schemas.openxmlformats.org/officeDocument/2006/relationships/font" Target="fonts/PTSans-italic.fntdata"/><Relationship Id="rId28" Type="http://schemas.openxmlformats.org/officeDocument/2006/relationships/font" Target="fonts/Barlow-bold.fntdata"/><Relationship Id="rId27" Type="http://schemas.openxmlformats.org/officeDocument/2006/relationships/font" Target="fonts/Barlow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Barlow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customschemas.google.com/relationships/presentationmetadata" Target="metadata"/><Relationship Id="rId30" Type="http://schemas.openxmlformats.org/officeDocument/2006/relationships/font" Target="fonts/Barlow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ExtraBold-bold.fntdata"/><Relationship Id="rId16" Type="http://schemas.openxmlformats.org/officeDocument/2006/relationships/slide" Target="slides/slide11.xml"/><Relationship Id="rId19" Type="http://schemas.openxmlformats.org/officeDocument/2006/relationships/font" Target="fonts/BebasNeue-regular.fntdata"/><Relationship Id="rId18" Type="http://schemas.openxmlformats.org/officeDocument/2006/relationships/font" Target="fonts/RalewayExtraBold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3" name="Google Shape;33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5" name="Google Shape;42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0" name="Google Shape;44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7" name="Google Shape;34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3" name="Google Shape;35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8" name="Google Shape;35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4" name="Google Shape;36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696b36668e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0" name="Google Shape;370;g1696b36668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1696b36668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0" name="Google Shape;380;g1696b36668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696b36668e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5" name="Google Shape;395;g1696b36668e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1" name="Google Shape;41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7"/>
          <p:cNvSpPr txBox="1"/>
          <p:nvPr>
            <p:ph type="ctrTitle"/>
          </p:nvPr>
        </p:nvSpPr>
        <p:spPr>
          <a:xfrm>
            <a:off x="845400" y="1419146"/>
            <a:ext cx="7453200" cy="16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9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17"/>
          <p:cNvSpPr txBox="1"/>
          <p:nvPr>
            <p:ph idx="1" type="subTitle"/>
          </p:nvPr>
        </p:nvSpPr>
        <p:spPr>
          <a:xfrm>
            <a:off x="2175225" y="3281554"/>
            <a:ext cx="45288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1" name="Google Shape;11;p17"/>
          <p:cNvGrpSpPr/>
          <p:nvPr/>
        </p:nvGrpSpPr>
        <p:grpSpPr>
          <a:xfrm flipH="1">
            <a:off x="-1569" y="4991006"/>
            <a:ext cx="9153332" cy="157200"/>
            <a:chOff x="-1488" y="4986300"/>
            <a:chExt cx="9153332" cy="157200"/>
          </a:xfrm>
        </p:grpSpPr>
        <p:sp>
          <p:nvSpPr>
            <p:cNvPr id="12" name="Google Shape;12;p17"/>
            <p:cNvSpPr/>
            <p:nvPr/>
          </p:nvSpPr>
          <p:spPr>
            <a:xfrm rot="10800000">
              <a:off x="4567086" y="4986300"/>
              <a:ext cx="2286900" cy="157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7"/>
            <p:cNvSpPr/>
            <p:nvPr/>
          </p:nvSpPr>
          <p:spPr>
            <a:xfrm rot="10800000">
              <a:off x="2280421" y="4986300"/>
              <a:ext cx="2286900" cy="157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7"/>
            <p:cNvSpPr/>
            <p:nvPr/>
          </p:nvSpPr>
          <p:spPr>
            <a:xfrm rot="10800000">
              <a:off x="-1488" y="4986300"/>
              <a:ext cx="2286900" cy="157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7"/>
            <p:cNvSpPr/>
            <p:nvPr/>
          </p:nvSpPr>
          <p:spPr>
            <a:xfrm rot="10800000">
              <a:off x="6849344" y="4986300"/>
              <a:ext cx="2302500" cy="157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" name="Google Shape;16;p17"/>
          <p:cNvGrpSpPr/>
          <p:nvPr/>
        </p:nvGrpSpPr>
        <p:grpSpPr>
          <a:xfrm>
            <a:off x="-1488" y="4991006"/>
            <a:ext cx="9153332" cy="157200"/>
            <a:chOff x="-1488" y="4986300"/>
            <a:chExt cx="9153332" cy="157200"/>
          </a:xfrm>
        </p:grpSpPr>
        <p:sp>
          <p:nvSpPr>
            <p:cNvPr id="17" name="Google Shape;17;p17"/>
            <p:cNvSpPr/>
            <p:nvPr/>
          </p:nvSpPr>
          <p:spPr>
            <a:xfrm rot="10800000">
              <a:off x="4567086" y="4986300"/>
              <a:ext cx="2286900" cy="157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7"/>
            <p:cNvSpPr/>
            <p:nvPr/>
          </p:nvSpPr>
          <p:spPr>
            <a:xfrm rot="10800000">
              <a:off x="2280421" y="4986300"/>
              <a:ext cx="2286900" cy="157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7"/>
            <p:cNvSpPr/>
            <p:nvPr/>
          </p:nvSpPr>
          <p:spPr>
            <a:xfrm rot="10800000">
              <a:off x="-1488" y="4986300"/>
              <a:ext cx="2286900" cy="157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7"/>
            <p:cNvSpPr/>
            <p:nvPr/>
          </p:nvSpPr>
          <p:spPr>
            <a:xfrm rot="10800000">
              <a:off x="6849344" y="4986300"/>
              <a:ext cx="2302500" cy="157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6"/>
          <p:cNvSpPr txBox="1"/>
          <p:nvPr>
            <p:ph type="title"/>
          </p:nvPr>
        </p:nvSpPr>
        <p:spPr>
          <a:xfrm>
            <a:off x="2038200" y="2069573"/>
            <a:ext cx="5067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3" name="Google Shape;113;p26"/>
          <p:cNvSpPr txBox="1"/>
          <p:nvPr>
            <p:ph idx="2" type="title"/>
          </p:nvPr>
        </p:nvSpPr>
        <p:spPr>
          <a:xfrm>
            <a:off x="4114800" y="1326526"/>
            <a:ext cx="914400" cy="41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14" name="Google Shape;114;p26"/>
          <p:cNvSpPr txBox="1"/>
          <p:nvPr>
            <p:ph idx="1" type="subTitle"/>
          </p:nvPr>
        </p:nvSpPr>
        <p:spPr>
          <a:xfrm>
            <a:off x="2542200" y="3039984"/>
            <a:ext cx="40596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grpSp>
        <p:nvGrpSpPr>
          <p:cNvPr id="115" name="Google Shape;115;p26"/>
          <p:cNvGrpSpPr/>
          <p:nvPr/>
        </p:nvGrpSpPr>
        <p:grpSpPr>
          <a:xfrm>
            <a:off x="-1488" y="4991006"/>
            <a:ext cx="9153332" cy="157200"/>
            <a:chOff x="-1488" y="4986300"/>
            <a:chExt cx="9153332" cy="157200"/>
          </a:xfrm>
        </p:grpSpPr>
        <p:sp>
          <p:nvSpPr>
            <p:cNvPr id="116" name="Google Shape;116;p26"/>
            <p:cNvSpPr/>
            <p:nvPr/>
          </p:nvSpPr>
          <p:spPr>
            <a:xfrm rot="10800000">
              <a:off x="4567086" y="4986300"/>
              <a:ext cx="2286900" cy="157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26"/>
            <p:cNvSpPr/>
            <p:nvPr/>
          </p:nvSpPr>
          <p:spPr>
            <a:xfrm rot="10800000">
              <a:off x="2280421" y="4986300"/>
              <a:ext cx="2286900" cy="157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26"/>
            <p:cNvSpPr/>
            <p:nvPr/>
          </p:nvSpPr>
          <p:spPr>
            <a:xfrm rot="10800000">
              <a:off x="-1488" y="4986300"/>
              <a:ext cx="2286900" cy="157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6"/>
            <p:cNvSpPr/>
            <p:nvPr/>
          </p:nvSpPr>
          <p:spPr>
            <a:xfrm rot="10800000">
              <a:off x="6849344" y="4986300"/>
              <a:ext cx="2302500" cy="157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7"/>
          <p:cNvSpPr txBox="1"/>
          <p:nvPr>
            <p:ph type="title"/>
          </p:nvPr>
        </p:nvSpPr>
        <p:spPr>
          <a:xfrm>
            <a:off x="2671943" y="1482995"/>
            <a:ext cx="15735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20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2" name="Google Shape;122;p27"/>
          <p:cNvSpPr txBox="1"/>
          <p:nvPr>
            <p:ph idx="2" type="title"/>
          </p:nvPr>
        </p:nvSpPr>
        <p:spPr>
          <a:xfrm>
            <a:off x="5781972" y="3222783"/>
            <a:ext cx="22413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20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3" name="Google Shape;123;p27"/>
          <p:cNvSpPr txBox="1"/>
          <p:nvPr>
            <p:ph idx="1" type="subTitle"/>
          </p:nvPr>
        </p:nvSpPr>
        <p:spPr>
          <a:xfrm>
            <a:off x="5781966" y="3596401"/>
            <a:ext cx="20574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4" name="Google Shape;124;p27"/>
          <p:cNvSpPr txBox="1"/>
          <p:nvPr>
            <p:ph idx="3" type="subTitle"/>
          </p:nvPr>
        </p:nvSpPr>
        <p:spPr>
          <a:xfrm>
            <a:off x="2671946" y="1851895"/>
            <a:ext cx="20604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5" name="Google Shape;125;p27"/>
          <p:cNvSpPr txBox="1"/>
          <p:nvPr>
            <p:ph idx="4"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6" name="Google Shape;126;p27"/>
          <p:cNvSpPr/>
          <p:nvPr/>
        </p:nvSpPr>
        <p:spPr>
          <a:xfrm flipH="1" rot="10800000">
            <a:off x="2296370" y="4991006"/>
            <a:ext cx="2286900" cy="157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7"/>
          <p:cNvSpPr/>
          <p:nvPr/>
        </p:nvSpPr>
        <p:spPr>
          <a:xfrm flipH="1" rot="10800000">
            <a:off x="4583035" y="4991006"/>
            <a:ext cx="2286900" cy="1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7"/>
          <p:cNvSpPr/>
          <p:nvPr/>
        </p:nvSpPr>
        <p:spPr>
          <a:xfrm flipH="1" rot="10800000">
            <a:off x="6864944" y="4991006"/>
            <a:ext cx="2286900" cy="15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7"/>
          <p:cNvSpPr/>
          <p:nvPr/>
        </p:nvSpPr>
        <p:spPr>
          <a:xfrm flipH="1" rot="10800000">
            <a:off x="-1488" y="4991006"/>
            <a:ext cx="2302500" cy="157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7"/>
          <p:cNvSpPr/>
          <p:nvPr/>
        </p:nvSpPr>
        <p:spPr>
          <a:xfrm>
            <a:off x="717000" y="508150"/>
            <a:ext cx="7704000" cy="5199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8"/>
          <p:cNvSpPr txBox="1"/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33" name="Google Shape;133;p28"/>
          <p:cNvSpPr/>
          <p:nvPr/>
        </p:nvSpPr>
        <p:spPr>
          <a:xfrm rot="10800000">
            <a:off x="4567086" y="4991006"/>
            <a:ext cx="2286900" cy="157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8"/>
          <p:cNvSpPr/>
          <p:nvPr/>
        </p:nvSpPr>
        <p:spPr>
          <a:xfrm rot="10800000">
            <a:off x="2280421" y="4991006"/>
            <a:ext cx="2286900" cy="15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8"/>
          <p:cNvSpPr/>
          <p:nvPr/>
        </p:nvSpPr>
        <p:spPr>
          <a:xfrm rot="10800000">
            <a:off x="-1488" y="4991006"/>
            <a:ext cx="2286900" cy="1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8"/>
          <p:cNvSpPr/>
          <p:nvPr/>
        </p:nvSpPr>
        <p:spPr>
          <a:xfrm rot="10800000">
            <a:off x="6849344" y="4991006"/>
            <a:ext cx="2302500" cy="157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8"/>
          <p:cNvSpPr/>
          <p:nvPr/>
        </p:nvSpPr>
        <p:spPr>
          <a:xfrm>
            <a:off x="717000" y="508150"/>
            <a:ext cx="7704000" cy="5199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9"/>
          <p:cNvSpPr txBox="1"/>
          <p:nvPr>
            <p:ph type="title"/>
          </p:nvPr>
        </p:nvSpPr>
        <p:spPr>
          <a:xfrm>
            <a:off x="950225" y="920875"/>
            <a:ext cx="3525300" cy="95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0" name="Google Shape;140;p29"/>
          <p:cNvSpPr/>
          <p:nvPr/>
        </p:nvSpPr>
        <p:spPr>
          <a:xfrm rot="10800000">
            <a:off x="4567086" y="4991006"/>
            <a:ext cx="2286900" cy="15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9"/>
          <p:cNvSpPr/>
          <p:nvPr/>
        </p:nvSpPr>
        <p:spPr>
          <a:xfrm rot="10800000">
            <a:off x="2280421" y="4991006"/>
            <a:ext cx="2286900" cy="1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9"/>
          <p:cNvSpPr/>
          <p:nvPr/>
        </p:nvSpPr>
        <p:spPr>
          <a:xfrm rot="10800000">
            <a:off x="-1488" y="4991006"/>
            <a:ext cx="2286900" cy="157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9"/>
          <p:cNvSpPr/>
          <p:nvPr/>
        </p:nvSpPr>
        <p:spPr>
          <a:xfrm rot="10800000">
            <a:off x="6849344" y="4991006"/>
            <a:ext cx="2302500" cy="157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1"/>
          <p:cNvSpPr txBox="1"/>
          <p:nvPr>
            <p:ph type="title"/>
          </p:nvPr>
        </p:nvSpPr>
        <p:spPr>
          <a:xfrm>
            <a:off x="2618250" y="3100294"/>
            <a:ext cx="3907500" cy="5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47" name="Google Shape;147;p31"/>
          <p:cNvSpPr txBox="1"/>
          <p:nvPr>
            <p:ph idx="1" type="subTitle"/>
          </p:nvPr>
        </p:nvSpPr>
        <p:spPr>
          <a:xfrm>
            <a:off x="1226400" y="1511306"/>
            <a:ext cx="6691200" cy="14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48" name="Google Shape;148;p31"/>
          <p:cNvSpPr/>
          <p:nvPr/>
        </p:nvSpPr>
        <p:spPr>
          <a:xfrm rot="10800000">
            <a:off x="4567086" y="4991006"/>
            <a:ext cx="2286900" cy="157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31"/>
          <p:cNvSpPr/>
          <p:nvPr/>
        </p:nvSpPr>
        <p:spPr>
          <a:xfrm rot="10800000">
            <a:off x="2280421" y="4991006"/>
            <a:ext cx="2286900" cy="15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31"/>
          <p:cNvSpPr/>
          <p:nvPr/>
        </p:nvSpPr>
        <p:spPr>
          <a:xfrm rot="10800000">
            <a:off x="-1488" y="4991006"/>
            <a:ext cx="2286900" cy="157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31"/>
          <p:cNvSpPr/>
          <p:nvPr/>
        </p:nvSpPr>
        <p:spPr>
          <a:xfrm rot="10800000">
            <a:off x="6849344" y="4991006"/>
            <a:ext cx="2302500" cy="1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21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2"/>
          <p:cNvSpPr txBox="1"/>
          <p:nvPr>
            <p:ph type="title"/>
          </p:nvPr>
        </p:nvSpPr>
        <p:spPr>
          <a:xfrm>
            <a:off x="2038200" y="1428248"/>
            <a:ext cx="5067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4" name="Google Shape;154;p32"/>
          <p:cNvSpPr txBox="1"/>
          <p:nvPr>
            <p:ph idx="2" type="title"/>
          </p:nvPr>
        </p:nvSpPr>
        <p:spPr>
          <a:xfrm>
            <a:off x="4114800" y="3107998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55" name="Google Shape;155;p32"/>
          <p:cNvSpPr txBox="1"/>
          <p:nvPr>
            <p:ph idx="1" type="subTitle"/>
          </p:nvPr>
        </p:nvSpPr>
        <p:spPr>
          <a:xfrm>
            <a:off x="2542200" y="2398658"/>
            <a:ext cx="40596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56" name="Google Shape;156;p32"/>
          <p:cNvSpPr/>
          <p:nvPr/>
        </p:nvSpPr>
        <p:spPr>
          <a:xfrm flipH="1" rot="10800000">
            <a:off x="2296370" y="4991006"/>
            <a:ext cx="2286900" cy="157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32"/>
          <p:cNvSpPr/>
          <p:nvPr/>
        </p:nvSpPr>
        <p:spPr>
          <a:xfrm flipH="1" rot="10800000">
            <a:off x="4583035" y="4991006"/>
            <a:ext cx="2286900" cy="1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32"/>
          <p:cNvSpPr/>
          <p:nvPr/>
        </p:nvSpPr>
        <p:spPr>
          <a:xfrm flipH="1" rot="10800000">
            <a:off x="6864944" y="4991006"/>
            <a:ext cx="2286900" cy="15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32"/>
          <p:cNvSpPr/>
          <p:nvPr/>
        </p:nvSpPr>
        <p:spPr>
          <a:xfrm flipH="1" rot="10800000">
            <a:off x="-1488" y="4991006"/>
            <a:ext cx="2302500" cy="157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22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3"/>
          <p:cNvSpPr txBox="1"/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2" name="Google Shape;162;p33"/>
          <p:cNvSpPr/>
          <p:nvPr/>
        </p:nvSpPr>
        <p:spPr>
          <a:xfrm rot="10800000">
            <a:off x="4567086" y="4991006"/>
            <a:ext cx="2286900" cy="157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33"/>
          <p:cNvSpPr/>
          <p:nvPr/>
        </p:nvSpPr>
        <p:spPr>
          <a:xfrm rot="10800000">
            <a:off x="2280421" y="4991006"/>
            <a:ext cx="2286900" cy="1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33"/>
          <p:cNvSpPr/>
          <p:nvPr/>
        </p:nvSpPr>
        <p:spPr>
          <a:xfrm rot="10800000">
            <a:off x="-1488" y="4991006"/>
            <a:ext cx="2286900" cy="15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33"/>
          <p:cNvSpPr/>
          <p:nvPr/>
        </p:nvSpPr>
        <p:spPr>
          <a:xfrm rot="10800000">
            <a:off x="6849344" y="4991006"/>
            <a:ext cx="2302500" cy="157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6" name="Google Shape;166;p33"/>
          <p:cNvGrpSpPr/>
          <p:nvPr/>
        </p:nvGrpSpPr>
        <p:grpSpPr>
          <a:xfrm>
            <a:off x="721500" y="1236425"/>
            <a:ext cx="7704000" cy="3334500"/>
            <a:chOff x="721500" y="1236425"/>
            <a:chExt cx="7704000" cy="3334500"/>
          </a:xfrm>
        </p:grpSpPr>
        <p:sp>
          <p:nvSpPr>
            <p:cNvPr id="167" name="Google Shape;167;p33"/>
            <p:cNvSpPr/>
            <p:nvPr/>
          </p:nvSpPr>
          <p:spPr>
            <a:xfrm>
              <a:off x="721500" y="1236425"/>
              <a:ext cx="7704000" cy="3334500"/>
            </a:xfrm>
            <a:prstGeom prst="roundRect">
              <a:avLst>
                <a:gd fmla="val 4929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68" name="Google Shape;168;p33"/>
            <p:cNvGrpSpPr/>
            <p:nvPr/>
          </p:nvGrpSpPr>
          <p:grpSpPr>
            <a:xfrm>
              <a:off x="7849155" y="1388837"/>
              <a:ext cx="420286" cy="106769"/>
              <a:chOff x="2098350" y="467225"/>
              <a:chExt cx="817200" cy="207600"/>
            </a:xfrm>
          </p:grpSpPr>
          <p:sp>
            <p:nvSpPr>
              <p:cNvPr id="169" name="Google Shape;169;p33"/>
              <p:cNvSpPr/>
              <p:nvPr/>
            </p:nvSpPr>
            <p:spPr>
              <a:xfrm>
                <a:off x="2098350" y="467225"/>
                <a:ext cx="207600" cy="207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" name="Google Shape;170;p33"/>
              <p:cNvSpPr/>
              <p:nvPr/>
            </p:nvSpPr>
            <p:spPr>
              <a:xfrm>
                <a:off x="2403150" y="467225"/>
                <a:ext cx="207600" cy="207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71;p33"/>
              <p:cNvSpPr/>
              <p:nvPr/>
            </p:nvSpPr>
            <p:spPr>
              <a:xfrm>
                <a:off x="2707950" y="467225"/>
                <a:ext cx="207600" cy="20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2" name="Google Shape;172;p33"/>
            <p:cNvGrpSpPr/>
            <p:nvPr/>
          </p:nvGrpSpPr>
          <p:grpSpPr>
            <a:xfrm>
              <a:off x="8029664" y="4253457"/>
              <a:ext cx="395836" cy="317468"/>
              <a:chOff x="7773503" y="3987878"/>
              <a:chExt cx="395836" cy="317468"/>
            </a:xfrm>
          </p:grpSpPr>
          <p:sp>
            <p:nvSpPr>
              <p:cNvPr id="173" name="Google Shape;173;p33"/>
              <p:cNvSpPr/>
              <p:nvPr/>
            </p:nvSpPr>
            <p:spPr>
              <a:xfrm flipH="1">
                <a:off x="7780650" y="3993550"/>
                <a:ext cx="384000" cy="311700"/>
              </a:xfrm>
              <a:prstGeom prst="rtTriangl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" name="Google Shape;174;p33"/>
              <p:cNvSpPr/>
              <p:nvPr/>
            </p:nvSpPr>
            <p:spPr>
              <a:xfrm>
                <a:off x="7773503" y="3987878"/>
                <a:ext cx="395836" cy="317468"/>
              </a:xfrm>
              <a:custGeom>
                <a:rect b="b" l="l" r="r" t="t"/>
                <a:pathLst>
                  <a:path extrusionOk="0" h="209550" w="261278">
                    <a:moveTo>
                      <a:pt x="66406" y="0"/>
                    </a:moveTo>
                    <a:lnTo>
                      <a:pt x="64625" y="71"/>
                    </a:lnTo>
                    <a:lnTo>
                      <a:pt x="62915" y="143"/>
                    </a:lnTo>
                    <a:lnTo>
                      <a:pt x="61205" y="356"/>
                    </a:lnTo>
                    <a:lnTo>
                      <a:pt x="59495" y="499"/>
                    </a:lnTo>
                    <a:lnTo>
                      <a:pt x="57785" y="784"/>
                    </a:lnTo>
                    <a:lnTo>
                      <a:pt x="56146" y="1069"/>
                    </a:lnTo>
                    <a:lnTo>
                      <a:pt x="54436" y="1354"/>
                    </a:lnTo>
                    <a:lnTo>
                      <a:pt x="51158" y="2138"/>
                    </a:lnTo>
                    <a:lnTo>
                      <a:pt x="47952" y="3064"/>
                    </a:lnTo>
                    <a:lnTo>
                      <a:pt x="44746" y="4133"/>
                    </a:lnTo>
                    <a:lnTo>
                      <a:pt x="41682" y="5344"/>
                    </a:lnTo>
                    <a:lnTo>
                      <a:pt x="38689" y="6698"/>
                    </a:lnTo>
                    <a:lnTo>
                      <a:pt x="35697" y="8265"/>
                    </a:lnTo>
                    <a:lnTo>
                      <a:pt x="32847" y="9904"/>
                    </a:lnTo>
                    <a:lnTo>
                      <a:pt x="30068" y="11685"/>
                    </a:lnTo>
                    <a:lnTo>
                      <a:pt x="27432" y="13538"/>
                    </a:lnTo>
                    <a:lnTo>
                      <a:pt x="24867" y="15604"/>
                    </a:lnTo>
                    <a:lnTo>
                      <a:pt x="22373" y="17742"/>
                    </a:lnTo>
                    <a:lnTo>
                      <a:pt x="20022" y="20022"/>
                    </a:lnTo>
                    <a:lnTo>
                      <a:pt x="17742" y="22373"/>
                    </a:lnTo>
                    <a:lnTo>
                      <a:pt x="15604" y="24867"/>
                    </a:lnTo>
                    <a:lnTo>
                      <a:pt x="13538" y="27432"/>
                    </a:lnTo>
                    <a:lnTo>
                      <a:pt x="11685" y="30139"/>
                    </a:lnTo>
                    <a:lnTo>
                      <a:pt x="9904" y="32847"/>
                    </a:lnTo>
                    <a:lnTo>
                      <a:pt x="8194" y="35697"/>
                    </a:lnTo>
                    <a:lnTo>
                      <a:pt x="6698" y="38689"/>
                    </a:lnTo>
                    <a:lnTo>
                      <a:pt x="5344" y="41682"/>
                    </a:lnTo>
                    <a:lnTo>
                      <a:pt x="4133" y="44817"/>
                    </a:lnTo>
                    <a:lnTo>
                      <a:pt x="3064" y="47952"/>
                    </a:lnTo>
                    <a:lnTo>
                      <a:pt x="2138" y="51158"/>
                    </a:lnTo>
                    <a:lnTo>
                      <a:pt x="1354" y="54436"/>
                    </a:lnTo>
                    <a:lnTo>
                      <a:pt x="1069" y="56146"/>
                    </a:lnTo>
                    <a:lnTo>
                      <a:pt x="784" y="57785"/>
                    </a:lnTo>
                    <a:lnTo>
                      <a:pt x="499" y="59495"/>
                    </a:lnTo>
                    <a:lnTo>
                      <a:pt x="285" y="61205"/>
                    </a:lnTo>
                    <a:lnTo>
                      <a:pt x="143" y="62915"/>
                    </a:lnTo>
                    <a:lnTo>
                      <a:pt x="71" y="64696"/>
                    </a:lnTo>
                    <a:lnTo>
                      <a:pt x="0" y="66406"/>
                    </a:lnTo>
                    <a:lnTo>
                      <a:pt x="0" y="68187"/>
                    </a:lnTo>
                    <a:lnTo>
                      <a:pt x="0" y="209550"/>
                    </a:lnTo>
                    <a:lnTo>
                      <a:pt x="26127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75" name="Google Shape;175;p33"/>
          <p:cNvSpPr/>
          <p:nvPr/>
        </p:nvSpPr>
        <p:spPr>
          <a:xfrm>
            <a:off x="717000" y="508150"/>
            <a:ext cx="7704000" cy="5199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22_1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4"/>
          <p:cNvSpPr txBox="1"/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8" name="Google Shape;178;p34"/>
          <p:cNvSpPr/>
          <p:nvPr/>
        </p:nvSpPr>
        <p:spPr>
          <a:xfrm rot="10800000">
            <a:off x="4567086" y="4991006"/>
            <a:ext cx="2286900" cy="157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34"/>
          <p:cNvSpPr/>
          <p:nvPr/>
        </p:nvSpPr>
        <p:spPr>
          <a:xfrm rot="10800000">
            <a:off x="2280421" y="4991006"/>
            <a:ext cx="2286900" cy="1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34"/>
          <p:cNvSpPr/>
          <p:nvPr/>
        </p:nvSpPr>
        <p:spPr>
          <a:xfrm rot="10800000">
            <a:off x="-1488" y="4991006"/>
            <a:ext cx="2286900" cy="157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34"/>
          <p:cNvSpPr/>
          <p:nvPr/>
        </p:nvSpPr>
        <p:spPr>
          <a:xfrm rot="10800000">
            <a:off x="6849344" y="4991006"/>
            <a:ext cx="2302500" cy="1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34"/>
          <p:cNvSpPr/>
          <p:nvPr/>
        </p:nvSpPr>
        <p:spPr>
          <a:xfrm>
            <a:off x="717000" y="508150"/>
            <a:ext cx="7704000" cy="5199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5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5"/>
          <p:cNvSpPr txBox="1"/>
          <p:nvPr>
            <p:ph type="title"/>
          </p:nvPr>
        </p:nvSpPr>
        <p:spPr>
          <a:xfrm>
            <a:off x="3066450" y="2230675"/>
            <a:ext cx="30111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5" name="Google Shape;185;p35"/>
          <p:cNvSpPr txBox="1"/>
          <p:nvPr>
            <p:ph idx="1" type="subTitle"/>
          </p:nvPr>
        </p:nvSpPr>
        <p:spPr>
          <a:xfrm>
            <a:off x="2135550" y="2899663"/>
            <a:ext cx="48729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86" name="Google Shape;186;p35"/>
          <p:cNvSpPr/>
          <p:nvPr/>
        </p:nvSpPr>
        <p:spPr>
          <a:xfrm rot="10800000">
            <a:off x="4567086" y="4991006"/>
            <a:ext cx="2286900" cy="157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35"/>
          <p:cNvSpPr/>
          <p:nvPr/>
        </p:nvSpPr>
        <p:spPr>
          <a:xfrm rot="10800000">
            <a:off x="2280421" y="4991006"/>
            <a:ext cx="2286900" cy="1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35"/>
          <p:cNvSpPr/>
          <p:nvPr/>
        </p:nvSpPr>
        <p:spPr>
          <a:xfrm rot="10800000">
            <a:off x="-1488" y="4991006"/>
            <a:ext cx="2286900" cy="15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35"/>
          <p:cNvSpPr/>
          <p:nvPr/>
        </p:nvSpPr>
        <p:spPr>
          <a:xfrm rot="10800000">
            <a:off x="6849344" y="4991006"/>
            <a:ext cx="2302500" cy="157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8"/>
          <p:cNvSpPr/>
          <p:nvPr/>
        </p:nvSpPr>
        <p:spPr>
          <a:xfrm>
            <a:off x="717000" y="508150"/>
            <a:ext cx="7704000" cy="5199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8"/>
          <p:cNvSpPr txBox="1"/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4" name="Google Shape;24;p18"/>
          <p:cNvSpPr txBox="1"/>
          <p:nvPr>
            <p:ph idx="1" type="body"/>
          </p:nvPr>
        </p:nvSpPr>
        <p:spPr>
          <a:xfrm>
            <a:off x="716888" y="1294150"/>
            <a:ext cx="7704000" cy="31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 sz="1200"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alphaLcPeriod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romanLcPeriod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arabicPeriod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alphaLcPeriod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romanLcPeriod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arabicPeriod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alphaLcPeriod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romanLcPeriod"/>
              <a:defRPr sz="1600"/>
            </a:lvl9pPr>
          </a:lstStyle>
          <a:p/>
        </p:txBody>
      </p:sp>
      <p:sp>
        <p:nvSpPr>
          <p:cNvPr id="25" name="Google Shape;25;p18"/>
          <p:cNvSpPr/>
          <p:nvPr/>
        </p:nvSpPr>
        <p:spPr>
          <a:xfrm rot="10800000">
            <a:off x="4567086" y="4991006"/>
            <a:ext cx="2286900" cy="157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8"/>
          <p:cNvSpPr/>
          <p:nvPr/>
        </p:nvSpPr>
        <p:spPr>
          <a:xfrm rot="10800000">
            <a:off x="2280421" y="4991006"/>
            <a:ext cx="2286900" cy="157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8"/>
          <p:cNvSpPr/>
          <p:nvPr/>
        </p:nvSpPr>
        <p:spPr>
          <a:xfrm rot="10800000">
            <a:off x="-1488" y="4991006"/>
            <a:ext cx="2286900" cy="1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8"/>
          <p:cNvSpPr/>
          <p:nvPr/>
        </p:nvSpPr>
        <p:spPr>
          <a:xfrm rot="10800000">
            <a:off x="6849344" y="4991006"/>
            <a:ext cx="2302500" cy="15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" name="Google Shape;29;p18"/>
          <p:cNvGrpSpPr/>
          <p:nvPr/>
        </p:nvGrpSpPr>
        <p:grpSpPr>
          <a:xfrm>
            <a:off x="716888" y="1160050"/>
            <a:ext cx="7704000" cy="3455700"/>
            <a:chOff x="716888" y="1160050"/>
            <a:chExt cx="7704000" cy="3455700"/>
          </a:xfrm>
        </p:grpSpPr>
        <p:sp>
          <p:nvSpPr>
            <p:cNvPr id="30" name="Google Shape;30;p18"/>
            <p:cNvSpPr/>
            <p:nvPr/>
          </p:nvSpPr>
          <p:spPr>
            <a:xfrm>
              <a:off x="716888" y="1160050"/>
              <a:ext cx="7704000" cy="3455700"/>
            </a:xfrm>
            <a:prstGeom prst="roundRect">
              <a:avLst>
                <a:gd fmla="val 7128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18"/>
            <p:cNvSpPr/>
            <p:nvPr/>
          </p:nvSpPr>
          <p:spPr>
            <a:xfrm>
              <a:off x="7832987" y="1312460"/>
              <a:ext cx="106800" cy="10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18"/>
            <p:cNvSpPr/>
            <p:nvPr/>
          </p:nvSpPr>
          <p:spPr>
            <a:xfrm>
              <a:off x="7989745" y="1312460"/>
              <a:ext cx="106800" cy="10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18"/>
            <p:cNvSpPr/>
            <p:nvPr/>
          </p:nvSpPr>
          <p:spPr>
            <a:xfrm>
              <a:off x="8146504" y="1312460"/>
              <a:ext cx="106800" cy="106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4" name="Google Shape;34;p18"/>
            <p:cNvGrpSpPr/>
            <p:nvPr/>
          </p:nvGrpSpPr>
          <p:grpSpPr>
            <a:xfrm>
              <a:off x="8025051" y="4298282"/>
              <a:ext cx="395836" cy="317468"/>
              <a:chOff x="7773503" y="3987878"/>
              <a:chExt cx="395836" cy="317468"/>
            </a:xfrm>
          </p:grpSpPr>
          <p:sp>
            <p:nvSpPr>
              <p:cNvPr id="35" name="Google Shape;35;p18"/>
              <p:cNvSpPr/>
              <p:nvPr/>
            </p:nvSpPr>
            <p:spPr>
              <a:xfrm flipH="1">
                <a:off x="7780650" y="3993550"/>
                <a:ext cx="384000" cy="311700"/>
              </a:xfrm>
              <a:prstGeom prst="rtTriangl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" name="Google Shape;36;p18"/>
              <p:cNvSpPr/>
              <p:nvPr/>
            </p:nvSpPr>
            <p:spPr>
              <a:xfrm>
                <a:off x="7773503" y="3987878"/>
                <a:ext cx="395836" cy="317468"/>
              </a:xfrm>
              <a:custGeom>
                <a:rect b="b" l="l" r="r" t="t"/>
                <a:pathLst>
                  <a:path extrusionOk="0" h="209550" w="261278">
                    <a:moveTo>
                      <a:pt x="66406" y="0"/>
                    </a:moveTo>
                    <a:lnTo>
                      <a:pt x="64625" y="71"/>
                    </a:lnTo>
                    <a:lnTo>
                      <a:pt x="62915" y="143"/>
                    </a:lnTo>
                    <a:lnTo>
                      <a:pt x="61205" y="356"/>
                    </a:lnTo>
                    <a:lnTo>
                      <a:pt x="59495" y="499"/>
                    </a:lnTo>
                    <a:lnTo>
                      <a:pt x="57785" y="784"/>
                    </a:lnTo>
                    <a:lnTo>
                      <a:pt x="56146" y="1069"/>
                    </a:lnTo>
                    <a:lnTo>
                      <a:pt x="54436" y="1354"/>
                    </a:lnTo>
                    <a:lnTo>
                      <a:pt x="51158" y="2138"/>
                    </a:lnTo>
                    <a:lnTo>
                      <a:pt x="47952" y="3064"/>
                    </a:lnTo>
                    <a:lnTo>
                      <a:pt x="44746" y="4133"/>
                    </a:lnTo>
                    <a:lnTo>
                      <a:pt x="41682" y="5344"/>
                    </a:lnTo>
                    <a:lnTo>
                      <a:pt x="38689" y="6698"/>
                    </a:lnTo>
                    <a:lnTo>
                      <a:pt x="35697" y="8265"/>
                    </a:lnTo>
                    <a:lnTo>
                      <a:pt x="32847" y="9904"/>
                    </a:lnTo>
                    <a:lnTo>
                      <a:pt x="30068" y="11685"/>
                    </a:lnTo>
                    <a:lnTo>
                      <a:pt x="27432" y="13538"/>
                    </a:lnTo>
                    <a:lnTo>
                      <a:pt x="24867" y="15604"/>
                    </a:lnTo>
                    <a:lnTo>
                      <a:pt x="22373" y="17742"/>
                    </a:lnTo>
                    <a:lnTo>
                      <a:pt x="20022" y="20022"/>
                    </a:lnTo>
                    <a:lnTo>
                      <a:pt x="17742" y="22373"/>
                    </a:lnTo>
                    <a:lnTo>
                      <a:pt x="15604" y="24867"/>
                    </a:lnTo>
                    <a:lnTo>
                      <a:pt x="13538" y="27432"/>
                    </a:lnTo>
                    <a:lnTo>
                      <a:pt x="11685" y="30139"/>
                    </a:lnTo>
                    <a:lnTo>
                      <a:pt x="9904" y="32847"/>
                    </a:lnTo>
                    <a:lnTo>
                      <a:pt x="8194" y="35697"/>
                    </a:lnTo>
                    <a:lnTo>
                      <a:pt x="6698" y="38689"/>
                    </a:lnTo>
                    <a:lnTo>
                      <a:pt x="5344" y="41682"/>
                    </a:lnTo>
                    <a:lnTo>
                      <a:pt x="4133" y="44817"/>
                    </a:lnTo>
                    <a:lnTo>
                      <a:pt x="3064" y="47952"/>
                    </a:lnTo>
                    <a:lnTo>
                      <a:pt x="2138" y="51158"/>
                    </a:lnTo>
                    <a:lnTo>
                      <a:pt x="1354" y="54436"/>
                    </a:lnTo>
                    <a:lnTo>
                      <a:pt x="1069" y="56146"/>
                    </a:lnTo>
                    <a:lnTo>
                      <a:pt x="784" y="57785"/>
                    </a:lnTo>
                    <a:lnTo>
                      <a:pt x="499" y="59495"/>
                    </a:lnTo>
                    <a:lnTo>
                      <a:pt x="285" y="61205"/>
                    </a:lnTo>
                    <a:lnTo>
                      <a:pt x="143" y="62915"/>
                    </a:lnTo>
                    <a:lnTo>
                      <a:pt x="71" y="64696"/>
                    </a:lnTo>
                    <a:lnTo>
                      <a:pt x="0" y="66406"/>
                    </a:lnTo>
                    <a:lnTo>
                      <a:pt x="0" y="68187"/>
                    </a:lnTo>
                    <a:lnTo>
                      <a:pt x="0" y="209550"/>
                    </a:lnTo>
                    <a:lnTo>
                      <a:pt x="26127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3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6"/>
          <p:cNvSpPr txBox="1"/>
          <p:nvPr>
            <p:ph type="title"/>
          </p:nvPr>
        </p:nvSpPr>
        <p:spPr>
          <a:xfrm>
            <a:off x="928950" y="1676808"/>
            <a:ext cx="4106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92" name="Google Shape;192;p36"/>
          <p:cNvSpPr txBox="1"/>
          <p:nvPr>
            <p:ph idx="1" type="subTitle"/>
          </p:nvPr>
        </p:nvSpPr>
        <p:spPr>
          <a:xfrm>
            <a:off x="1042800" y="2476683"/>
            <a:ext cx="38787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93" name="Google Shape;193;p36"/>
          <p:cNvSpPr/>
          <p:nvPr/>
        </p:nvSpPr>
        <p:spPr>
          <a:xfrm flipH="1" rot="10800000">
            <a:off x="2296370" y="4991006"/>
            <a:ext cx="2286900" cy="157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36"/>
          <p:cNvSpPr/>
          <p:nvPr/>
        </p:nvSpPr>
        <p:spPr>
          <a:xfrm flipH="1" rot="10800000">
            <a:off x="4583035" y="4991006"/>
            <a:ext cx="2286900" cy="1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36"/>
          <p:cNvSpPr/>
          <p:nvPr/>
        </p:nvSpPr>
        <p:spPr>
          <a:xfrm flipH="1" rot="10800000">
            <a:off x="6864944" y="4991006"/>
            <a:ext cx="2286900" cy="15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36"/>
          <p:cNvSpPr/>
          <p:nvPr/>
        </p:nvSpPr>
        <p:spPr>
          <a:xfrm flipH="1" rot="10800000">
            <a:off x="-1488" y="4991006"/>
            <a:ext cx="2302500" cy="157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7"/>
          <p:cNvSpPr txBox="1"/>
          <p:nvPr>
            <p:ph type="title"/>
          </p:nvPr>
        </p:nvSpPr>
        <p:spPr>
          <a:xfrm>
            <a:off x="1334638" y="1487101"/>
            <a:ext cx="3233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99" name="Google Shape;199;p37"/>
          <p:cNvSpPr txBox="1"/>
          <p:nvPr>
            <p:ph idx="1" type="subTitle"/>
          </p:nvPr>
        </p:nvSpPr>
        <p:spPr>
          <a:xfrm>
            <a:off x="1006738" y="2193299"/>
            <a:ext cx="3888900" cy="146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00" name="Google Shape;200;p37"/>
          <p:cNvSpPr/>
          <p:nvPr/>
        </p:nvSpPr>
        <p:spPr>
          <a:xfrm rot="10800000">
            <a:off x="4567086" y="4991006"/>
            <a:ext cx="2286900" cy="157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37"/>
          <p:cNvSpPr/>
          <p:nvPr/>
        </p:nvSpPr>
        <p:spPr>
          <a:xfrm rot="10800000">
            <a:off x="2280421" y="4991006"/>
            <a:ext cx="2286900" cy="1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37"/>
          <p:cNvSpPr/>
          <p:nvPr/>
        </p:nvSpPr>
        <p:spPr>
          <a:xfrm rot="10800000">
            <a:off x="-1488" y="4991006"/>
            <a:ext cx="2286900" cy="15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37"/>
          <p:cNvSpPr/>
          <p:nvPr/>
        </p:nvSpPr>
        <p:spPr>
          <a:xfrm rot="10800000">
            <a:off x="6849344" y="4991006"/>
            <a:ext cx="2302500" cy="157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4_1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8"/>
          <p:cNvSpPr txBox="1"/>
          <p:nvPr>
            <p:ph type="title"/>
          </p:nvPr>
        </p:nvSpPr>
        <p:spPr>
          <a:xfrm>
            <a:off x="4865250" y="1490472"/>
            <a:ext cx="2630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06" name="Google Shape;206;p38"/>
          <p:cNvSpPr txBox="1"/>
          <p:nvPr>
            <p:ph idx="1" type="subTitle"/>
          </p:nvPr>
        </p:nvSpPr>
        <p:spPr>
          <a:xfrm>
            <a:off x="4237350" y="2194560"/>
            <a:ext cx="3886200" cy="14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07" name="Google Shape;207;p38"/>
          <p:cNvSpPr/>
          <p:nvPr/>
        </p:nvSpPr>
        <p:spPr>
          <a:xfrm flipH="1" rot="10800000">
            <a:off x="2296370" y="4991006"/>
            <a:ext cx="2286900" cy="157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38"/>
          <p:cNvSpPr/>
          <p:nvPr/>
        </p:nvSpPr>
        <p:spPr>
          <a:xfrm flipH="1" rot="10800000">
            <a:off x="4583035" y="4991006"/>
            <a:ext cx="2286900" cy="15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38"/>
          <p:cNvSpPr/>
          <p:nvPr/>
        </p:nvSpPr>
        <p:spPr>
          <a:xfrm flipH="1" rot="10800000">
            <a:off x="6864944" y="4991006"/>
            <a:ext cx="2286900" cy="15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38"/>
          <p:cNvSpPr/>
          <p:nvPr/>
        </p:nvSpPr>
        <p:spPr>
          <a:xfrm flipH="1" rot="10800000">
            <a:off x="-1488" y="4991006"/>
            <a:ext cx="2302500" cy="1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4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9"/>
          <p:cNvSpPr txBox="1"/>
          <p:nvPr>
            <p:ph idx="1" type="body"/>
          </p:nvPr>
        </p:nvSpPr>
        <p:spPr>
          <a:xfrm>
            <a:off x="870050" y="2165350"/>
            <a:ext cx="3749400" cy="22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9pPr>
          </a:lstStyle>
          <a:p/>
        </p:txBody>
      </p:sp>
      <p:sp>
        <p:nvSpPr>
          <p:cNvPr id="213" name="Google Shape;213;p39"/>
          <p:cNvSpPr txBox="1"/>
          <p:nvPr>
            <p:ph idx="2" type="body"/>
          </p:nvPr>
        </p:nvSpPr>
        <p:spPr>
          <a:xfrm>
            <a:off x="4674749" y="2165350"/>
            <a:ext cx="3749400" cy="22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9pPr>
          </a:lstStyle>
          <a:p/>
        </p:txBody>
      </p:sp>
      <p:sp>
        <p:nvSpPr>
          <p:cNvPr id="214" name="Google Shape;214;p39"/>
          <p:cNvSpPr txBox="1"/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15" name="Google Shape;215;p39"/>
          <p:cNvSpPr txBox="1"/>
          <p:nvPr>
            <p:ph idx="3" type="subTitle"/>
          </p:nvPr>
        </p:nvSpPr>
        <p:spPr>
          <a:xfrm>
            <a:off x="2217450" y="1472184"/>
            <a:ext cx="47091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16" name="Google Shape;216;p39"/>
          <p:cNvSpPr/>
          <p:nvPr/>
        </p:nvSpPr>
        <p:spPr>
          <a:xfrm flipH="1" rot="10800000">
            <a:off x="2296370" y="4991006"/>
            <a:ext cx="2286900" cy="157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39"/>
          <p:cNvSpPr/>
          <p:nvPr/>
        </p:nvSpPr>
        <p:spPr>
          <a:xfrm flipH="1" rot="10800000">
            <a:off x="4583035" y="4991006"/>
            <a:ext cx="2286900" cy="1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39"/>
          <p:cNvSpPr/>
          <p:nvPr/>
        </p:nvSpPr>
        <p:spPr>
          <a:xfrm flipH="1" rot="10800000">
            <a:off x="6864944" y="4991006"/>
            <a:ext cx="2286900" cy="15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39"/>
          <p:cNvSpPr/>
          <p:nvPr/>
        </p:nvSpPr>
        <p:spPr>
          <a:xfrm flipH="1" rot="10800000">
            <a:off x="-1488" y="4991006"/>
            <a:ext cx="2302500" cy="157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39"/>
          <p:cNvSpPr/>
          <p:nvPr/>
        </p:nvSpPr>
        <p:spPr>
          <a:xfrm>
            <a:off x="717000" y="508150"/>
            <a:ext cx="7704000" cy="5199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CUSTOM_20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0"/>
          <p:cNvSpPr txBox="1"/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23" name="Google Shape;223;p40"/>
          <p:cNvSpPr txBox="1"/>
          <p:nvPr>
            <p:ph idx="1" type="subTitle"/>
          </p:nvPr>
        </p:nvSpPr>
        <p:spPr>
          <a:xfrm>
            <a:off x="2806988" y="3130968"/>
            <a:ext cx="14631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/>
        </p:txBody>
      </p:sp>
      <p:sp>
        <p:nvSpPr>
          <p:cNvPr id="224" name="Google Shape;224;p40"/>
          <p:cNvSpPr txBox="1"/>
          <p:nvPr>
            <p:ph idx="2" type="subTitle"/>
          </p:nvPr>
        </p:nvSpPr>
        <p:spPr>
          <a:xfrm>
            <a:off x="2641238" y="3482802"/>
            <a:ext cx="17946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25" name="Google Shape;225;p40"/>
          <p:cNvSpPr txBox="1"/>
          <p:nvPr>
            <p:ph idx="3" type="subTitle"/>
          </p:nvPr>
        </p:nvSpPr>
        <p:spPr>
          <a:xfrm>
            <a:off x="4873913" y="3130968"/>
            <a:ext cx="14631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/>
        </p:txBody>
      </p:sp>
      <p:sp>
        <p:nvSpPr>
          <p:cNvPr id="226" name="Google Shape;226;p40"/>
          <p:cNvSpPr txBox="1"/>
          <p:nvPr>
            <p:ph idx="4" type="subTitle"/>
          </p:nvPr>
        </p:nvSpPr>
        <p:spPr>
          <a:xfrm>
            <a:off x="4708163" y="3482802"/>
            <a:ext cx="17946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27" name="Google Shape;227;p40"/>
          <p:cNvSpPr txBox="1"/>
          <p:nvPr>
            <p:ph idx="5" type="subTitle"/>
          </p:nvPr>
        </p:nvSpPr>
        <p:spPr>
          <a:xfrm>
            <a:off x="2642550" y="1472050"/>
            <a:ext cx="3858900" cy="6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28" name="Google Shape;228;p40"/>
          <p:cNvSpPr/>
          <p:nvPr/>
        </p:nvSpPr>
        <p:spPr>
          <a:xfrm flipH="1" rot="10800000">
            <a:off x="2296370" y="4991006"/>
            <a:ext cx="2286900" cy="157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40"/>
          <p:cNvSpPr/>
          <p:nvPr/>
        </p:nvSpPr>
        <p:spPr>
          <a:xfrm flipH="1" rot="10800000">
            <a:off x="4583035" y="4991006"/>
            <a:ext cx="2286900" cy="1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40"/>
          <p:cNvSpPr/>
          <p:nvPr/>
        </p:nvSpPr>
        <p:spPr>
          <a:xfrm flipH="1" rot="10800000">
            <a:off x="6864944" y="4991006"/>
            <a:ext cx="2286900" cy="15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40"/>
          <p:cNvSpPr/>
          <p:nvPr/>
        </p:nvSpPr>
        <p:spPr>
          <a:xfrm flipH="1" rot="10800000">
            <a:off x="-1488" y="4991006"/>
            <a:ext cx="2302500" cy="157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40"/>
          <p:cNvSpPr/>
          <p:nvPr/>
        </p:nvSpPr>
        <p:spPr>
          <a:xfrm>
            <a:off x="717000" y="508150"/>
            <a:ext cx="7704000" cy="5199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1"/>
          <p:cNvSpPr txBox="1"/>
          <p:nvPr>
            <p:ph type="title"/>
          </p:nvPr>
        </p:nvSpPr>
        <p:spPr>
          <a:xfrm>
            <a:off x="2231736" y="1423320"/>
            <a:ext cx="19782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35" name="Google Shape;235;p41"/>
          <p:cNvSpPr txBox="1"/>
          <p:nvPr>
            <p:ph idx="1" type="subTitle"/>
          </p:nvPr>
        </p:nvSpPr>
        <p:spPr>
          <a:xfrm>
            <a:off x="2231736" y="1705045"/>
            <a:ext cx="19782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36" name="Google Shape;236;p41"/>
          <p:cNvSpPr txBox="1"/>
          <p:nvPr>
            <p:ph idx="2" type="title"/>
          </p:nvPr>
        </p:nvSpPr>
        <p:spPr>
          <a:xfrm>
            <a:off x="5661220" y="1423320"/>
            <a:ext cx="19782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37" name="Google Shape;237;p41"/>
          <p:cNvSpPr txBox="1"/>
          <p:nvPr>
            <p:ph idx="3" type="subTitle"/>
          </p:nvPr>
        </p:nvSpPr>
        <p:spPr>
          <a:xfrm>
            <a:off x="5661216" y="1705045"/>
            <a:ext cx="19782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38" name="Google Shape;238;p41"/>
          <p:cNvSpPr txBox="1"/>
          <p:nvPr>
            <p:ph idx="4" type="title"/>
          </p:nvPr>
        </p:nvSpPr>
        <p:spPr>
          <a:xfrm>
            <a:off x="2225740" y="3256622"/>
            <a:ext cx="19782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39" name="Google Shape;239;p41"/>
          <p:cNvSpPr txBox="1"/>
          <p:nvPr>
            <p:ph idx="5" type="subTitle"/>
          </p:nvPr>
        </p:nvSpPr>
        <p:spPr>
          <a:xfrm>
            <a:off x="2225740" y="3538347"/>
            <a:ext cx="19782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40" name="Google Shape;240;p41"/>
          <p:cNvSpPr txBox="1"/>
          <p:nvPr>
            <p:ph idx="6" type="title"/>
          </p:nvPr>
        </p:nvSpPr>
        <p:spPr>
          <a:xfrm>
            <a:off x="5661220" y="3256622"/>
            <a:ext cx="19782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41" name="Google Shape;241;p41"/>
          <p:cNvSpPr txBox="1"/>
          <p:nvPr>
            <p:ph idx="7" type="subTitle"/>
          </p:nvPr>
        </p:nvSpPr>
        <p:spPr>
          <a:xfrm>
            <a:off x="5661216" y="3538347"/>
            <a:ext cx="19782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42" name="Google Shape;242;p41"/>
          <p:cNvSpPr txBox="1"/>
          <p:nvPr>
            <p:ph idx="8"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43" name="Google Shape;243;p41"/>
          <p:cNvSpPr/>
          <p:nvPr/>
        </p:nvSpPr>
        <p:spPr>
          <a:xfrm rot="10800000">
            <a:off x="4567086" y="4991006"/>
            <a:ext cx="2286900" cy="157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41"/>
          <p:cNvSpPr/>
          <p:nvPr/>
        </p:nvSpPr>
        <p:spPr>
          <a:xfrm rot="10800000">
            <a:off x="2280421" y="4991006"/>
            <a:ext cx="2286900" cy="1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41"/>
          <p:cNvSpPr/>
          <p:nvPr/>
        </p:nvSpPr>
        <p:spPr>
          <a:xfrm rot="10800000">
            <a:off x="-1488" y="4991006"/>
            <a:ext cx="2286900" cy="15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41"/>
          <p:cNvSpPr/>
          <p:nvPr/>
        </p:nvSpPr>
        <p:spPr>
          <a:xfrm rot="10800000">
            <a:off x="6849344" y="4991006"/>
            <a:ext cx="2302500" cy="157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41"/>
          <p:cNvSpPr/>
          <p:nvPr/>
        </p:nvSpPr>
        <p:spPr>
          <a:xfrm>
            <a:off x="717000" y="508150"/>
            <a:ext cx="7704000" cy="5199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2"/>
          <p:cNvSpPr txBox="1"/>
          <p:nvPr>
            <p:ph type="title"/>
          </p:nvPr>
        </p:nvSpPr>
        <p:spPr>
          <a:xfrm>
            <a:off x="787882" y="1815757"/>
            <a:ext cx="1986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50" name="Google Shape;250;p42"/>
          <p:cNvSpPr txBox="1"/>
          <p:nvPr>
            <p:ph idx="1" type="subTitle"/>
          </p:nvPr>
        </p:nvSpPr>
        <p:spPr>
          <a:xfrm>
            <a:off x="787882" y="2097482"/>
            <a:ext cx="19860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51" name="Google Shape;251;p42"/>
          <p:cNvSpPr txBox="1"/>
          <p:nvPr>
            <p:ph idx="2" type="title"/>
          </p:nvPr>
        </p:nvSpPr>
        <p:spPr>
          <a:xfrm>
            <a:off x="3655172" y="1792129"/>
            <a:ext cx="1986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52" name="Google Shape;252;p42"/>
          <p:cNvSpPr txBox="1"/>
          <p:nvPr>
            <p:ph idx="3" type="subTitle"/>
          </p:nvPr>
        </p:nvSpPr>
        <p:spPr>
          <a:xfrm>
            <a:off x="3655200" y="2073854"/>
            <a:ext cx="19860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53" name="Google Shape;253;p42"/>
          <p:cNvSpPr txBox="1"/>
          <p:nvPr>
            <p:ph idx="4" type="title"/>
          </p:nvPr>
        </p:nvSpPr>
        <p:spPr>
          <a:xfrm>
            <a:off x="787882" y="3563999"/>
            <a:ext cx="1986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54" name="Google Shape;254;p42"/>
          <p:cNvSpPr txBox="1"/>
          <p:nvPr>
            <p:ph idx="5" type="subTitle"/>
          </p:nvPr>
        </p:nvSpPr>
        <p:spPr>
          <a:xfrm>
            <a:off x="787882" y="3845724"/>
            <a:ext cx="19860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55" name="Google Shape;255;p42"/>
          <p:cNvSpPr txBox="1"/>
          <p:nvPr>
            <p:ph idx="6" type="title"/>
          </p:nvPr>
        </p:nvSpPr>
        <p:spPr>
          <a:xfrm>
            <a:off x="3655172" y="3563999"/>
            <a:ext cx="1986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56" name="Google Shape;256;p42"/>
          <p:cNvSpPr txBox="1"/>
          <p:nvPr>
            <p:ph idx="7" type="subTitle"/>
          </p:nvPr>
        </p:nvSpPr>
        <p:spPr>
          <a:xfrm>
            <a:off x="3655200" y="3845724"/>
            <a:ext cx="19860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57" name="Google Shape;257;p42"/>
          <p:cNvSpPr txBox="1"/>
          <p:nvPr>
            <p:ph idx="8" type="title"/>
          </p:nvPr>
        </p:nvSpPr>
        <p:spPr>
          <a:xfrm>
            <a:off x="6522462" y="1792129"/>
            <a:ext cx="1986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58" name="Google Shape;258;p42"/>
          <p:cNvSpPr txBox="1"/>
          <p:nvPr>
            <p:ph idx="9" type="subTitle"/>
          </p:nvPr>
        </p:nvSpPr>
        <p:spPr>
          <a:xfrm>
            <a:off x="6522462" y="2073854"/>
            <a:ext cx="19860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59" name="Google Shape;259;p42"/>
          <p:cNvSpPr txBox="1"/>
          <p:nvPr>
            <p:ph idx="13" type="title"/>
          </p:nvPr>
        </p:nvSpPr>
        <p:spPr>
          <a:xfrm>
            <a:off x="6522462" y="3563999"/>
            <a:ext cx="1986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60" name="Google Shape;260;p42"/>
          <p:cNvSpPr txBox="1"/>
          <p:nvPr>
            <p:ph idx="14" type="subTitle"/>
          </p:nvPr>
        </p:nvSpPr>
        <p:spPr>
          <a:xfrm>
            <a:off x="6522462" y="3845724"/>
            <a:ext cx="19860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61" name="Google Shape;261;p42"/>
          <p:cNvSpPr txBox="1"/>
          <p:nvPr>
            <p:ph idx="15"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62" name="Google Shape;262;p42"/>
          <p:cNvSpPr/>
          <p:nvPr/>
        </p:nvSpPr>
        <p:spPr>
          <a:xfrm flipH="1" rot="10800000">
            <a:off x="2296370" y="4991006"/>
            <a:ext cx="2286900" cy="157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42"/>
          <p:cNvSpPr/>
          <p:nvPr/>
        </p:nvSpPr>
        <p:spPr>
          <a:xfrm flipH="1" rot="10800000">
            <a:off x="4583035" y="4991006"/>
            <a:ext cx="2286900" cy="1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42"/>
          <p:cNvSpPr/>
          <p:nvPr/>
        </p:nvSpPr>
        <p:spPr>
          <a:xfrm flipH="1" rot="10800000">
            <a:off x="6864944" y="4991006"/>
            <a:ext cx="2286900" cy="15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42"/>
          <p:cNvSpPr/>
          <p:nvPr/>
        </p:nvSpPr>
        <p:spPr>
          <a:xfrm flipH="1" rot="10800000">
            <a:off x="-1488" y="4991006"/>
            <a:ext cx="2302500" cy="157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42"/>
          <p:cNvSpPr/>
          <p:nvPr/>
        </p:nvSpPr>
        <p:spPr>
          <a:xfrm>
            <a:off x="717000" y="508150"/>
            <a:ext cx="7704000" cy="5199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3"/>
          <p:cNvSpPr txBox="1"/>
          <p:nvPr>
            <p:ph type="title"/>
          </p:nvPr>
        </p:nvSpPr>
        <p:spPr>
          <a:xfrm>
            <a:off x="2467200" y="958375"/>
            <a:ext cx="42096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269" name="Google Shape;269;p43"/>
          <p:cNvSpPr txBox="1"/>
          <p:nvPr>
            <p:ph idx="1" type="subTitle"/>
          </p:nvPr>
        </p:nvSpPr>
        <p:spPr>
          <a:xfrm>
            <a:off x="2467200" y="1636879"/>
            <a:ext cx="42096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70" name="Google Shape;270;p43"/>
          <p:cNvSpPr txBox="1"/>
          <p:nvPr>
            <p:ph idx="2" type="title"/>
          </p:nvPr>
        </p:nvSpPr>
        <p:spPr>
          <a:xfrm>
            <a:off x="2467200" y="2051112"/>
            <a:ext cx="42096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271" name="Google Shape;271;p43"/>
          <p:cNvSpPr txBox="1"/>
          <p:nvPr>
            <p:ph idx="3" type="subTitle"/>
          </p:nvPr>
        </p:nvSpPr>
        <p:spPr>
          <a:xfrm>
            <a:off x="2467200" y="2728152"/>
            <a:ext cx="42096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72" name="Google Shape;272;p43"/>
          <p:cNvSpPr txBox="1"/>
          <p:nvPr>
            <p:ph idx="4" type="title"/>
          </p:nvPr>
        </p:nvSpPr>
        <p:spPr>
          <a:xfrm>
            <a:off x="2467200" y="3143849"/>
            <a:ext cx="42096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273" name="Google Shape;273;p43"/>
          <p:cNvSpPr txBox="1"/>
          <p:nvPr>
            <p:ph idx="5" type="subTitle"/>
          </p:nvPr>
        </p:nvSpPr>
        <p:spPr>
          <a:xfrm>
            <a:off x="2467200" y="3819425"/>
            <a:ext cx="42096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74" name="Google Shape;274;p43"/>
          <p:cNvSpPr/>
          <p:nvPr/>
        </p:nvSpPr>
        <p:spPr>
          <a:xfrm rot="10800000">
            <a:off x="4567086" y="4991006"/>
            <a:ext cx="2286900" cy="157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43"/>
          <p:cNvSpPr/>
          <p:nvPr/>
        </p:nvSpPr>
        <p:spPr>
          <a:xfrm rot="10800000">
            <a:off x="2280421" y="4991006"/>
            <a:ext cx="2286900" cy="157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43"/>
          <p:cNvSpPr/>
          <p:nvPr/>
        </p:nvSpPr>
        <p:spPr>
          <a:xfrm rot="10800000">
            <a:off x="-1488" y="4991006"/>
            <a:ext cx="2286900" cy="1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43"/>
          <p:cNvSpPr/>
          <p:nvPr/>
        </p:nvSpPr>
        <p:spPr>
          <a:xfrm rot="10800000">
            <a:off x="6849344" y="4991006"/>
            <a:ext cx="2302500" cy="15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8_1"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4"/>
          <p:cNvSpPr txBox="1"/>
          <p:nvPr>
            <p:ph type="title"/>
          </p:nvPr>
        </p:nvSpPr>
        <p:spPr>
          <a:xfrm>
            <a:off x="784050" y="2961496"/>
            <a:ext cx="23055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80" name="Google Shape;280;p44"/>
          <p:cNvSpPr txBox="1"/>
          <p:nvPr>
            <p:ph idx="1" type="subTitle"/>
          </p:nvPr>
        </p:nvSpPr>
        <p:spPr>
          <a:xfrm>
            <a:off x="784050" y="3394094"/>
            <a:ext cx="2305500" cy="68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81" name="Google Shape;281;p44"/>
          <p:cNvSpPr txBox="1"/>
          <p:nvPr>
            <p:ph idx="2" type="title"/>
          </p:nvPr>
        </p:nvSpPr>
        <p:spPr>
          <a:xfrm>
            <a:off x="3425699" y="2961496"/>
            <a:ext cx="23055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82" name="Google Shape;282;p44"/>
          <p:cNvSpPr txBox="1"/>
          <p:nvPr>
            <p:ph idx="3" type="subTitle"/>
          </p:nvPr>
        </p:nvSpPr>
        <p:spPr>
          <a:xfrm>
            <a:off x="3425699" y="3394094"/>
            <a:ext cx="2305500" cy="68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83" name="Google Shape;283;p44"/>
          <p:cNvSpPr txBox="1"/>
          <p:nvPr>
            <p:ph idx="4" type="title"/>
          </p:nvPr>
        </p:nvSpPr>
        <p:spPr>
          <a:xfrm>
            <a:off x="6067348" y="2961496"/>
            <a:ext cx="23055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84" name="Google Shape;284;p44"/>
          <p:cNvSpPr txBox="1"/>
          <p:nvPr>
            <p:ph idx="5" type="subTitle"/>
          </p:nvPr>
        </p:nvSpPr>
        <p:spPr>
          <a:xfrm>
            <a:off x="6067348" y="3394094"/>
            <a:ext cx="2305500" cy="68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85" name="Google Shape;285;p44"/>
          <p:cNvSpPr txBox="1"/>
          <p:nvPr>
            <p:ph idx="6" type="title"/>
          </p:nvPr>
        </p:nvSpPr>
        <p:spPr>
          <a:xfrm>
            <a:off x="1475400" y="2001726"/>
            <a:ext cx="9228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86" name="Google Shape;286;p44"/>
          <p:cNvSpPr txBox="1"/>
          <p:nvPr>
            <p:ph idx="7" type="title"/>
          </p:nvPr>
        </p:nvSpPr>
        <p:spPr>
          <a:xfrm>
            <a:off x="4117049" y="2001726"/>
            <a:ext cx="9228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87" name="Google Shape;287;p44"/>
          <p:cNvSpPr txBox="1"/>
          <p:nvPr>
            <p:ph idx="8" type="title"/>
          </p:nvPr>
        </p:nvSpPr>
        <p:spPr>
          <a:xfrm>
            <a:off x="6758698" y="2001726"/>
            <a:ext cx="9228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88" name="Google Shape;288;p44"/>
          <p:cNvSpPr txBox="1"/>
          <p:nvPr>
            <p:ph idx="9"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89" name="Google Shape;289;p44"/>
          <p:cNvSpPr/>
          <p:nvPr/>
        </p:nvSpPr>
        <p:spPr>
          <a:xfrm rot="10800000">
            <a:off x="4567086" y="4991006"/>
            <a:ext cx="2286900" cy="157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44"/>
          <p:cNvSpPr/>
          <p:nvPr/>
        </p:nvSpPr>
        <p:spPr>
          <a:xfrm rot="10800000">
            <a:off x="2280421" y="4991006"/>
            <a:ext cx="2286900" cy="1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44"/>
          <p:cNvSpPr/>
          <p:nvPr/>
        </p:nvSpPr>
        <p:spPr>
          <a:xfrm rot="10800000">
            <a:off x="-1488" y="4991006"/>
            <a:ext cx="2286900" cy="15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44"/>
          <p:cNvSpPr/>
          <p:nvPr/>
        </p:nvSpPr>
        <p:spPr>
          <a:xfrm rot="10800000">
            <a:off x="6849344" y="4991006"/>
            <a:ext cx="2302500" cy="157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44"/>
          <p:cNvSpPr/>
          <p:nvPr/>
        </p:nvSpPr>
        <p:spPr>
          <a:xfrm>
            <a:off x="717000" y="508150"/>
            <a:ext cx="7704000" cy="5199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" name="Google Shape;295;p45"/>
          <p:cNvGrpSpPr/>
          <p:nvPr/>
        </p:nvGrpSpPr>
        <p:grpSpPr>
          <a:xfrm>
            <a:off x="2071200" y="541800"/>
            <a:ext cx="5001600" cy="4059900"/>
            <a:chOff x="2071200" y="541800"/>
            <a:chExt cx="5001600" cy="4059900"/>
          </a:xfrm>
        </p:grpSpPr>
        <p:sp>
          <p:nvSpPr>
            <p:cNvPr id="296" name="Google Shape;296;p45"/>
            <p:cNvSpPr/>
            <p:nvPr/>
          </p:nvSpPr>
          <p:spPr>
            <a:xfrm>
              <a:off x="2071200" y="541800"/>
              <a:ext cx="5001600" cy="4059900"/>
            </a:xfrm>
            <a:prstGeom prst="roundRect">
              <a:avLst>
                <a:gd fmla="val 4929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97" name="Google Shape;297;p45"/>
            <p:cNvGrpSpPr/>
            <p:nvPr/>
          </p:nvGrpSpPr>
          <p:grpSpPr>
            <a:xfrm>
              <a:off x="6493357" y="694212"/>
              <a:ext cx="420286" cy="106769"/>
              <a:chOff x="2098350" y="467225"/>
              <a:chExt cx="817200" cy="207600"/>
            </a:xfrm>
          </p:grpSpPr>
          <p:sp>
            <p:nvSpPr>
              <p:cNvPr id="298" name="Google Shape;298;p45"/>
              <p:cNvSpPr/>
              <p:nvPr/>
            </p:nvSpPr>
            <p:spPr>
              <a:xfrm>
                <a:off x="2098350" y="467225"/>
                <a:ext cx="207600" cy="207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9" name="Google Shape;299;p45"/>
              <p:cNvSpPr/>
              <p:nvPr/>
            </p:nvSpPr>
            <p:spPr>
              <a:xfrm>
                <a:off x="2403150" y="467225"/>
                <a:ext cx="207600" cy="207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0" name="Google Shape;300;p45"/>
              <p:cNvSpPr/>
              <p:nvPr/>
            </p:nvSpPr>
            <p:spPr>
              <a:xfrm>
                <a:off x="2707950" y="467225"/>
                <a:ext cx="207600" cy="20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01" name="Google Shape;301;p45"/>
            <p:cNvGrpSpPr/>
            <p:nvPr/>
          </p:nvGrpSpPr>
          <p:grpSpPr>
            <a:xfrm>
              <a:off x="6676964" y="4284232"/>
              <a:ext cx="395836" cy="317468"/>
              <a:chOff x="7773503" y="3987878"/>
              <a:chExt cx="395836" cy="317468"/>
            </a:xfrm>
          </p:grpSpPr>
          <p:sp>
            <p:nvSpPr>
              <p:cNvPr id="302" name="Google Shape;302;p45"/>
              <p:cNvSpPr/>
              <p:nvPr/>
            </p:nvSpPr>
            <p:spPr>
              <a:xfrm flipH="1">
                <a:off x="7780650" y="3993550"/>
                <a:ext cx="384000" cy="311700"/>
              </a:xfrm>
              <a:prstGeom prst="rtTriangl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3" name="Google Shape;303;p45"/>
              <p:cNvSpPr/>
              <p:nvPr/>
            </p:nvSpPr>
            <p:spPr>
              <a:xfrm>
                <a:off x="7773503" y="3987878"/>
                <a:ext cx="395836" cy="317468"/>
              </a:xfrm>
              <a:custGeom>
                <a:rect b="b" l="l" r="r" t="t"/>
                <a:pathLst>
                  <a:path extrusionOk="0" h="209550" w="261278">
                    <a:moveTo>
                      <a:pt x="66406" y="0"/>
                    </a:moveTo>
                    <a:lnTo>
                      <a:pt x="64625" y="71"/>
                    </a:lnTo>
                    <a:lnTo>
                      <a:pt x="62915" y="143"/>
                    </a:lnTo>
                    <a:lnTo>
                      <a:pt x="61205" y="356"/>
                    </a:lnTo>
                    <a:lnTo>
                      <a:pt x="59495" y="499"/>
                    </a:lnTo>
                    <a:lnTo>
                      <a:pt x="57785" y="784"/>
                    </a:lnTo>
                    <a:lnTo>
                      <a:pt x="56146" y="1069"/>
                    </a:lnTo>
                    <a:lnTo>
                      <a:pt x="54436" y="1354"/>
                    </a:lnTo>
                    <a:lnTo>
                      <a:pt x="51158" y="2138"/>
                    </a:lnTo>
                    <a:lnTo>
                      <a:pt x="47952" y="3064"/>
                    </a:lnTo>
                    <a:lnTo>
                      <a:pt x="44746" y="4133"/>
                    </a:lnTo>
                    <a:lnTo>
                      <a:pt x="41682" y="5344"/>
                    </a:lnTo>
                    <a:lnTo>
                      <a:pt x="38689" y="6698"/>
                    </a:lnTo>
                    <a:lnTo>
                      <a:pt x="35697" y="8265"/>
                    </a:lnTo>
                    <a:lnTo>
                      <a:pt x="32847" y="9904"/>
                    </a:lnTo>
                    <a:lnTo>
                      <a:pt x="30068" y="11685"/>
                    </a:lnTo>
                    <a:lnTo>
                      <a:pt x="27432" y="13538"/>
                    </a:lnTo>
                    <a:lnTo>
                      <a:pt x="24867" y="15604"/>
                    </a:lnTo>
                    <a:lnTo>
                      <a:pt x="22373" y="17742"/>
                    </a:lnTo>
                    <a:lnTo>
                      <a:pt x="20022" y="20022"/>
                    </a:lnTo>
                    <a:lnTo>
                      <a:pt x="17742" y="22373"/>
                    </a:lnTo>
                    <a:lnTo>
                      <a:pt x="15604" y="24867"/>
                    </a:lnTo>
                    <a:lnTo>
                      <a:pt x="13538" y="27432"/>
                    </a:lnTo>
                    <a:lnTo>
                      <a:pt x="11685" y="30139"/>
                    </a:lnTo>
                    <a:lnTo>
                      <a:pt x="9904" y="32847"/>
                    </a:lnTo>
                    <a:lnTo>
                      <a:pt x="8194" y="35697"/>
                    </a:lnTo>
                    <a:lnTo>
                      <a:pt x="6698" y="38689"/>
                    </a:lnTo>
                    <a:lnTo>
                      <a:pt x="5344" y="41682"/>
                    </a:lnTo>
                    <a:lnTo>
                      <a:pt x="4133" y="44817"/>
                    </a:lnTo>
                    <a:lnTo>
                      <a:pt x="3064" y="47952"/>
                    </a:lnTo>
                    <a:lnTo>
                      <a:pt x="2138" y="51158"/>
                    </a:lnTo>
                    <a:lnTo>
                      <a:pt x="1354" y="54436"/>
                    </a:lnTo>
                    <a:lnTo>
                      <a:pt x="1069" y="56146"/>
                    </a:lnTo>
                    <a:lnTo>
                      <a:pt x="784" y="57785"/>
                    </a:lnTo>
                    <a:lnTo>
                      <a:pt x="499" y="59495"/>
                    </a:lnTo>
                    <a:lnTo>
                      <a:pt x="285" y="61205"/>
                    </a:lnTo>
                    <a:lnTo>
                      <a:pt x="143" y="62915"/>
                    </a:lnTo>
                    <a:lnTo>
                      <a:pt x="71" y="64696"/>
                    </a:lnTo>
                    <a:lnTo>
                      <a:pt x="0" y="66406"/>
                    </a:lnTo>
                    <a:lnTo>
                      <a:pt x="0" y="68187"/>
                    </a:lnTo>
                    <a:lnTo>
                      <a:pt x="0" y="209550"/>
                    </a:lnTo>
                    <a:lnTo>
                      <a:pt x="26127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04" name="Google Shape;304;p45"/>
          <p:cNvSpPr txBox="1"/>
          <p:nvPr>
            <p:ph type="title"/>
          </p:nvPr>
        </p:nvSpPr>
        <p:spPr>
          <a:xfrm>
            <a:off x="2424600" y="861937"/>
            <a:ext cx="4294800" cy="87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2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05" name="Google Shape;305;p45"/>
          <p:cNvSpPr txBox="1"/>
          <p:nvPr>
            <p:ph idx="1" type="subTitle"/>
          </p:nvPr>
        </p:nvSpPr>
        <p:spPr>
          <a:xfrm>
            <a:off x="2854650" y="1797400"/>
            <a:ext cx="3434700" cy="109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06" name="Google Shape;306;p45"/>
          <p:cNvSpPr txBox="1"/>
          <p:nvPr/>
        </p:nvSpPr>
        <p:spPr>
          <a:xfrm>
            <a:off x="2212650" y="2984725"/>
            <a:ext cx="47187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CREDITS: This presentation template was created by </a:t>
            </a:r>
            <a:r>
              <a:rPr b="1" i="0" lang="en-US" sz="1400" u="none" cap="none" strike="noStrike">
                <a:solidFill>
                  <a:schemeClr val="lt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0" i="0" lang="en-US" sz="14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, including icons by </a:t>
            </a:r>
            <a:r>
              <a:rPr b="1" i="0" lang="en-US" sz="1400" u="none" cap="none" strike="noStrike">
                <a:solidFill>
                  <a:schemeClr val="lt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en-US" sz="14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, and infographics &amp; images by </a:t>
            </a:r>
            <a:r>
              <a:rPr b="1" i="0" lang="en-US" sz="1400" u="none" cap="none" strike="noStrike">
                <a:solidFill>
                  <a:schemeClr val="lt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i="0" sz="1400" u="none" cap="none" strike="noStrike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07" name="Google Shape;307;p45"/>
          <p:cNvSpPr/>
          <p:nvPr/>
        </p:nvSpPr>
        <p:spPr>
          <a:xfrm flipH="1" rot="10800000">
            <a:off x="2296370" y="4991006"/>
            <a:ext cx="2286900" cy="157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45"/>
          <p:cNvSpPr/>
          <p:nvPr/>
        </p:nvSpPr>
        <p:spPr>
          <a:xfrm flipH="1" rot="10800000">
            <a:off x="4583035" y="4991006"/>
            <a:ext cx="2286900" cy="1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45"/>
          <p:cNvSpPr/>
          <p:nvPr/>
        </p:nvSpPr>
        <p:spPr>
          <a:xfrm flipH="1" rot="10800000">
            <a:off x="6864944" y="4991006"/>
            <a:ext cx="2286900" cy="15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45"/>
          <p:cNvSpPr/>
          <p:nvPr/>
        </p:nvSpPr>
        <p:spPr>
          <a:xfrm flipH="1" rot="10800000">
            <a:off x="-1488" y="4991006"/>
            <a:ext cx="2302500" cy="157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9"/>
          <p:cNvSpPr txBox="1"/>
          <p:nvPr>
            <p:ph type="title"/>
          </p:nvPr>
        </p:nvSpPr>
        <p:spPr>
          <a:xfrm>
            <a:off x="2825850" y="1788804"/>
            <a:ext cx="3492300" cy="10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9" name="Google Shape;39;p19"/>
          <p:cNvSpPr txBox="1"/>
          <p:nvPr>
            <p:ph idx="1" type="subTitle"/>
          </p:nvPr>
        </p:nvSpPr>
        <p:spPr>
          <a:xfrm>
            <a:off x="2424600" y="2805996"/>
            <a:ext cx="42948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grpSp>
        <p:nvGrpSpPr>
          <p:cNvPr id="40" name="Google Shape;40;p19"/>
          <p:cNvGrpSpPr/>
          <p:nvPr/>
        </p:nvGrpSpPr>
        <p:grpSpPr>
          <a:xfrm flipH="1">
            <a:off x="-1488" y="4991006"/>
            <a:ext cx="9153332" cy="157200"/>
            <a:chOff x="-1488" y="4986300"/>
            <a:chExt cx="9153332" cy="157200"/>
          </a:xfrm>
        </p:grpSpPr>
        <p:sp>
          <p:nvSpPr>
            <p:cNvPr id="41" name="Google Shape;41;p19"/>
            <p:cNvSpPr/>
            <p:nvPr/>
          </p:nvSpPr>
          <p:spPr>
            <a:xfrm rot="10800000">
              <a:off x="4567086" y="4986300"/>
              <a:ext cx="2286900" cy="157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9"/>
            <p:cNvSpPr/>
            <p:nvPr/>
          </p:nvSpPr>
          <p:spPr>
            <a:xfrm rot="10800000">
              <a:off x="2280421" y="4986300"/>
              <a:ext cx="2286900" cy="157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19"/>
            <p:cNvSpPr/>
            <p:nvPr/>
          </p:nvSpPr>
          <p:spPr>
            <a:xfrm rot="10800000">
              <a:off x="-1488" y="4986300"/>
              <a:ext cx="2286900" cy="157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19"/>
            <p:cNvSpPr/>
            <p:nvPr/>
          </p:nvSpPr>
          <p:spPr>
            <a:xfrm rot="10800000">
              <a:off x="6849344" y="4986300"/>
              <a:ext cx="2302500" cy="157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6"/>
          <p:cNvSpPr/>
          <p:nvPr/>
        </p:nvSpPr>
        <p:spPr>
          <a:xfrm rot="10800000">
            <a:off x="4567086" y="4991006"/>
            <a:ext cx="2286900" cy="157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46"/>
          <p:cNvSpPr/>
          <p:nvPr/>
        </p:nvSpPr>
        <p:spPr>
          <a:xfrm rot="10800000">
            <a:off x="2280421" y="4991006"/>
            <a:ext cx="2286900" cy="1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46"/>
          <p:cNvSpPr/>
          <p:nvPr/>
        </p:nvSpPr>
        <p:spPr>
          <a:xfrm rot="10800000">
            <a:off x="-1488" y="4991006"/>
            <a:ext cx="2286900" cy="15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46"/>
          <p:cNvSpPr/>
          <p:nvPr/>
        </p:nvSpPr>
        <p:spPr>
          <a:xfrm rot="10800000">
            <a:off x="6849344" y="4991006"/>
            <a:ext cx="2302500" cy="157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7"/>
          <p:cNvSpPr/>
          <p:nvPr/>
        </p:nvSpPr>
        <p:spPr>
          <a:xfrm flipH="1" rot="10800000">
            <a:off x="2296370" y="4991006"/>
            <a:ext cx="2286900" cy="157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47"/>
          <p:cNvSpPr/>
          <p:nvPr/>
        </p:nvSpPr>
        <p:spPr>
          <a:xfrm flipH="1" rot="10800000">
            <a:off x="4583035" y="4991006"/>
            <a:ext cx="2286900" cy="1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47"/>
          <p:cNvSpPr/>
          <p:nvPr/>
        </p:nvSpPr>
        <p:spPr>
          <a:xfrm flipH="1" rot="10800000">
            <a:off x="6864944" y="4991006"/>
            <a:ext cx="2286900" cy="15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47"/>
          <p:cNvSpPr/>
          <p:nvPr/>
        </p:nvSpPr>
        <p:spPr>
          <a:xfrm flipH="1" rot="10800000">
            <a:off x="-1488" y="4991006"/>
            <a:ext cx="2302500" cy="157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1" name="Google Shape;321;p47"/>
          <p:cNvGrpSpPr/>
          <p:nvPr/>
        </p:nvGrpSpPr>
        <p:grpSpPr>
          <a:xfrm>
            <a:off x="721500" y="1236425"/>
            <a:ext cx="7704000" cy="3334506"/>
            <a:chOff x="721500" y="1236425"/>
            <a:chExt cx="7704000" cy="3334506"/>
          </a:xfrm>
        </p:grpSpPr>
        <p:sp>
          <p:nvSpPr>
            <p:cNvPr id="322" name="Google Shape;322;p47"/>
            <p:cNvSpPr/>
            <p:nvPr/>
          </p:nvSpPr>
          <p:spPr>
            <a:xfrm>
              <a:off x="721500" y="1236425"/>
              <a:ext cx="7704000" cy="3334500"/>
            </a:xfrm>
            <a:prstGeom prst="roundRect">
              <a:avLst>
                <a:gd fmla="val 4929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23" name="Google Shape;323;p47"/>
            <p:cNvGrpSpPr/>
            <p:nvPr/>
          </p:nvGrpSpPr>
          <p:grpSpPr>
            <a:xfrm>
              <a:off x="7849155" y="1388837"/>
              <a:ext cx="572696" cy="3182094"/>
              <a:chOff x="7849155" y="1388837"/>
              <a:chExt cx="572696" cy="3182094"/>
            </a:xfrm>
          </p:grpSpPr>
          <p:grpSp>
            <p:nvGrpSpPr>
              <p:cNvPr id="324" name="Google Shape;324;p47"/>
              <p:cNvGrpSpPr/>
              <p:nvPr/>
            </p:nvGrpSpPr>
            <p:grpSpPr>
              <a:xfrm>
                <a:off x="7849155" y="1388837"/>
                <a:ext cx="420286" cy="106769"/>
                <a:chOff x="2098350" y="467225"/>
                <a:chExt cx="817200" cy="207600"/>
              </a:xfrm>
            </p:grpSpPr>
            <p:sp>
              <p:nvSpPr>
                <p:cNvPr id="325" name="Google Shape;325;p47"/>
                <p:cNvSpPr/>
                <p:nvPr/>
              </p:nvSpPr>
              <p:spPr>
                <a:xfrm>
                  <a:off x="2098350" y="467225"/>
                  <a:ext cx="207600" cy="2076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6" name="Google Shape;326;p47"/>
                <p:cNvSpPr/>
                <p:nvPr/>
              </p:nvSpPr>
              <p:spPr>
                <a:xfrm>
                  <a:off x="2403150" y="467225"/>
                  <a:ext cx="207600" cy="2076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7" name="Google Shape;327;p47"/>
                <p:cNvSpPr/>
                <p:nvPr/>
              </p:nvSpPr>
              <p:spPr>
                <a:xfrm>
                  <a:off x="2707950" y="467225"/>
                  <a:ext cx="207600" cy="2076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28" name="Google Shape;328;p47"/>
              <p:cNvGrpSpPr/>
              <p:nvPr/>
            </p:nvGrpSpPr>
            <p:grpSpPr>
              <a:xfrm>
                <a:off x="7984750" y="4133831"/>
                <a:ext cx="437100" cy="437100"/>
                <a:chOff x="8116048" y="5584960"/>
                <a:chExt cx="437100" cy="437100"/>
              </a:xfrm>
            </p:grpSpPr>
            <p:sp>
              <p:nvSpPr>
                <p:cNvPr id="329" name="Google Shape;329;p47"/>
                <p:cNvSpPr/>
                <p:nvPr/>
              </p:nvSpPr>
              <p:spPr>
                <a:xfrm rot="-2700000">
                  <a:off x="8110375" y="5718657"/>
                  <a:ext cx="448447" cy="169706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0" name="Google Shape;330;p47"/>
                <p:cNvSpPr/>
                <p:nvPr/>
              </p:nvSpPr>
              <p:spPr>
                <a:xfrm flipH="1">
                  <a:off x="8244350" y="5713350"/>
                  <a:ext cx="308700" cy="308700"/>
                </a:xfrm>
                <a:prstGeom prst="rtTriangle">
                  <a:avLst/>
                </a:pr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"/>
          <p:cNvSpPr txBox="1"/>
          <p:nvPr>
            <p:ph type="title"/>
          </p:nvPr>
        </p:nvSpPr>
        <p:spPr>
          <a:xfrm>
            <a:off x="1859017" y="1611966"/>
            <a:ext cx="23055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7" name="Google Shape;47;p20"/>
          <p:cNvSpPr txBox="1"/>
          <p:nvPr>
            <p:ph idx="1" type="subTitle"/>
          </p:nvPr>
        </p:nvSpPr>
        <p:spPr>
          <a:xfrm>
            <a:off x="1859017" y="1969891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8" name="Google Shape;48;p20"/>
          <p:cNvSpPr txBox="1"/>
          <p:nvPr>
            <p:ph idx="2" type="title"/>
          </p:nvPr>
        </p:nvSpPr>
        <p:spPr>
          <a:xfrm>
            <a:off x="5851935" y="1601180"/>
            <a:ext cx="23055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9" name="Google Shape;49;p20"/>
          <p:cNvSpPr txBox="1"/>
          <p:nvPr>
            <p:ph idx="3" type="subTitle"/>
          </p:nvPr>
        </p:nvSpPr>
        <p:spPr>
          <a:xfrm>
            <a:off x="5851935" y="1959105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50" name="Google Shape;50;p20"/>
          <p:cNvSpPr txBox="1"/>
          <p:nvPr>
            <p:ph idx="4" type="title"/>
          </p:nvPr>
        </p:nvSpPr>
        <p:spPr>
          <a:xfrm>
            <a:off x="1859017" y="3250929"/>
            <a:ext cx="23055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1" name="Google Shape;51;p20"/>
          <p:cNvSpPr txBox="1"/>
          <p:nvPr>
            <p:ph idx="5" type="subTitle"/>
          </p:nvPr>
        </p:nvSpPr>
        <p:spPr>
          <a:xfrm>
            <a:off x="1859017" y="3602947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52" name="Google Shape;52;p20"/>
          <p:cNvSpPr txBox="1"/>
          <p:nvPr>
            <p:ph idx="6" type="title"/>
          </p:nvPr>
        </p:nvSpPr>
        <p:spPr>
          <a:xfrm>
            <a:off x="5851935" y="3253932"/>
            <a:ext cx="23055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3" name="Google Shape;53;p20"/>
          <p:cNvSpPr txBox="1"/>
          <p:nvPr>
            <p:ph idx="7" type="subTitle"/>
          </p:nvPr>
        </p:nvSpPr>
        <p:spPr>
          <a:xfrm>
            <a:off x="5851935" y="3605950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54" name="Google Shape;54;p20"/>
          <p:cNvSpPr txBox="1"/>
          <p:nvPr>
            <p:ph idx="8" type="title"/>
          </p:nvPr>
        </p:nvSpPr>
        <p:spPr>
          <a:xfrm>
            <a:off x="1037142" y="1733169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5" name="Google Shape;55;p20"/>
          <p:cNvSpPr txBox="1"/>
          <p:nvPr>
            <p:ph idx="9" type="title"/>
          </p:nvPr>
        </p:nvSpPr>
        <p:spPr>
          <a:xfrm>
            <a:off x="1037153" y="3372136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6" name="Google Shape;56;p20"/>
          <p:cNvSpPr txBox="1"/>
          <p:nvPr>
            <p:ph idx="13" type="title"/>
          </p:nvPr>
        </p:nvSpPr>
        <p:spPr>
          <a:xfrm>
            <a:off x="5052386" y="1798754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7" name="Google Shape;57;p20"/>
          <p:cNvSpPr txBox="1"/>
          <p:nvPr>
            <p:ph idx="14" type="title"/>
          </p:nvPr>
        </p:nvSpPr>
        <p:spPr>
          <a:xfrm>
            <a:off x="5056917" y="3448542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8" name="Google Shape;58;p20"/>
          <p:cNvSpPr txBox="1"/>
          <p:nvPr>
            <p:ph idx="15"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59" name="Google Shape;59;p20"/>
          <p:cNvGrpSpPr/>
          <p:nvPr/>
        </p:nvGrpSpPr>
        <p:grpSpPr>
          <a:xfrm>
            <a:off x="-1488" y="4991006"/>
            <a:ext cx="9153332" cy="157200"/>
            <a:chOff x="-1488" y="4986300"/>
            <a:chExt cx="9153332" cy="157200"/>
          </a:xfrm>
        </p:grpSpPr>
        <p:sp>
          <p:nvSpPr>
            <p:cNvPr id="60" name="Google Shape;60;p20"/>
            <p:cNvSpPr/>
            <p:nvPr/>
          </p:nvSpPr>
          <p:spPr>
            <a:xfrm rot="10800000">
              <a:off x="4567086" y="4986300"/>
              <a:ext cx="2286900" cy="157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20"/>
            <p:cNvSpPr/>
            <p:nvPr/>
          </p:nvSpPr>
          <p:spPr>
            <a:xfrm rot="10800000">
              <a:off x="2280421" y="4986300"/>
              <a:ext cx="2286900" cy="157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20"/>
            <p:cNvSpPr/>
            <p:nvPr/>
          </p:nvSpPr>
          <p:spPr>
            <a:xfrm rot="10800000">
              <a:off x="-1488" y="4986300"/>
              <a:ext cx="2286900" cy="157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20"/>
            <p:cNvSpPr/>
            <p:nvPr/>
          </p:nvSpPr>
          <p:spPr>
            <a:xfrm rot="10800000">
              <a:off x="6849344" y="4986300"/>
              <a:ext cx="2302500" cy="157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4" name="Google Shape;64;p20"/>
          <p:cNvSpPr/>
          <p:nvPr/>
        </p:nvSpPr>
        <p:spPr>
          <a:xfrm>
            <a:off x="717000" y="508150"/>
            <a:ext cx="7704000" cy="5199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1"/>
          <p:cNvSpPr txBox="1"/>
          <p:nvPr>
            <p:ph type="title"/>
          </p:nvPr>
        </p:nvSpPr>
        <p:spPr>
          <a:xfrm>
            <a:off x="829675" y="2414016"/>
            <a:ext cx="21753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7" name="Google Shape;67;p21"/>
          <p:cNvSpPr txBox="1"/>
          <p:nvPr>
            <p:ph idx="1" type="subTitle"/>
          </p:nvPr>
        </p:nvSpPr>
        <p:spPr>
          <a:xfrm>
            <a:off x="829675" y="2779776"/>
            <a:ext cx="2175300" cy="101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68" name="Google Shape;68;p21"/>
          <p:cNvSpPr txBox="1"/>
          <p:nvPr>
            <p:ph idx="2" type="title"/>
          </p:nvPr>
        </p:nvSpPr>
        <p:spPr>
          <a:xfrm>
            <a:off x="3479874" y="2414016"/>
            <a:ext cx="21753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9" name="Google Shape;69;p21"/>
          <p:cNvSpPr txBox="1"/>
          <p:nvPr>
            <p:ph idx="3" type="subTitle"/>
          </p:nvPr>
        </p:nvSpPr>
        <p:spPr>
          <a:xfrm>
            <a:off x="3484350" y="2779776"/>
            <a:ext cx="2175300" cy="101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4" type="title"/>
          </p:nvPr>
        </p:nvSpPr>
        <p:spPr>
          <a:xfrm>
            <a:off x="6130073" y="2414016"/>
            <a:ext cx="21753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71" name="Google Shape;71;p21"/>
          <p:cNvSpPr txBox="1"/>
          <p:nvPr>
            <p:ph idx="5" type="subTitle"/>
          </p:nvPr>
        </p:nvSpPr>
        <p:spPr>
          <a:xfrm>
            <a:off x="6130073" y="2779776"/>
            <a:ext cx="2175300" cy="101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72" name="Google Shape;72;p21"/>
          <p:cNvSpPr txBox="1"/>
          <p:nvPr>
            <p:ph idx="6"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3" name="Google Shape;73;p21"/>
          <p:cNvSpPr/>
          <p:nvPr/>
        </p:nvSpPr>
        <p:spPr>
          <a:xfrm flipH="1" rot="10800000">
            <a:off x="2296370" y="4991006"/>
            <a:ext cx="2286900" cy="157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21"/>
          <p:cNvSpPr/>
          <p:nvPr/>
        </p:nvSpPr>
        <p:spPr>
          <a:xfrm flipH="1" rot="10800000">
            <a:off x="4583035" y="4991006"/>
            <a:ext cx="2286900" cy="1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21"/>
          <p:cNvSpPr/>
          <p:nvPr/>
        </p:nvSpPr>
        <p:spPr>
          <a:xfrm flipH="1" rot="10800000">
            <a:off x="6864944" y="4991006"/>
            <a:ext cx="2286900" cy="15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21"/>
          <p:cNvSpPr/>
          <p:nvPr/>
        </p:nvSpPr>
        <p:spPr>
          <a:xfrm flipH="1" rot="10800000">
            <a:off x="-1488" y="4991006"/>
            <a:ext cx="2302500" cy="157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21"/>
          <p:cNvSpPr/>
          <p:nvPr/>
        </p:nvSpPr>
        <p:spPr>
          <a:xfrm>
            <a:off x="717000" y="508150"/>
            <a:ext cx="7704000" cy="5199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2"/>
          <p:cNvSpPr txBox="1"/>
          <p:nvPr>
            <p:ph idx="1" type="body"/>
          </p:nvPr>
        </p:nvSpPr>
        <p:spPr>
          <a:xfrm>
            <a:off x="2266350" y="1520550"/>
            <a:ext cx="4611300" cy="25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indent="-32385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indent="-32385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indent="-3302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5pPr>
            <a:lvl6pPr indent="-3302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/>
            </a:lvl6pPr>
            <a:lvl7pPr indent="-31115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indent="-31115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indent="-3302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/>
            </a:lvl9pPr>
          </a:lstStyle>
          <a:p/>
        </p:txBody>
      </p:sp>
      <p:sp>
        <p:nvSpPr>
          <p:cNvPr id="80" name="Google Shape;80;p22"/>
          <p:cNvSpPr txBox="1"/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1" name="Google Shape;81;p22"/>
          <p:cNvSpPr/>
          <p:nvPr/>
        </p:nvSpPr>
        <p:spPr>
          <a:xfrm rot="10800000">
            <a:off x="4567086" y="4991006"/>
            <a:ext cx="2286900" cy="1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2"/>
          <p:cNvSpPr/>
          <p:nvPr/>
        </p:nvSpPr>
        <p:spPr>
          <a:xfrm rot="10800000">
            <a:off x="2280421" y="4991006"/>
            <a:ext cx="2286900" cy="15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22"/>
          <p:cNvSpPr/>
          <p:nvPr/>
        </p:nvSpPr>
        <p:spPr>
          <a:xfrm rot="10800000">
            <a:off x="-1488" y="4991006"/>
            <a:ext cx="2286900" cy="157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2"/>
          <p:cNvSpPr/>
          <p:nvPr/>
        </p:nvSpPr>
        <p:spPr>
          <a:xfrm rot="10800000">
            <a:off x="6849344" y="4991006"/>
            <a:ext cx="2302500" cy="157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2"/>
          <p:cNvSpPr/>
          <p:nvPr/>
        </p:nvSpPr>
        <p:spPr>
          <a:xfrm>
            <a:off x="717000" y="508150"/>
            <a:ext cx="7704000" cy="5199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/>
          <p:nvPr>
            <p:ph type="title"/>
          </p:nvPr>
        </p:nvSpPr>
        <p:spPr>
          <a:xfrm>
            <a:off x="1999350" y="1618350"/>
            <a:ext cx="5145300" cy="19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8" name="Google Shape;88;p23"/>
          <p:cNvSpPr/>
          <p:nvPr/>
        </p:nvSpPr>
        <p:spPr>
          <a:xfrm rot="10800000">
            <a:off x="4567086" y="4991006"/>
            <a:ext cx="2286900" cy="157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23"/>
          <p:cNvSpPr/>
          <p:nvPr/>
        </p:nvSpPr>
        <p:spPr>
          <a:xfrm rot="10800000">
            <a:off x="2280421" y="4991006"/>
            <a:ext cx="2286900" cy="1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23"/>
          <p:cNvSpPr/>
          <p:nvPr/>
        </p:nvSpPr>
        <p:spPr>
          <a:xfrm rot="10800000">
            <a:off x="-1488" y="4991006"/>
            <a:ext cx="2286900" cy="15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23"/>
          <p:cNvSpPr/>
          <p:nvPr/>
        </p:nvSpPr>
        <p:spPr>
          <a:xfrm rot="10800000">
            <a:off x="6849344" y="4991006"/>
            <a:ext cx="2302500" cy="157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4"/>
          <p:cNvSpPr txBox="1"/>
          <p:nvPr>
            <p:ph type="title"/>
          </p:nvPr>
        </p:nvSpPr>
        <p:spPr>
          <a:xfrm>
            <a:off x="1298150" y="2416997"/>
            <a:ext cx="27426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2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4" name="Google Shape;94;p24"/>
          <p:cNvSpPr txBox="1"/>
          <p:nvPr>
            <p:ph idx="2" type="title"/>
          </p:nvPr>
        </p:nvSpPr>
        <p:spPr>
          <a:xfrm>
            <a:off x="5103250" y="2416997"/>
            <a:ext cx="27426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2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5" name="Google Shape;95;p24"/>
          <p:cNvSpPr txBox="1"/>
          <p:nvPr>
            <p:ph idx="1" type="subTitle"/>
          </p:nvPr>
        </p:nvSpPr>
        <p:spPr>
          <a:xfrm>
            <a:off x="5221750" y="2775260"/>
            <a:ext cx="2505600" cy="101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6" name="Google Shape;96;p24"/>
          <p:cNvSpPr txBox="1"/>
          <p:nvPr>
            <p:ph idx="3" type="subTitle"/>
          </p:nvPr>
        </p:nvSpPr>
        <p:spPr>
          <a:xfrm>
            <a:off x="1416650" y="2775260"/>
            <a:ext cx="2505600" cy="101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7" name="Google Shape;97;p24"/>
          <p:cNvSpPr txBox="1"/>
          <p:nvPr>
            <p:ph idx="4"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98" name="Google Shape;98;p24"/>
          <p:cNvGrpSpPr/>
          <p:nvPr/>
        </p:nvGrpSpPr>
        <p:grpSpPr>
          <a:xfrm>
            <a:off x="-1488" y="4991006"/>
            <a:ext cx="9153332" cy="157200"/>
            <a:chOff x="-1488" y="4986300"/>
            <a:chExt cx="9153332" cy="157200"/>
          </a:xfrm>
        </p:grpSpPr>
        <p:sp>
          <p:nvSpPr>
            <p:cNvPr id="99" name="Google Shape;99;p24"/>
            <p:cNvSpPr/>
            <p:nvPr/>
          </p:nvSpPr>
          <p:spPr>
            <a:xfrm rot="10800000">
              <a:off x="4567086" y="4986300"/>
              <a:ext cx="2286900" cy="157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24"/>
            <p:cNvSpPr/>
            <p:nvPr/>
          </p:nvSpPr>
          <p:spPr>
            <a:xfrm rot="10800000">
              <a:off x="2280421" y="4986300"/>
              <a:ext cx="2286900" cy="157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4"/>
            <p:cNvSpPr/>
            <p:nvPr/>
          </p:nvSpPr>
          <p:spPr>
            <a:xfrm rot="10800000">
              <a:off x="-1488" y="4986300"/>
              <a:ext cx="2286900" cy="157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24"/>
            <p:cNvSpPr/>
            <p:nvPr/>
          </p:nvSpPr>
          <p:spPr>
            <a:xfrm rot="10800000">
              <a:off x="6849344" y="4986300"/>
              <a:ext cx="2302500" cy="157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" name="Google Shape;103;p24"/>
          <p:cNvSpPr/>
          <p:nvPr/>
        </p:nvSpPr>
        <p:spPr>
          <a:xfrm>
            <a:off x="717000" y="508150"/>
            <a:ext cx="7704000" cy="5199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5"/>
          <p:cNvSpPr txBox="1"/>
          <p:nvPr>
            <p:ph hasCustomPrompt="1" type="title"/>
          </p:nvPr>
        </p:nvSpPr>
        <p:spPr>
          <a:xfrm>
            <a:off x="998550" y="1636888"/>
            <a:ext cx="7146900" cy="11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75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06" name="Google Shape;106;p25"/>
          <p:cNvSpPr txBox="1"/>
          <p:nvPr>
            <p:ph idx="1" type="subTitle"/>
          </p:nvPr>
        </p:nvSpPr>
        <p:spPr>
          <a:xfrm>
            <a:off x="2139150" y="2998113"/>
            <a:ext cx="48657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9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07" name="Google Shape;107;p25"/>
          <p:cNvSpPr/>
          <p:nvPr/>
        </p:nvSpPr>
        <p:spPr>
          <a:xfrm rot="10800000">
            <a:off x="4567086" y="4991006"/>
            <a:ext cx="2286900" cy="157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5"/>
          <p:cNvSpPr/>
          <p:nvPr/>
        </p:nvSpPr>
        <p:spPr>
          <a:xfrm rot="10800000">
            <a:off x="2280421" y="4991006"/>
            <a:ext cx="2286900" cy="1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5"/>
          <p:cNvSpPr/>
          <p:nvPr/>
        </p:nvSpPr>
        <p:spPr>
          <a:xfrm rot="10800000">
            <a:off x="-1488" y="4991006"/>
            <a:ext cx="2286900" cy="15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5"/>
          <p:cNvSpPr/>
          <p:nvPr/>
        </p:nvSpPr>
        <p:spPr>
          <a:xfrm rot="10800000">
            <a:off x="6849344" y="4991006"/>
            <a:ext cx="2302500" cy="157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/>
          <p:nvPr>
            <p:ph type="title"/>
          </p:nvPr>
        </p:nvSpPr>
        <p:spPr>
          <a:xfrm>
            <a:off x="717750" y="539496"/>
            <a:ext cx="7708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leway ExtraBold"/>
              <a:buNone/>
              <a:defRPr b="0" i="0" sz="2800" u="none" cap="none" strike="noStrike">
                <a:solidFill>
                  <a:schemeClr val="accen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16"/>
          <p:cNvSpPr txBox="1"/>
          <p:nvPr>
            <p:ph idx="1" type="body"/>
          </p:nvPr>
        </p:nvSpPr>
        <p:spPr>
          <a:xfrm>
            <a:off x="692700" y="1351875"/>
            <a:ext cx="7711800" cy="3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"/>
              <a:buChar char="○"/>
              <a:defRPr b="0" i="0" sz="16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"/>
              <a:buChar char="○"/>
              <a:defRPr b="0" i="0" sz="16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"/>
              <a:buChar char="○"/>
              <a:defRPr b="0" i="0" sz="16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5" name="Google Shape;335;p1"/>
          <p:cNvGrpSpPr/>
          <p:nvPr/>
        </p:nvGrpSpPr>
        <p:grpSpPr>
          <a:xfrm>
            <a:off x="717644" y="843900"/>
            <a:ext cx="7704000" cy="3455700"/>
            <a:chOff x="717644" y="841542"/>
            <a:chExt cx="7704000" cy="3455700"/>
          </a:xfrm>
        </p:grpSpPr>
        <p:sp>
          <p:nvSpPr>
            <p:cNvPr id="336" name="Google Shape;336;p1"/>
            <p:cNvSpPr/>
            <p:nvPr/>
          </p:nvSpPr>
          <p:spPr>
            <a:xfrm>
              <a:off x="717644" y="841542"/>
              <a:ext cx="7704000" cy="3455700"/>
            </a:xfrm>
            <a:prstGeom prst="roundRect">
              <a:avLst>
                <a:gd fmla="val 7128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37" name="Google Shape;337;p1"/>
            <p:cNvGrpSpPr/>
            <p:nvPr/>
          </p:nvGrpSpPr>
          <p:grpSpPr>
            <a:xfrm>
              <a:off x="7853662" y="993960"/>
              <a:ext cx="420286" cy="106769"/>
              <a:chOff x="2098350" y="467225"/>
              <a:chExt cx="817200" cy="207600"/>
            </a:xfrm>
          </p:grpSpPr>
          <p:sp>
            <p:nvSpPr>
              <p:cNvPr id="338" name="Google Shape;338;p1"/>
              <p:cNvSpPr/>
              <p:nvPr/>
            </p:nvSpPr>
            <p:spPr>
              <a:xfrm>
                <a:off x="2098350" y="467225"/>
                <a:ext cx="207600" cy="207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9" name="Google Shape;339;p1"/>
              <p:cNvSpPr/>
              <p:nvPr/>
            </p:nvSpPr>
            <p:spPr>
              <a:xfrm>
                <a:off x="2403150" y="467225"/>
                <a:ext cx="207600" cy="207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" name="Google Shape;340;p1"/>
              <p:cNvSpPr/>
              <p:nvPr/>
            </p:nvSpPr>
            <p:spPr>
              <a:xfrm>
                <a:off x="2707950" y="467225"/>
                <a:ext cx="207600" cy="20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41" name="Google Shape;341;p1"/>
            <p:cNvGrpSpPr/>
            <p:nvPr/>
          </p:nvGrpSpPr>
          <p:grpSpPr>
            <a:xfrm>
              <a:off x="8025808" y="3979774"/>
              <a:ext cx="395836" cy="317468"/>
              <a:chOff x="7773503" y="3987878"/>
              <a:chExt cx="395836" cy="317468"/>
            </a:xfrm>
          </p:grpSpPr>
          <p:sp>
            <p:nvSpPr>
              <p:cNvPr id="342" name="Google Shape;342;p1"/>
              <p:cNvSpPr/>
              <p:nvPr/>
            </p:nvSpPr>
            <p:spPr>
              <a:xfrm flipH="1">
                <a:off x="7780650" y="3993550"/>
                <a:ext cx="384000" cy="311700"/>
              </a:xfrm>
              <a:prstGeom prst="rtTriangl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" name="Google Shape;343;p1"/>
              <p:cNvSpPr/>
              <p:nvPr/>
            </p:nvSpPr>
            <p:spPr>
              <a:xfrm>
                <a:off x="7773503" y="3987878"/>
                <a:ext cx="395836" cy="317468"/>
              </a:xfrm>
              <a:custGeom>
                <a:rect b="b" l="l" r="r" t="t"/>
                <a:pathLst>
                  <a:path extrusionOk="0" h="209550" w="261278">
                    <a:moveTo>
                      <a:pt x="66406" y="0"/>
                    </a:moveTo>
                    <a:lnTo>
                      <a:pt x="64625" y="71"/>
                    </a:lnTo>
                    <a:lnTo>
                      <a:pt x="62915" y="143"/>
                    </a:lnTo>
                    <a:lnTo>
                      <a:pt x="61205" y="356"/>
                    </a:lnTo>
                    <a:lnTo>
                      <a:pt x="59495" y="499"/>
                    </a:lnTo>
                    <a:lnTo>
                      <a:pt x="57785" y="784"/>
                    </a:lnTo>
                    <a:lnTo>
                      <a:pt x="56146" y="1069"/>
                    </a:lnTo>
                    <a:lnTo>
                      <a:pt x="54436" y="1354"/>
                    </a:lnTo>
                    <a:lnTo>
                      <a:pt x="51158" y="2138"/>
                    </a:lnTo>
                    <a:lnTo>
                      <a:pt x="47952" y="3064"/>
                    </a:lnTo>
                    <a:lnTo>
                      <a:pt x="44746" y="4133"/>
                    </a:lnTo>
                    <a:lnTo>
                      <a:pt x="41682" y="5344"/>
                    </a:lnTo>
                    <a:lnTo>
                      <a:pt x="38689" y="6698"/>
                    </a:lnTo>
                    <a:lnTo>
                      <a:pt x="35697" y="8265"/>
                    </a:lnTo>
                    <a:lnTo>
                      <a:pt x="32847" y="9904"/>
                    </a:lnTo>
                    <a:lnTo>
                      <a:pt x="30068" y="11685"/>
                    </a:lnTo>
                    <a:lnTo>
                      <a:pt x="27432" y="13538"/>
                    </a:lnTo>
                    <a:lnTo>
                      <a:pt x="24867" y="15604"/>
                    </a:lnTo>
                    <a:lnTo>
                      <a:pt x="22373" y="17742"/>
                    </a:lnTo>
                    <a:lnTo>
                      <a:pt x="20022" y="20022"/>
                    </a:lnTo>
                    <a:lnTo>
                      <a:pt x="17742" y="22373"/>
                    </a:lnTo>
                    <a:lnTo>
                      <a:pt x="15604" y="24867"/>
                    </a:lnTo>
                    <a:lnTo>
                      <a:pt x="13538" y="27432"/>
                    </a:lnTo>
                    <a:lnTo>
                      <a:pt x="11685" y="30139"/>
                    </a:lnTo>
                    <a:lnTo>
                      <a:pt x="9904" y="32847"/>
                    </a:lnTo>
                    <a:lnTo>
                      <a:pt x="8194" y="35697"/>
                    </a:lnTo>
                    <a:lnTo>
                      <a:pt x="6698" y="38689"/>
                    </a:lnTo>
                    <a:lnTo>
                      <a:pt x="5344" y="41682"/>
                    </a:lnTo>
                    <a:lnTo>
                      <a:pt x="4133" y="44817"/>
                    </a:lnTo>
                    <a:lnTo>
                      <a:pt x="3064" y="47952"/>
                    </a:lnTo>
                    <a:lnTo>
                      <a:pt x="2138" y="51158"/>
                    </a:lnTo>
                    <a:lnTo>
                      <a:pt x="1354" y="54436"/>
                    </a:lnTo>
                    <a:lnTo>
                      <a:pt x="1069" y="56146"/>
                    </a:lnTo>
                    <a:lnTo>
                      <a:pt x="784" y="57785"/>
                    </a:lnTo>
                    <a:lnTo>
                      <a:pt x="499" y="59495"/>
                    </a:lnTo>
                    <a:lnTo>
                      <a:pt x="285" y="61205"/>
                    </a:lnTo>
                    <a:lnTo>
                      <a:pt x="143" y="62915"/>
                    </a:lnTo>
                    <a:lnTo>
                      <a:pt x="71" y="64696"/>
                    </a:lnTo>
                    <a:lnTo>
                      <a:pt x="0" y="66406"/>
                    </a:lnTo>
                    <a:lnTo>
                      <a:pt x="0" y="68187"/>
                    </a:lnTo>
                    <a:lnTo>
                      <a:pt x="0" y="209550"/>
                    </a:lnTo>
                    <a:lnTo>
                      <a:pt x="26127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44" name="Google Shape;344;p1"/>
          <p:cNvSpPr txBox="1"/>
          <p:nvPr>
            <p:ph type="ctrTitle"/>
          </p:nvPr>
        </p:nvSpPr>
        <p:spPr>
          <a:xfrm>
            <a:off x="843044" y="1967786"/>
            <a:ext cx="7453200" cy="16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4900">
                <a:solidFill>
                  <a:schemeClr val="dk2"/>
                </a:solidFill>
              </a:rPr>
              <a:t>Cara membuat tabel</a:t>
            </a:r>
            <a:br>
              <a:rPr lang="en-US" sz="4900">
                <a:solidFill>
                  <a:schemeClr val="dk2"/>
                </a:solidFill>
              </a:rPr>
            </a:br>
            <a:r>
              <a:rPr lang="en-US" sz="4900">
                <a:solidFill>
                  <a:schemeClr val="dk2"/>
                </a:solidFill>
              </a:rPr>
              <a:t>di</a:t>
            </a:r>
            <a:endParaRPr sz="7000">
              <a:solidFill>
                <a:schemeClr val="accent1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7000">
                <a:solidFill>
                  <a:schemeClr val="accent1"/>
                </a:solidFill>
              </a:rPr>
              <a:t>HTML</a:t>
            </a:r>
            <a:r>
              <a:rPr lang="en-US" sz="7500">
                <a:solidFill>
                  <a:schemeClr val="lt1"/>
                </a:solidFill>
              </a:rPr>
              <a:t> </a:t>
            </a:r>
            <a:endParaRPr sz="70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7" name="Google Shape;427;p14"/>
          <p:cNvGrpSpPr/>
          <p:nvPr/>
        </p:nvGrpSpPr>
        <p:grpSpPr>
          <a:xfrm>
            <a:off x="2877300" y="1843875"/>
            <a:ext cx="3389400" cy="2499900"/>
            <a:chOff x="4779850" y="1805375"/>
            <a:chExt cx="3389400" cy="2499900"/>
          </a:xfrm>
        </p:grpSpPr>
        <p:sp>
          <p:nvSpPr>
            <p:cNvPr id="428" name="Google Shape;428;p14"/>
            <p:cNvSpPr/>
            <p:nvPr/>
          </p:nvSpPr>
          <p:spPr>
            <a:xfrm>
              <a:off x="4779850" y="1805375"/>
              <a:ext cx="3389400" cy="2499900"/>
            </a:xfrm>
            <a:prstGeom prst="roundRect">
              <a:avLst>
                <a:gd fmla="val 7128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29" name="Google Shape;429;p14"/>
            <p:cNvGrpSpPr/>
            <p:nvPr/>
          </p:nvGrpSpPr>
          <p:grpSpPr>
            <a:xfrm>
              <a:off x="7574962" y="1957772"/>
              <a:ext cx="420286" cy="106769"/>
              <a:chOff x="2098350" y="467225"/>
              <a:chExt cx="817200" cy="207600"/>
            </a:xfrm>
          </p:grpSpPr>
          <p:sp>
            <p:nvSpPr>
              <p:cNvPr id="430" name="Google Shape;430;p14"/>
              <p:cNvSpPr/>
              <p:nvPr/>
            </p:nvSpPr>
            <p:spPr>
              <a:xfrm>
                <a:off x="2098350" y="467225"/>
                <a:ext cx="207600" cy="207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1" name="Google Shape;431;p14"/>
              <p:cNvSpPr/>
              <p:nvPr/>
            </p:nvSpPr>
            <p:spPr>
              <a:xfrm>
                <a:off x="2403150" y="467225"/>
                <a:ext cx="207600" cy="207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2" name="Google Shape;432;p14"/>
              <p:cNvSpPr/>
              <p:nvPr/>
            </p:nvSpPr>
            <p:spPr>
              <a:xfrm>
                <a:off x="2707950" y="467225"/>
                <a:ext cx="207600" cy="20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33" name="Google Shape;433;p14"/>
            <p:cNvGrpSpPr/>
            <p:nvPr/>
          </p:nvGrpSpPr>
          <p:grpSpPr>
            <a:xfrm>
              <a:off x="7773414" y="3987807"/>
              <a:ext cx="395836" cy="317468"/>
              <a:chOff x="7773503" y="3987878"/>
              <a:chExt cx="395836" cy="317468"/>
            </a:xfrm>
          </p:grpSpPr>
          <p:sp>
            <p:nvSpPr>
              <p:cNvPr id="434" name="Google Shape;434;p14"/>
              <p:cNvSpPr/>
              <p:nvPr/>
            </p:nvSpPr>
            <p:spPr>
              <a:xfrm flipH="1">
                <a:off x="7780650" y="3993550"/>
                <a:ext cx="384000" cy="311700"/>
              </a:xfrm>
              <a:prstGeom prst="rtTriangl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5" name="Google Shape;435;p14"/>
              <p:cNvSpPr/>
              <p:nvPr/>
            </p:nvSpPr>
            <p:spPr>
              <a:xfrm>
                <a:off x="7773503" y="3987878"/>
                <a:ext cx="395836" cy="317468"/>
              </a:xfrm>
              <a:custGeom>
                <a:rect b="b" l="l" r="r" t="t"/>
                <a:pathLst>
                  <a:path extrusionOk="0" h="209550" w="261278">
                    <a:moveTo>
                      <a:pt x="66406" y="0"/>
                    </a:moveTo>
                    <a:lnTo>
                      <a:pt x="64625" y="71"/>
                    </a:lnTo>
                    <a:lnTo>
                      <a:pt x="62915" y="143"/>
                    </a:lnTo>
                    <a:lnTo>
                      <a:pt x="61205" y="356"/>
                    </a:lnTo>
                    <a:lnTo>
                      <a:pt x="59495" y="499"/>
                    </a:lnTo>
                    <a:lnTo>
                      <a:pt x="57785" y="784"/>
                    </a:lnTo>
                    <a:lnTo>
                      <a:pt x="56146" y="1069"/>
                    </a:lnTo>
                    <a:lnTo>
                      <a:pt x="54436" y="1354"/>
                    </a:lnTo>
                    <a:lnTo>
                      <a:pt x="51158" y="2138"/>
                    </a:lnTo>
                    <a:lnTo>
                      <a:pt x="47952" y="3064"/>
                    </a:lnTo>
                    <a:lnTo>
                      <a:pt x="44746" y="4133"/>
                    </a:lnTo>
                    <a:lnTo>
                      <a:pt x="41682" y="5344"/>
                    </a:lnTo>
                    <a:lnTo>
                      <a:pt x="38689" y="6698"/>
                    </a:lnTo>
                    <a:lnTo>
                      <a:pt x="35697" y="8265"/>
                    </a:lnTo>
                    <a:lnTo>
                      <a:pt x="32847" y="9904"/>
                    </a:lnTo>
                    <a:lnTo>
                      <a:pt x="30068" y="11685"/>
                    </a:lnTo>
                    <a:lnTo>
                      <a:pt x="27432" y="13538"/>
                    </a:lnTo>
                    <a:lnTo>
                      <a:pt x="24867" y="15604"/>
                    </a:lnTo>
                    <a:lnTo>
                      <a:pt x="22373" y="17742"/>
                    </a:lnTo>
                    <a:lnTo>
                      <a:pt x="20022" y="20022"/>
                    </a:lnTo>
                    <a:lnTo>
                      <a:pt x="17742" y="22373"/>
                    </a:lnTo>
                    <a:lnTo>
                      <a:pt x="15604" y="24867"/>
                    </a:lnTo>
                    <a:lnTo>
                      <a:pt x="13538" y="27432"/>
                    </a:lnTo>
                    <a:lnTo>
                      <a:pt x="11685" y="30139"/>
                    </a:lnTo>
                    <a:lnTo>
                      <a:pt x="9904" y="32847"/>
                    </a:lnTo>
                    <a:lnTo>
                      <a:pt x="8194" y="35697"/>
                    </a:lnTo>
                    <a:lnTo>
                      <a:pt x="6698" y="38689"/>
                    </a:lnTo>
                    <a:lnTo>
                      <a:pt x="5344" y="41682"/>
                    </a:lnTo>
                    <a:lnTo>
                      <a:pt x="4133" y="44817"/>
                    </a:lnTo>
                    <a:lnTo>
                      <a:pt x="3064" y="47952"/>
                    </a:lnTo>
                    <a:lnTo>
                      <a:pt x="2138" y="51158"/>
                    </a:lnTo>
                    <a:lnTo>
                      <a:pt x="1354" y="54436"/>
                    </a:lnTo>
                    <a:lnTo>
                      <a:pt x="1069" y="56146"/>
                    </a:lnTo>
                    <a:lnTo>
                      <a:pt x="784" y="57785"/>
                    </a:lnTo>
                    <a:lnTo>
                      <a:pt x="499" y="59495"/>
                    </a:lnTo>
                    <a:lnTo>
                      <a:pt x="285" y="61205"/>
                    </a:lnTo>
                    <a:lnTo>
                      <a:pt x="143" y="62915"/>
                    </a:lnTo>
                    <a:lnTo>
                      <a:pt x="71" y="64696"/>
                    </a:lnTo>
                    <a:lnTo>
                      <a:pt x="0" y="66406"/>
                    </a:lnTo>
                    <a:lnTo>
                      <a:pt x="0" y="68187"/>
                    </a:lnTo>
                    <a:lnTo>
                      <a:pt x="0" y="209550"/>
                    </a:lnTo>
                    <a:lnTo>
                      <a:pt x="26127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36" name="Google Shape;436;p14"/>
          <p:cNvSpPr txBox="1"/>
          <p:nvPr>
            <p:ph type="title"/>
          </p:nvPr>
        </p:nvSpPr>
        <p:spPr>
          <a:xfrm>
            <a:off x="3200700" y="2910972"/>
            <a:ext cx="27426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1500"/>
              <a:t>salah satu unsur utama</a:t>
            </a:r>
            <a:endParaRPr sz="15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1500"/>
              <a:t>dalam membuat tabel?</a:t>
            </a:r>
            <a:endParaRPr sz="1500"/>
          </a:p>
        </p:txBody>
      </p:sp>
      <p:sp>
        <p:nvSpPr>
          <p:cNvPr id="437" name="Google Shape;437;p14"/>
          <p:cNvSpPr txBox="1"/>
          <p:nvPr>
            <p:ph idx="4"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Question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2" name="Google Shape;442;p15"/>
          <p:cNvGrpSpPr/>
          <p:nvPr/>
        </p:nvGrpSpPr>
        <p:grpSpPr>
          <a:xfrm>
            <a:off x="998550" y="1209150"/>
            <a:ext cx="7146900" cy="2725200"/>
            <a:chOff x="998550" y="1209150"/>
            <a:chExt cx="7146900" cy="2725200"/>
          </a:xfrm>
        </p:grpSpPr>
        <p:sp>
          <p:nvSpPr>
            <p:cNvPr id="443" name="Google Shape;443;p15"/>
            <p:cNvSpPr/>
            <p:nvPr/>
          </p:nvSpPr>
          <p:spPr>
            <a:xfrm>
              <a:off x="998550" y="1209150"/>
              <a:ext cx="7146900" cy="2725200"/>
            </a:xfrm>
            <a:prstGeom prst="roundRect">
              <a:avLst>
                <a:gd fmla="val 8732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44" name="Google Shape;444;p15"/>
            <p:cNvGrpSpPr/>
            <p:nvPr/>
          </p:nvGrpSpPr>
          <p:grpSpPr>
            <a:xfrm>
              <a:off x="7572754" y="1361556"/>
              <a:ext cx="420286" cy="106769"/>
              <a:chOff x="2098350" y="467225"/>
              <a:chExt cx="817200" cy="207600"/>
            </a:xfrm>
          </p:grpSpPr>
          <p:sp>
            <p:nvSpPr>
              <p:cNvPr id="445" name="Google Shape;445;p15"/>
              <p:cNvSpPr/>
              <p:nvPr/>
            </p:nvSpPr>
            <p:spPr>
              <a:xfrm>
                <a:off x="2098350" y="467225"/>
                <a:ext cx="207600" cy="207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6" name="Google Shape;446;p15"/>
              <p:cNvSpPr/>
              <p:nvPr/>
            </p:nvSpPr>
            <p:spPr>
              <a:xfrm>
                <a:off x="2403150" y="467225"/>
                <a:ext cx="207600" cy="207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7" name="Google Shape;447;p15"/>
              <p:cNvSpPr/>
              <p:nvPr/>
            </p:nvSpPr>
            <p:spPr>
              <a:xfrm>
                <a:off x="2707950" y="467225"/>
                <a:ext cx="207600" cy="20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48" name="Google Shape;448;p15"/>
            <p:cNvGrpSpPr/>
            <p:nvPr/>
          </p:nvGrpSpPr>
          <p:grpSpPr>
            <a:xfrm>
              <a:off x="7749614" y="3616882"/>
              <a:ext cx="395836" cy="317468"/>
              <a:chOff x="7773503" y="3987878"/>
              <a:chExt cx="395836" cy="317468"/>
            </a:xfrm>
          </p:grpSpPr>
          <p:sp>
            <p:nvSpPr>
              <p:cNvPr id="449" name="Google Shape;449;p15"/>
              <p:cNvSpPr/>
              <p:nvPr/>
            </p:nvSpPr>
            <p:spPr>
              <a:xfrm flipH="1">
                <a:off x="7780650" y="3993550"/>
                <a:ext cx="384000" cy="311700"/>
              </a:xfrm>
              <a:prstGeom prst="rtTriangl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0" name="Google Shape;450;p15"/>
              <p:cNvSpPr/>
              <p:nvPr/>
            </p:nvSpPr>
            <p:spPr>
              <a:xfrm>
                <a:off x="7773503" y="3987878"/>
                <a:ext cx="395836" cy="317468"/>
              </a:xfrm>
              <a:custGeom>
                <a:rect b="b" l="l" r="r" t="t"/>
                <a:pathLst>
                  <a:path extrusionOk="0" h="209550" w="261278">
                    <a:moveTo>
                      <a:pt x="66406" y="0"/>
                    </a:moveTo>
                    <a:lnTo>
                      <a:pt x="64625" y="71"/>
                    </a:lnTo>
                    <a:lnTo>
                      <a:pt x="62915" y="143"/>
                    </a:lnTo>
                    <a:lnTo>
                      <a:pt x="61205" y="356"/>
                    </a:lnTo>
                    <a:lnTo>
                      <a:pt x="59495" y="499"/>
                    </a:lnTo>
                    <a:lnTo>
                      <a:pt x="57785" y="784"/>
                    </a:lnTo>
                    <a:lnTo>
                      <a:pt x="56146" y="1069"/>
                    </a:lnTo>
                    <a:lnTo>
                      <a:pt x="54436" y="1354"/>
                    </a:lnTo>
                    <a:lnTo>
                      <a:pt x="51158" y="2138"/>
                    </a:lnTo>
                    <a:lnTo>
                      <a:pt x="47952" y="3064"/>
                    </a:lnTo>
                    <a:lnTo>
                      <a:pt x="44746" y="4133"/>
                    </a:lnTo>
                    <a:lnTo>
                      <a:pt x="41682" y="5344"/>
                    </a:lnTo>
                    <a:lnTo>
                      <a:pt x="38689" y="6698"/>
                    </a:lnTo>
                    <a:lnTo>
                      <a:pt x="35697" y="8265"/>
                    </a:lnTo>
                    <a:lnTo>
                      <a:pt x="32847" y="9904"/>
                    </a:lnTo>
                    <a:lnTo>
                      <a:pt x="30068" y="11685"/>
                    </a:lnTo>
                    <a:lnTo>
                      <a:pt x="27432" y="13538"/>
                    </a:lnTo>
                    <a:lnTo>
                      <a:pt x="24867" y="15604"/>
                    </a:lnTo>
                    <a:lnTo>
                      <a:pt x="22373" y="17742"/>
                    </a:lnTo>
                    <a:lnTo>
                      <a:pt x="20022" y="20022"/>
                    </a:lnTo>
                    <a:lnTo>
                      <a:pt x="17742" y="22373"/>
                    </a:lnTo>
                    <a:lnTo>
                      <a:pt x="15604" y="24867"/>
                    </a:lnTo>
                    <a:lnTo>
                      <a:pt x="13538" y="27432"/>
                    </a:lnTo>
                    <a:lnTo>
                      <a:pt x="11685" y="30139"/>
                    </a:lnTo>
                    <a:lnTo>
                      <a:pt x="9904" y="32847"/>
                    </a:lnTo>
                    <a:lnTo>
                      <a:pt x="8194" y="35697"/>
                    </a:lnTo>
                    <a:lnTo>
                      <a:pt x="6698" y="38689"/>
                    </a:lnTo>
                    <a:lnTo>
                      <a:pt x="5344" y="41682"/>
                    </a:lnTo>
                    <a:lnTo>
                      <a:pt x="4133" y="44817"/>
                    </a:lnTo>
                    <a:lnTo>
                      <a:pt x="3064" y="47952"/>
                    </a:lnTo>
                    <a:lnTo>
                      <a:pt x="2138" y="51158"/>
                    </a:lnTo>
                    <a:lnTo>
                      <a:pt x="1354" y="54436"/>
                    </a:lnTo>
                    <a:lnTo>
                      <a:pt x="1069" y="56146"/>
                    </a:lnTo>
                    <a:lnTo>
                      <a:pt x="784" y="57785"/>
                    </a:lnTo>
                    <a:lnTo>
                      <a:pt x="499" y="59495"/>
                    </a:lnTo>
                    <a:lnTo>
                      <a:pt x="285" y="61205"/>
                    </a:lnTo>
                    <a:lnTo>
                      <a:pt x="143" y="62915"/>
                    </a:lnTo>
                    <a:lnTo>
                      <a:pt x="71" y="64696"/>
                    </a:lnTo>
                    <a:lnTo>
                      <a:pt x="0" y="66406"/>
                    </a:lnTo>
                    <a:lnTo>
                      <a:pt x="0" y="68187"/>
                    </a:lnTo>
                    <a:lnTo>
                      <a:pt x="0" y="209550"/>
                    </a:lnTo>
                    <a:lnTo>
                      <a:pt x="26127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51" name="Google Shape;451;p15"/>
          <p:cNvSpPr txBox="1"/>
          <p:nvPr>
            <p:ph type="title"/>
          </p:nvPr>
        </p:nvSpPr>
        <p:spPr>
          <a:xfrm>
            <a:off x="998550" y="1636888"/>
            <a:ext cx="7146900" cy="11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</a:pPr>
            <a:r>
              <a:t/>
            </a:r>
            <a:endParaRPr sz="59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</a:pPr>
            <a:r>
              <a:rPr lang="en-US" sz="5900"/>
              <a:t>Live Coding</a:t>
            </a:r>
            <a:endParaRPr sz="59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</a:pPr>
            <a:r>
              <a:rPr lang="en-US" sz="5900">
                <a:solidFill>
                  <a:srgbClr val="FFFF00"/>
                </a:solidFill>
              </a:rPr>
              <a:t>Membuat tabel</a:t>
            </a:r>
            <a:endParaRPr sz="590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"/>
          <p:cNvSpPr txBox="1"/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Tabel di HTML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350" name="Google Shape;350;p2"/>
          <p:cNvSpPr txBox="1"/>
          <p:nvPr>
            <p:ph idx="1" type="body"/>
          </p:nvPr>
        </p:nvSpPr>
        <p:spPr>
          <a:xfrm>
            <a:off x="716888" y="1294150"/>
            <a:ext cx="7704000" cy="31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1900"/>
              <a:t>Tabel terdiri dari 4 unsur utama, yaitu</a:t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900"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 sz="1900"/>
              <a:t>Baris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 sz="1900"/>
              <a:t>Kolom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 sz="1900"/>
              <a:t>Sel</a:t>
            </a:r>
            <a:endParaRPr sz="1900"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 sz="1900"/>
              <a:t>Garis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Google Shape;35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05012" y="1194995"/>
            <a:ext cx="5133975" cy="316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"/>
          <p:cNvSpPr txBox="1"/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solidFill>
                  <a:schemeClr val="lt2"/>
                </a:solidFill>
                <a:latin typeface="Barlow ExtraBold"/>
                <a:ea typeface="Barlow ExtraBold"/>
                <a:cs typeface="Barlow ExtraBold"/>
                <a:sym typeface="Barlow ExtraBold"/>
              </a:rPr>
              <a:t>Gimana cara buatnya?</a:t>
            </a:r>
            <a:endParaRPr>
              <a:solidFill>
                <a:schemeClr val="lt2"/>
              </a:solidFill>
              <a:latin typeface="Barlow ExtraBold"/>
              <a:ea typeface="Barlow ExtraBold"/>
              <a:cs typeface="Barlow ExtraBold"/>
              <a:sym typeface="Barlow ExtraBold"/>
            </a:endParaRPr>
          </a:p>
        </p:txBody>
      </p:sp>
      <p:sp>
        <p:nvSpPr>
          <p:cNvPr id="361" name="Google Shape;361;p4"/>
          <p:cNvSpPr txBox="1"/>
          <p:nvPr>
            <p:ph idx="1" type="body"/>
          </p:nvPr>
        </p:nvSpPr>
        <p:spPr>
          <a:xfrm>
            <a:off x="716888" y="1294150"/>
            <a:ext cx="7704000" cy="31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1900"/>
              <a:t>ada beberapa tag yang perlu diingat untuk pembuatan table, yaitu</a:t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900"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 sz="1900"/>
              <a:t>&lt;table&gt;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 sz="1900"/>
              <a:t>&lt;thead&gt;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 sz="1900"/>
              <a:t>&lt;tbody&gt;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 sz="1900"/>
              <a:t>&lt;tr&gt;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 sz="1900"/>
              <a:t>&lt;td&gt;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 sz="1900"/>
              <a:t>&lt;th&gt;</a:t>
            </a:r>
            <a:endParaRPr sz="19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"/>
          <p:cNvSpPr txBox="1"/>
          <p:nvPr>
            <p:ph idx="15"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>
                <a:solidFill>
                  <a:schemeClr val="lt2"/>
                </a:solidFill>
                <a:latin typeface="Barlow"/>
                <a:ea typeface="Barlow"/>
                <a:cs typeface="Barlow"/>
                <a:sym typeface="Barlow"/>
              </a:rPr>
              <a:t>Jadi contohnya begini</a:t>
            </a:r>
            <a:endParaRPr b="1">
              <a:solidFill>
                <a:schemeClr val="lt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367" name="Google Shape;36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43496" y="1367798"/>
            <a:ext cx="3857008" cy="34292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696b36668e_0_0"/>
          <p:cNvSpPr txBox="1"/>
          <p:nvPr>
            <p:ph idx="15"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solidFill>
                  <a:srgbClr val="4A86E8"/>
                </a:solidFill>
                <a:latin typeface="Barlow ExtraBold"/>
                <a:ea typeface="Barlow ExtraBold"/>
                <a:cs typeface="Barlow ExtraBold"/>
                <a:sym typeface="Barlow ExtraBold"/>
              </a:rPr>
              <a:t>Hasil nya seperti ini</a:t>
            </a:r>
            <a:endParaRPr>
              <a:solidFill>
                <a:srgbClr val="4A86E8"/>
              </a:solidFill>
              <a:latin typeface="Barlow ExtraBold"/>
              <a:ea typeface="Barlow ExtraBold"/>
              <a:cs typeface="Barlow ExtraBold"/>
              <a:sym typeface="Barlow ExtraBold"/>
            </a:endParaRPr>
          </a:p>
        </p:txBody>
      </p:sp>
      <p:pic>
        <p:nvPicPr>
          <p:cNvPr id="373" name="Google Shape;373;g1696b36668e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9925" y="1327550"/>
            <a:ext cx="2895600" cy="600075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g1696b36668e_0_0"/>
          <p:cNvSpPr txBox="1"/>
          <p:nvPr/>
        </p:nvSpPr>
        <p:spPr>
          <a:xfrm>
            <a:off x="808075" y="2475550"/>
            <a:ext cx="733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75" name="Google Shape;375;g1696b36668e_0_0"/>
          <p:cNvSpPr txBox="1"/>
          <p:nvPr/>
        </p:nvSpPr>
        <p:spPr>
          <a:xfrm>
            <a:off x="903600" y="2169350"/>
            <a:ext cx="7336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nah, tapikan gaada garisnya tuh. bisa ditambahkan atribut border=”1” di dalam tag &lt;table&gt;</a:t>
            </a:r>
            <a:endParaRPr sz="18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376" name="Google Shape;376;g1696b36668e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99925" y="3231275"/>
            <a:ext cx="2895600" cy="6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g1696b36668e_0_0"/>
          <p:cNvSpPr txBox="1"/>
          <p:nvPr/>
        </p:nvSpPr>
        <p:spPr>
          <a:xfrm>
            <a:off x="903600" y="4080900"/>
            <a:ext cx="7336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masih kurang pas, tambahkan atribut cellpadding di dalam tag &lt;table&gt; dengan nilai 10</a:t>
            </a:r>
            <a:endParaRPr sz="18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2" name="Google Shape;382;g1696b36668e_0_12"/>
          <p:cNvGrpSpPr/>
          <p:nvPr/>
        </p:nvGrpSpPr>
        <p:grpSpPr>
          <a:xfrm>
            <a:off x="1280547" y="1285500"/>
            <a:ext cx="6582900" cy="3049500"/>
            <a:chOff x="1280547" y="1285500"/>
            <a:chExt cx="6582900" cy="3049500"/>
          </a:xfrm>
        </p:grpSpPr>
        <p:sp>
          <p:nvSpPr>
            <p:cNvPr id="383" name="Google Shape;383;g1696b36668e_0_12"/>
            <p:cNvSpPr/>
            <p:nvPr/>
          </p:nvSpPr>
          <p:spPr>
            <a:xfrm>
              <a:off x="1280547" y="1285500"/>
              <a:ext cx="6582900" cy="3049500"/>
            </a:xfrm>
            <a:prstGeom prst="roundRect">
              <a:avLst>
                <a:gd fmla="val 7128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84" name="Google Shape;384;g1696b36668e_0_12"/>
            <p:cNvGrpSpPr/>
            <p:nvPr/>
          </p:nvGrpSpPr>
          <p:grpSpPr>
            <a:xfrm>
              <a:off x="7290767" y="1437904"/>
              <a:ext cx="420286" cy="106769"/>
              <a:chOff x="2098350" y="467225"/>
              <a:chExt cx="817200" cy="207600"/>
            </a:xfrm>
          </p:grpSpPr>
          <p:sp>
            <p:nvSpPr>
              <p:cNvPr id="385" name="Google Shape;385;g1696b36668e_0_12"/>
              <p:cNvSpPr/>
              <p:nvPr/>
            </p:nvSpPr>
            <p:spPr>
              <a:xfrm>
                <a:off x="2098350" y="467225"/>
                <a:ext cx="207600" cy="207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6" name="Google Shape;386;g1696b36668e_0_12"/>
              <p:cNvSpPr/>
              <p:nvPr/>
            </p:nvSpPr>
            <p:spPr>
              <a:xfrm>
                <a:off x="2403150" y="467225"/>
                <a:ext cx="207600" cy="207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7" name="Google Shape;387;g1696b36668e_0_12"/>
              <p:cNvSpPr/>
              <p:nvPr/>
            </p:nvSpPr>
            <p:spPr>
              <a:xfrm>
                <a:off x="2707950" y="467225"/>
                <a:ext cx="207600" cy="20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88" name="Google Shape;388;g1696b36668e_0_12"/>
            <p:cNvGrpSpPr/>
            <p:nvPr/>
          </p:nvGrpSpPr>
          <p:grpSpPr>
            <a:xfrm>
              <a:off x="7467611" y="4017532"/>
              <a:ext cx="395836" cy="317468"/>
              <a:chOff x="7773503" y="3987878"/>
              <a:chExt cx="395836" cy="317468"/>
            </a:xfrm>
          </p:grpSpPr>
          <p:sp>
            <p:nvSpPr>
              <p:cNvPr id="389" name="Google Shape;389;g1696b36668e_0_12"/>
              <p:cNvSpPr/>
              <p:nvPr/>
            </p:nvSpPr>
            <p:spPr>
              <a:xfrm flipH="1">
                <a:off x="7780650" y="3993550"/>
                <a:ext cx="384000" cy="311700"/>
              </a:xfrm>
              <a:prstGeom prst="rtTriangl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0" name="Google Shape;390;g1696b36668e_0_12"/>
              <p:cNvSpPr/>
              <p:nvPr/>
            </p:nvSpPr>
            <p:spPr>
              <a:xfrm>
                <a:off x="7773503" y="3987878"/>
                <a:ext cx="395836" cy="317468"/>
              </a:xfrm>
              <a:custGeom>
                <a:rect b="b" l="l" r="r" t="t"/>
                <a:pathLst>
                  <a:path extrusionOk="0" h="209550" w="261278">
                    <a:moveTo>
                      <a:pt x="66406" y="0"/>
                    </a:moveTo>
                    <a:lnTo>
                      <a:pt x="64625" y="71"/>
                    </a:lnTo>
                    <a:lnTo>
                      <a:pt x="62915" y="143"/>
                    </a:lnTo>
                    <a:lnTo>
                      <a:pt x="61205" y="356"/>
                    </a:lnTo>
                    <a:lnTo>
                      <a:pt x="59495" y="499"/>
                    </a:lnTo>
                    <a:lnTo>
                      <a:pt x="57785" y="784"/>
                    </a:lnTo>
                    <a:lnTo>
                      <a:pt x="56146" y="1069"/>
                    </a:lnTo>
                    <a:lnTo>
                      <a:pt x="54436" y="1354"/>
                    </a:lnTo>
                    <a:lnTo>
                      <a:pt x="51158" y="2138"/>
                    </a:lnTo>
                    <a:lnTo>
                      <a:pt x="47952" y="3064"/>
                    </a:lnTo>
                    <a:lnTo>
                      <a:pt x="44746" y="4133"/>
                    </a:lnTo>
                    <a:lnTo>
                      <a:pt x="41682" y="5344"/>
                    </a:lnTo>
                    <a:lnTo>
                      <a:pt x="38689" y="6698"/>
                    </a:lnTo>
                    <a:lnTo>
                      <a:pt x="35697" y="8265"/>
                    </a:lnTo>
                    <a:lnTo>
                      <a:pt x="32847" y="9904"/>
                    </a:lnTo>
                    <a:lnTo>
                      <a:pt x="30068" y="11685"/>
                    </a:lnTo>
                    <a:lnTo>
                      <a:pt x="27432" y="13538"/>
                    </a:lnTo>
                    <a:lnTo>
                      <a:pt x="24867" y="15604"/>
                    </a:lnTo>
                    <a:lnTo>
                      <a:pt x="22373" y="17742"/>
                    </a:lnTo>
                    <a:lnTo>
                      <a:pt x="20022" y="20022"/>
                    </a:lnTo>
                    <a:lnTo>
                      <a:pt x="17742" y="22373"/>
                    </a:lnTo>
                    <a:lnTo>
                      <a:pt x="15604" y="24867"/>
                    </a:lnTo>
                    <a:lnTo>
                      <a:pt x="13538" y="27432"/>
                    </a:lnTo>
                    <a:lnTo>
                      <a:pt x="11685" y="30139"/>
                    </a:lnTo>
                    <a:lnTo>
                      <a:pt x="9904" y="32847"/>
                    </a:lnTo>
                    <a:lnTo>
                      <a:pt x="8194" y="35697"/>
                    </a:lnTo>
                    <a:lnTo>
                      <a:pt x="6698" y="38689"/>
                    </a:lnTo>
                    <a:lnTo>
                      <a:pt x="5344" y="41682"/>
                    </a:lnTo>
                    <a:lnTo>
                      <a:pt x="4133" y="44817"/>
                    </a:lnTo>
                    <a:lnTo>
                      <a:pt x="3064" y="47952"/>
                    </a:lnTo>
                    <a:lnTo>
                      <a:pt x="2138" y="51158"/>
                    </a:lnTo>
                    <a:lnTo>
                      <a:pt x="1354" y="54436"/>
                    </a:lnTo>
                    <a:lnTo>
                      <a:pt x="1069" y="56146"/>
                    </a:lnTo>
                    <a:lnTo>
                      <a:pt x="784" y="57785"/>
                    </a:lnTo>
                    <a:lnTo>
                      <a:pt x="499" y="59495"/>
                    </a:lnTo>
                    <a:lnTo>
                      <a:pt x="285" y="61205"/>
                    </a:lnTo>
                    <a:lnTo>
                      <a:pt x="143" y="62915"/>
                    </a:lnTo>
                    <a:lnTo>
                      <a:pt x="71" y="64696"/>
                    </a:lnTo>
                    <a:lnTo>
                      <a:pt x="0" y="66406"/>
                    </a:lnTo>
                    <a:lnTo>
                      <a:pt x="0" y="68187"/>
                    </a:lnTo>
                    <a:lnTo>
                      <a:pt x="0" y="209550"/>
                    </a:lnTo>
                    <a:lnTo>
                      <a:pt x="26127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91" name="Google Shape;391;g1696b36668e_0_12"/>
          <p:cNvSpPr txBox="1"/>
          <p:nvPr>
            <p:ph idx="1" type="body"/>
          </p:nvPr>
        </p:nvSpPr>
        <p:spPr>
          <a:xfrm>
            <a:off x="1560875" y="1520550"/>
            <a:ext cx="4611300" cy="25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styling menggunakan css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392" name="Google Shape;392;g1696b36668e_0_12"/>
          <p:cNvSpPr txBox="1"/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latin typeface="Barlow ExtraBold"/>
                <a:ea typeface="Barlow ExtraBold"/>
                <a:cs typeface="Barlow ExtraBold"/>
                <a:sym typeface="Barlow ExtraBold"/>
              </a:rPr>
              <a:t>Menambahkan</a:t>
            </a:r>
            <a:r>
              <a:rPr lang="en-US">
                <a:latin typeface="Barlow ExtraBold"/>
                <a:ea typeface="Barlow ExtraBold"/>
                <a:cs typeface="Barlow ExtraBold"/>
                <a:sym typeface="Barlow ExtraBold"/>
              </a:rPr>
              <a:t> </a:t>
            </a:r>
            <a:r>
              <a:rPr lang="en-US">
                <a:solidFill>
                  <a:schemeClr val="lt2"/>
                </a:solidFill>
                <a:latin typeface="Barlow ExtraBold"/>
                <a:ea typeface="Barlow ExtraBold"/>
                <a:cs typeface="Barlow ExtraBold"/>
                <a:sym typeface="Barlow ExtraBold"/>
              </a:rPr>
              <a:t>Warna</a:t>
            </a:r>
            <a:endParaRPr>
              <a:solidFill>
                <a:schemeClr val="lt2"/>
              </a:solidFill>
              <a:latin typeface="Barlow ExtraBold"/>
              <a:ea typeface="Barlow ExtraBold"/>
              <a:cs typeface="Barlow ExtraBold"/>
              <a:sym typeface="Barlow ExtraBo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7" name="Google Shape;397;g1696b36668e_0_27"/>
          <p:cNvGrpSpPr/>
          <p:nvPr/>
        </p:nvGrpSpPr>
        <p:grpSpPr>
          <a:xfrm>
            <a:off x="1280547" y="1285500"/>
            <a:ext cx="6582900" cy="3049500"/>
            <a:chOff x="1280547" y="1285500"/>
            <a:chExt cx="6582900" cy="3049500"/>
          </a:xfrm>
        </p:grpSpPr>
        <p:sp>
          <p:nvSpPr>
            <p:cNvPr id="398" name="Google Shape;398;g1696b36668e_0_27"/>
            <p:cNvSpPr/>
            <p:nvPr/>
          </p:nvSpPr>
          <p:spPr>
            <a:xfrm>
              <a:off x="1280547" y="1285500"/>
              <a:ext cx="6582900" cy="3049500"/>
            </a:xfrm>
            <a:prstGeom prst="roundRect">
              <a:avLst>
                <a:gd fmla="val 7128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99" name="Google Shape;399;g1696b36668e_0_27"/>
            <p:cNvGrpSpPr/>
            <p:nvPr/>
          </p:nvGrpSpPr>
          <p:grpSpPr>
            <a:xfrm>
              <a:off x="7290767" y="1437904"/>
              <a:ext cx="420286" cy="106769"/>
              <a:chOff x="2098350" y="467225"/>
              <a:chExt cx="817200" cy="207600"/>
            </a:xfrm>
          </p:grpSpPr>
          <p:sp>
            <p:nvSpPr>
              <p:cNvPr id="400" name="Google Shape;400;g1696b36668e_0_27"/>
              <p:cNvSpPr/>
              <p:nvPr/>
            </p:nvSpPr>
            <p:spPr>
              <a:xfrm>
                <a:off x="2098350" y="467225"/>
                <a:ext cx="207600" cy="207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1" name="Google Shape;401;g1696b36668e_0_27"/>
              <p:cNvSpPr/>
              <p:nvPr/>
            </p:nvSpPr>
            <p:spPr>
              <a:xfrm>
                <a:off x="2403150" y="467225"/>
                <a:ext cx="207600" cy="207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2" name="Google Shape;402;g1696b36668e_0_27"/>
              <p:cNvSpPr/>
              <p:nvPr/>
            </p:nvSpPr>
            <p:spPr>
              <a:xfrm>
                <a:off x="2707950" y="467225"/>
                <a:ext cx="207600" cy="20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03" name="Google Shape;403;g1696b36668e_0_27"/>
            <p:cNvGrpSpPr/>
            <p:nvPr/>
          </p:nvGrpSpPr>
          <p:grpSpPr>
            <a:xfrm>
              <a:off x="7467611" y="4017532"/>
              <a:ext cx="395836" cy="317468"/>
              <a:chOff x="7773503" y="3987878"/>
              <a:chExt cx="395836" cy="317468"/>
            </a:xfrm>
          </p:grpSpPr>
          <p:sp>
            <p:nvSpPr>
              <p:cNvPr id="404" name="Google Shape;404;g1696b36668e_0_27"/>
              <p:cNvSpPr/>
              <p:nvPr/>
            </p:nvSpPr>
            <p:spPr>
              <a:xfrm flipH="1">
                <a:off x="7780650" y="3993550"/>
                <a:ext cx="384000" cy="311700"/>
              </a:xfrm>
              <a:prstGeom prst="rtTriangl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5" name="Google Shape;405;g1696b36668e_0_27"/>
              <p:cNvSpPr/>
              <p:nvPr/>
            </p:nvSpPr>
            <p:spPr>
              <a:xfrm>
                <a:off x="7773503" y="3987878"/>
                <a:ext cx="395836" cy="317468"/>
              </a:xfrm>
              <a:custGeom>
                <a:rect b="b" l="l" r="r" t="t"/>
                <a:pathLst>
                  <a:path extrusionOk="0" h="209550" w="261278">
                    <a:moveTo>
                      <a:pt x="66406" y="0"/>
                    </a:moveTo>
                    <a:lnTo>
                      <a:pt x="64625" y="71"/>
                    </a:lnTo>
                    <a:lnTo>
                      <a:pt x="62915" y="143"/>
                    </a:lnTo>
                    <a:lnTo>
                      <a:pt x="61205" y="356"/>
                    </a:lnTo>
                    <a:lnTo>
                      <a:pt x="59495" y="499"/>
                    </a:lnTo>
                    <a:lnTo>
                      <a:pt x="57785" y="784"/>
                    </a:lnTo>
                    <a:lnTo>
                      <a:pt x="56146" y="1069"/>
                    </a:lnTo>
                    <a:lnTo>
                      <a:pt x="54436" y="1354"/>
                    </a:lnTo>
                    <a:lnTo>
                      <a:pt x="51158" y="2138"/>
                    </a:lnTo>
                    <a:lnTo>
                      <a:pt x="47952" y="3064"/>
                    </a:lnTo>
                    <a:lnTo>
                      <a:pt x="44746" y="4133"/>
                    </a:lnTo>
                    <a:lnTo>
                      <a:pt x="41682" y="5344"/>
                    </a:lnTo>
                    <a:lnTo>
                      <a:pt x="38689" y="6698"/>
                    </a:lnTo>
                    <a:lnTo>
                      <a:pt x="35697" y="8265"/>
                    </a:lnTo>
                    <a:lnTo>
                      <a:pt x="32847" y="9904"/>
                    </a:lnTo>
                    <a:lnTo>
                      <a:pt x="30068" y="11685"/>
                    </a:lnTo>
                    <a:lnTo>
                      <a:pt x="27432" y="13538"/>
                    </a:lnTo>
                    <a:lnTo>
                      <a:pt x="24867" y="15604"/>
                    </a:lnTo>
                    <a:lnTo>
                      <a:pt x="22373" y="17742"/>
                    </a:lnTo>
                    <a:lnTo>
                      <a:pt x="20022" y="20022"/>
                    </a:lnTo>
                    <a:lnTo>
                      <a:pt x="17742" y="22373"/>
                    </a:lnTo>
                    <a:lnTo>
                      <a:pt x="15604" y="24867"/>
                    </a:lnTo>
                    <a:lnTo>
                      <a:pt x="13538" y="27432"/>
                    </a:lnTo>
                    <a:lnTo>
                      <a:pt x="11685" y="30139"/>
                    </a:lnTo>
                    <a:lnTo>
                      <a:pt x="9904" y="32847"/>
                    </a:lnTo>
                    <a:lnTo>
                      <a:pt x="8194" y="35697"/>
                    </a:lnTo>
                    <a:lnTo>
                      <a:pt x="6698" y="38689"/>
                    </a:lnTo>
                    <a:lnTo>
                      <a:pt x="5344" y="41682"/>
                    </a:lnTo>
                    <a:lnTo>
                      <a:pt x="4133" y="44817"/>
                    </a:lnTo>
                    <a:lnTo>
                      <a:pt x="3064" y="47952"/>
                    </a:lnTo>
                    <a:lnTo>
                      <a:pt x="2138" y="51158"/>
                    </a:lnTo>
                    <a:lnTo>
                      <a:pt x="1354" y="54436"/>
                    </a:lnTo>
                    <a:lnTo>
                      <a:pt x="1069" y="56146"/>
                    </a:lnTo>
                    <a:lnTo>
                      <a:pt x="784" y="57785"/>
                    </a:lnTo>
                    <a:lnTo>
                      <a:pt x="499" y="59495"/>
                    </a:lnTo>
                    <a:lnTo>
                      <a:pt x="285" y="61205"/>
                    </a:lnTo>
                    <a:lnTo>
                      <a:pt x="143" y="62915"/>
                    </a:lnTo>
                    <a:lnTo>
                      <a:pt x="71" y="64696"/>
                    </a:lnTo>
                    <a:lnTo>
                      <a:pt x="0" y="66406"/>
                    </a:lnTo>
                    <a:lnTo>
                      <a:pt x="0" y="68187"/>
                    </a:lnTo>
                    <a:lnTo>
                      <a:pt x="0" y="209550"/>
                    </a:lnTo>
                    <a:lnTo>
                      <a:pt x="26127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06" name="Google Shape;406;g1696b36668e_0_27"/>
          <p:cNvSpPr txBox="1"/>
          <p:nvPr>
            <p:ph idx="1" type="body"/>
          </p:nvPr>
        </p:nvSpPr>
        <p:spPr>
          <a:xfrm>
            <a:off x="1535225" y="1841225"/>
            <a:ext cx="5493900" cy="25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atribut yang digunakan untuk menggabungkan  sel tabel adalah </a:t>
            </a:r>
            <a:r>
              <a:rPr b="1" i="1" lang="en-US"/>
              <a:t>colspan</a:t>
            </a:r>
            <a:r>
              <a:rPr lang="en-US"/>
              <a:t> atau </a:t>
            </a:r>
            <a:r>
              <a:rPr b="1" i="1" lang="en-US"/>
              <a:t>rowspan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407" name="Google Shape;407;g1696b36668e_0_27"/>
          <p:cNvSpPr txBox="1"/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solidFill>
                  <a:schemeClr val="lt2"/>
                </a:solidFill>
                <a:latin typeface="Barlow ExtraBold"/>
                <a:ea typeface="Barlow ExtraBold"/>
                <a:cs typeface="Barlow ExtraBold"/>
                <a:sym typeface="Barlow ExtraBold"/>
              </a:rPr>
              <a:t>Menggabungkan Sel</a:t>
            </a:r>
            <a:r>
              <a:rPr lang="en-US">
                <a:solidFill>
                  <a:schemeClr val="lt2"/>
                </a:solidFill>
                <a:latin typeface="Barlow ExtraBold"/>
                <a:ea typeface="Barlow ExtraBold"/>
                <a:cs typeface="Barlow ExtraBold"/>
                <a:sym typeface="Barlow ExtraBold"/>
              </a:rPr>
              <a:t> </a:t>
            </a:r>
            <a:r>
              <a:rPr lang="en-US">
                <a:latin typeface="Barlow ExtraBold"/>
                <a:ea typeface="Barlow ExtraBold"/>
                <a:cs typeface="Barlow ExtraBold"/>
                <a:sym typeface="Barlow ExtraBold"/>
              </a:rPr>
              <a:t>Tabel</a:t>
            </a:r>
            <a:endParaRPr>
              <a:solidFill>
                <a:schemeClr val="lt2"/>
              </a:solidFill>
              <a:latin typeface="Barlow ExtraBold"/>
              <a:ea typeface="Barlow ExtraBold"/>
              <a:cs typeface="Barlow ExtraBold"/>
              <a:sym typeface="Barlow ExtraBold"/>
            </a:endParaRPr>
          </a:p>
        </p:txBody>
      </p:sp>
      <p:pic>
        <p:nvPicPr>
          <p:cNvPr id="408" name="Google Shape;408;g1696b36668e_0_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3950" y="2435550"/>
            <a:ext cx="2076450" cy="170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3" name="Google Shape;413;p13"/>
          <p:cNvGrpSpPr/>
          <p:nvPr/>
        </p:nvGrpSpPr>
        <p:grpSpPr>
          <a:xfrm>
            <a:off x="1798050" y="1333050"/>
            <a:ext cx="5547900" cy="2477400"/>
            <a:chOff x="1798050" y="1333050"/>
            <a:chExt cx="5547900" cy="2477400"/>
          </a:xfrm>
        </p:grpSpPr>
        <p:sp>
          <p:nvSpPr>
            <p:cNvPr id="414" name="Google Shape;414;p13"/>
            <p:cNvSpPr/>
            <p:nvPr/>
          </p:nvSpPr>
          <p:spPr>
            <a:xfrm>
              <a:off x="1798050" y="1333050"/>
              <a:ext cx="5547900" cy="2477400"/>
            </a:xfrm>
            <a:prstGeom prst="roundRect">
              <a:avLst>
                <a:gd fmla="val 7128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15" name="Google Shape;415;p13"/>
            <p:cNvGrpSpPr/>
            <p:nvPr/>
          </p:nvGrpSpPr>
          <p:grpSpPr>
            <a:xfrm>
              <a:off x="6764859" y="1485456"/>
              <a:ext cx="420286" cy="106769"/>
              <a:chOff x="2098350" y="467225"/>
              <a:chExt cx="817200" cy="207600"/>
            </a:xfrm>
          </p:grpSpPr>
          <p:sp>
            <p:nvSpPr>
              <p:cNvPr id="416" name="Google Shape;416;p13"/>
              <p:cNvSpPr/>
              <p:nvPr/>
            </p:nvSpPr>
            <p:spPr>
              <a:xfrm>
                <a:off x="2098350" y="467225"/>
                <a:ext cx="207600" cy="207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7" name="Google Shape;417;p13"/>
              <p:cNvSpPr/>
              <p:nvPr/>
            </p:nvSpPr>
            <p:spPr>
              <a:xfrm>
                <a:off x="2403150" y="467225"/>
                <a:ext cx="207600" cy="207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8" name="Google Shape;418;p13"/>
              <p:cNvSpPr/>
              <p:nvPr/>
            </p:nvSpPr>
            <p:spPr>
              <a:xfrm>
                <a:off x="2707950" y="467225"/>
                <a:ext cx="207600" cy="20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19" name="Google Shape;419;p13"/>
            <p:cNvGrpSpPr/>
            <p:nvPr/>
          </p:nvGrpSpPr>
          <p:grpSpPr>
            <a:xfrm>
              <a:off x="6950114" y="3492982"/>
              <a:ext cx="395836" cy="317468"/>
              <a:chOff x="7773503" y="3987878"/>
              <a:chExt cx="395836" cy="317468"/>
            </a:xfrm>
          </p:grpSpPr>
          <p:sp>
            <p:nvSpPr>
              <p:cNvPr id="420" name="Google Shape;420;p13"/>
              <p:cNvSpPr/>
              <p:nvPr/>
            </p:nvSpPr>
            <p:spPr>
              <a:xfrm flipH="1">
                <a:off x="7780650" y="3993550"/>
                <a:ext cx="384000" cy="311700"/>
              </a:xfrm>
              <a:prstGeom prst="rtTriangl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1" name="Google Shape;421;p13"/>
              <p:cNvSpPr/>
              <p:nvPr/>
            </p:nvSpPr>
            <p:spPr>
              <a:xfrm>
                <a:off x="7773503" y="3987878"/>
                <a:ext cx="395836" cy="317468"/>
              </a:xfrm>
              <a:custGeom>
                <a:rect b="b" l="l" r="r" t="t"/>
                <a:pathLst>
                  <a:path extrusionOk="0" h="209550" w="261278">
                    <a:moveTo>
                      <a:pt x="66406" y="0"/>
                    </a:moveTo>
                    <a:lnTo>
                      <a:pt x="64625" y="71"/>
                    </a:lnTo>
                    <a:lnTo>
                      <a:pt x="62915" y="143"/>
                    </a:lnTo>
                    <a:lnTo>
                      <a:pt x="61205" y="356"/>
                    </a:lnTo>
                    <a:lnTo>
                      <a:pt x="59495" y="499"/>
                    </a:lnTo>
                    <a:lnTo>
                      <a:pt x="57785" y="784"/>
                    </a:lnTo>
                    <a:lnTo>
                      <a:pt x="56146" y="1069"/>
                    </a:lnTo>
                    <a:lnTo>
                      <a:pt x="54436" y="1354"/>
                    </a:lnTo>
                    <a:lnTo>
                      <a:pt x="51158" y="2138"/>
                    </a:lnTo>
                    <a:lnTo>
                      <a:pt x="47952" y="3064"/>
                    </a:lnTo>
                    <a:lnTo>
                      <a:pt x="44746" y="4133"/>
                    </a:lnTo>
                    <a:lnTo>
                      <a:pt x="41682" y="5344"/>
                    </a:lnTo>
                    <a:lnTo>
                      <a:pt x="38689" y="6698"/>
                    </a:lnTo>
                    <a:lnTo>
                      <a:pt x="35697" y="8265"/>
                    </a:lnTo>
                    <a:lnTo>
                      <a:pt x="32847" y="9904"/>
                    </a:lnTo>
                    <a:lnTo>
                      <a:pt x="30068" y="11685"/>
                    </a:lnTo>
                    <a:lnTo>
                      <a:pt x="27432" y="13538"/>
                    </a:lnTo>
                    <a:lnTo>
                      <a:pt x="24867" y="15604"/>
                    </a:lnTo>
                    <a:lnTo>
                      <a:pt x="22373" y="17742"/>
                    </a:lnTo>
                    <a:lnTo>
                      <a:pt x="20022" y="20022"/>
                    </a:lnTo>
                    <a:lnTo>
                      <a:pt x="17742" y="22373"/>
                    </a:lnTo>
                    <a:lnTo>
                      <a:pt x="15604" y="24867"/>
                    </a:lnTo>
                    <a:lnTo>
                      <a:pt x="13538" y="27432"/>
                    </a:lnTo>
                    <a:lnTo>
                      <a:pt x="11685" y="30139"/>
                    </a:lnTo>
                    <a:lnTo>
                      <a:pt x="9904" y="32847"/>
                    </a:lnTo>
                    <a:lnTo>
                      <a:pt x="8194" y="35697"/>
                    </a:lnTo>
                    <a:lnTo>
                      <a:pt x="6698" y="38689"/>
                    </a:lnTo>
                    <a:lnTo>
                      <a:pt x="5344" y="41682"/>
                    </a:lnTo>
                    <a:lnTo>
                      <a:pt x="4133" y="44817"/>
                    </a:lnTo>
                    <a:lnTo>
                      <a:pt x="3064" y="47952"/>
                    </a:lnTo>
                    <a:lnTo>
                      <a:pt x="2138" y="51158"/>
                    </a:lnTo>
                    <a:lnTo>
                      <a:pt x="1354" y="54436"/>
                    </a:lnTo>
                    <a:lnTo>
                      <a:pt x="1069" y="56146"/>
                    </a:lnTo>
                    <a:lnTo>
                      <a:pt x="784" y="57785"/>
                    </a:lnTo>
                    <a:lnTo>
                      <a:pt x="499" y="59495"/>
                    </a:lnTo>
                    <a:lnTo>
                      <a:pt x="285" y="61205"/>
                    </a:lnTo>
                    <a:lnTo>
                      <a:pt x="143" y="62915"/>
                    </a:lnTo>
                    <a:lnTo>
                      <a:pt x="71" y="64696"/>
                    </a:lnTo>
                    <a:lnTo>
                      <a:pt x="0" y="66406"/>
                    </a:lnTo>
                    <a:lnTo>
                      <a:pt x="0" y="68187"/>
                    </a:lnTo>
                    <a:lnTo>
                      <a:pt x="0" y="209550"/>
                    </a:lnTo>
                    <a:lnTo>
                      <a:pt x="26127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22" name="Google Shape;422;p13"/>
          <p:cNvSpPr txBox="1"/>
          <p:nvPr>
            <p:ph type="title"/>
          </p:nvPr>
        </p:nvSpPr>
        <p:spPr>
          <a:xfrm>
            <a:off x="1999350" y="1618350"/>
            <a:ext cx="5145300" cy="19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>
                <a:solidFill>
                  <a:srgbClr val="FFFF00"/>
                </a:solidFill>
              </a:rPr>
              <a:t>Question</a:t>
            </a:r>
            <a:r>
              <a:rPr lang="en-US"/>
              <a:t> Time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ark &amp; Colorful Interface for Business by Slidesgo">
  <a:themeElements>
    <a:clrScheme name="Simple Light">
      <a:dk1>
        <a:srgbClr val="363636"/>
      </a:dk1>
      <a:lt1>
        <a:srgbClr val="FFFFFF"/>
      </a:lt1>
      <a:dk2>
        <a:srgbClr val="FCCF78"/>
      </a:dk2>
      <a:lt2>
        <a:srgbClr val="F57DC6"/>
      </a:lt2>
      <a:accent1>
        <a:srgbClr val="6AA1F7"/>
      </a:accent1>
      <a:accent2>
        <a:srgbClr val="9D59DB"/>
      </a:accent2>
      <a:accent3>
        <a:srgbClr val="B3D5F2"/>
      </a:accent3>
      <a:accent4>
        <a:srgbClr val="9AE6AE"/>
      </a:accent4>
      <a:accent5>
        <a:srgbClr val="777777"/>
      </a:accent5>
      <a:accent6>
        <a:srgbClr val="464646"/>
      </a:accent6>
      <a:hlink>
        <a:srgbClr val="FCCF7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