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3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2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5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l="32000" t="4000" r="3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F769A-EB2E-4591-8413-A6EE30F00CDC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BA0B-E2CD-49E7-84BE-273EA26075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B034934-2016-4954-86C6-51EE46D6DF4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3738"/>
            <a:ext cx="575821" cy="74518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A117DA3-ED9A-4CA3-A2AE-7D2F7E8F04C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72" y="6176963"/>
            <a:ext cx="1832727" cy="544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2102C4-865E-48E0-85AB-B56057305B9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72" y="6233330"/>
            <a:ext cx="3162693" cy="4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1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613" y="180869"/>
            <a:ext cx="9144000" cy="1698173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Edwardian Script ITC" panose="030303020407070D0804" pitchFamily="66" charset="0"/>
              </a:rPr>
              <a:t>Breast Cancer</a:t>
            </a:r>
            <a:r>
              <a:rPr lang="en-US" sz="9600" b="1" dirty="0">
                <a:solidFill>
                  <a:srgbClr val="FF0000"/>
                </a:solidFill>
                <a:latin typeface="Edwardian Script ITC" panose="030303020407070D0804" pitchFamily="66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615" y="2551611"/>
            <a:ext cx="9144000" cy="5727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simple mobile application to know more about your Breast Cancer.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187904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Edwardian Script ITC" panose="030303020407070D0804" pitchFamily="66" charset="0"/>
              </a:rPr>
              <a:t>Healthy Breast Healthy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6272" y="4131213"/>
            <a:ext cx="81994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: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Namaste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Ncitians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4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Breast Cancer 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Simply</a:t>
            </a:r>
            <a:r>
              <a:rPr lang="en-US" b="1" dirty="0"/>
              <a:t> Breast cancer</a:t>
            </a:r>
            <a:r>
              <a:rPr lang="en-US" dirty="0"/>
              <a:t> is a disease in which cells in the </a:t>
            </a:r>
            <a:r>
              <a:rPr lang="en-US" b="1" dirty="0"/>
              <a:t>breast</a:t>
            </a:r>
            <a:r>
              <a:rPr lang="en-US" dirty="0"/>
              <a:t> grow out of control.</a:t>
            </a:r>
          </a:p>
          <a:p>
            <a:r>
              <a:rPr lang="en-US" dirty="0"/>
              <a:t>Growth of lumps inside the tissue cells</a:t>
            </a:r>
          </a:p>
          <a:p>
            <a:r>
              <a:rPr lang="en-US" dirty="0"/>
              <a:t>Begins in ducts or lobules.</a:t>
            </a:r>
          </a:p>
          <a:p>
            <a:r>
              <a:rPr lang="en-US" b="1" dirty="0"/>
              <a:t>Breast cancer</a:t>
            </a:r>
            <a:r>
              <a:rPr lang="en-US" dirty="0"/>
              <a:t> can spread outside the </a:t>
            </a:r>
            <a:r>
              <a:rPr lang="en-US" b="1" dirty="0"/>
              <a:t>breast</a:t>
            </a:r>
            <a:r>
              <a:rPr lang="en-US" dirty="0"/>
              <a:t> through blood vessels and lymph vessels.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B67E-766C-4AAE-BE75-23E749DB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Breast Cancer </a:t>
            </a:r>
            <a:r>
              <a:rPr lang="en-US" b="1" u="sng" dirty="0" err="1"/>
              <a:t>Rescurer</a:t>
            </a:r>
            <a:r>
              <a:rPr lang="en-US" b="1" u="sng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4235-A589-49DA-AACE-383E3E43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find out if one is the victim of breast cancer or not.</a:t>
            </a:r>
          </a:p>
          <a:p>
            <a:r>
              <a:rPr lang="en-US" dirty="0"/>
              <a:t>Examine most of the symptoms of the breast cancer.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4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Breast Cancer :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lump or mass</a:t>
            </a:r>
          </a:p>
          <a:p>
            <a:r>
              <a:rPr lang="en-US" dirty="0"/>
              <a:t>Swelling of all or part of a breast</a:t>
            </a:r>
          </a:p>
          <a:p>
            <a:r>
              <a:rPr lang="en-US" dirty="0"/>
              <a:t>Skin irritation or dimpling</a:t>
            </a:r>
          </a:p>
          <a:p>
            <a:r>
              <a:rPr lang="en-US" dirty="0"/>
              <a:t>Breast or nipple pain</a:t>
            </a:r>
          </a:p>
          <a:p>
            <a:r>
              <a:rPr lang="en-US" dirty="0"/>
              <a:t>Nipple retraction (turning inward)</a:t>
            </a:r>
          </a:p>
          <a:p>
            <a:r>
              <a:rPr lang="en-US" dirty="0"/>
              <a:t>Redness, </a:t>
            </a:r>
            <a:r>
              <a:rPr lang="en-US" dirty="0" err="1"/>
              <a:t>scaliness</a:t>
            </a:r>
            <a:r>
              <a:rPr lang="en-US" dirty="0"/>
              <a:t>, or thickening of the nipple or breast skin</a:t>
            </a:r>
          </a:p>
          <a:p>
            <a:r>
              <a:rPr lang="en-US" dirty="0"/>
              <a:t>Nipple discharge (other than breast milk).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5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Breast Cancer In Nepal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 new cases of breast cancer are diagnosed each year.</a:t>
            </a:r>
          </a:p>
          <a:p>
            <a:r>
              <a:rPr lang="en-US" dirty="0"/>
              <a:t>Every year the number of breast cancer patients is increasing by five per cent,” informed </a:t>
            </a:r>
            <a:r>
              <a:rPr lang="en-US" dirty="0" err="1"/>
              <a:t>Dr</a:t>
            </a:r>
            <a:r>
              <a:rPr lang="en-US" dirty="0"/>
              <a:t> Prakash Raj </a:t>
            </a:r>
            <a:r>
              <a:rPr lang="en-US" dirty="0" err="1"/>
              <a:t>Neupane</a:t>
            </a:r>
            <a:r>
              <a:rPr lang="en-US" dirty="0"/>
              <a:t>, medical director at </a:t>
            </a:r>
            <a:r>
              <a:rPr lang="en-US" dirty="0" err="1"/>
              <a:t>Bhaktapur</a:t>
            </a:r>
            <a:r>
              <a:rPr lang="en-US" dirty="0"/>
              <a:t> Cancer Hospital.</a:t>
            </a:r>
          </a:p>
          <a:p>
            <a:r>
              <a:rPr lang="en-US" dirty="0"/>
              <a:t>120 patients underwent surgery for breast cancer in the hospital in the fiscal 2016/17.</a:t>
            </a:r>
          </a:p>
        </p:txBody>
      </p:sp>
    </p:spTree>
    <p:extLst>
      <p:ext uri="{BB962C8B-B14F-4D97-AF65-F5344CB8AC3E}">
        <p14:creationId xmlns:p14="http://schemas.microsoft.com/office/powerpoint/2010/main" val="121607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Recurrence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it’s about cancer, there are lots of chances that the tumor will grow again and the cancer will reoccur</a:t>
            </a:r>
          </a:p>
          <a:p>
            <a:r>
              <a:rPr lang="en-US" dirty="0"/>
              <a:t>And the patient or the victim would definitely want to know if this will ever happen or not</a:t>
            </a:r>
          </a:p>
          <a:p>
            <a:r>
              <a:rPr lang="en-US" dirty="0"/>
              <a:t>So this is what we are doing for the victim to know about the recurrence.</a:t>
            </a:r>
          </a:p>
        </p:txBody>
      </p:sp>
    </p:spTree>
    <p:extLst>
      <p:ext uri="{BB962C8B-B14F-4D97-AF65-F5344CB8AC3E}">
        <p14:creationId xmlns:p14="http://schemas.microsoft.com/office/powerpoint/2010/main" val="88434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Solution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Based Application</a:t>
            </a:r>
          </a:p>
          <a:p>
            <a:r>
              <a:rPr lang="en-US" dirty="0"/>
              <a:t>Fill the form with required data</a:t>
            </a:r>
          </a:p>
          <a:p>
            <a:r>
              <a:rPr lang="en-US" dirty="0"/>
              <a:t>Let the application do the thing</a:t>
            </a:r>
          </a:p>
          <a:p>
            <a:r>
              <a:rPr lang="en-US" dirty="0"/>
              <a:t>Shows the result on if the tumor will appear again or not (Recurrence).</a:t>
            </a:r>
          </a:p>
        </p:txBody>
      </p:sp>
    </p:spTree>
    <p:extLst>
      <p:ext uri="{BB962C8B-B14F-4D97-AF65-F5344CB8AC3E}">
        <p14:creationId xmlns:p14="http://schemas.microsoft.com/office/powerpoint/2010/main" val="293042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Conclusion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Nobody really goes to see doctor with simple problems like small lumps or rashes.</a:t>
            </a:r>
          </a:p>
          <a:p>
            <a:r>
              <a:rPr lang="en-US" dirty="0"/>
              <a:t>Lack of education and money.</a:t>
            </a:r>
          </a:p>
          <a:p>
            <a:r>
              <a:rPr lang="en-US" dirty="0"/>
              <a:t>Many people got smart mobile in Nepal or a good friend with a smart mobile.</a:t>
            </a:r>
          </a:p>
          <a:p>
            <a:r>
              <a:rPr lang="en-US" dirty="0"/>
              <a:t>Can check whenever they like.</a:t>
            </a:r>
          </a:p>
          <a:p>
            <a:r>
              <a:rPr lang="en-US" dirty="0"/>
              <a:t>And if any chances of cancer is shown their fear will take them to see the doctor.</a:t>
            </a:r>
          </a:p>
        </p:txBody>
      </p:sp>
    </p:spTree>
    <p:extLst>
      <p:ext uri="{BB962C8B-B14F-4D97-AF65-F5344CB8AC3E}">
        <p14:creationId xmlns:p14="http://schemas.microsoft.com/office/powerpoint/2010/main" val="317635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/>
              <a:t>THANK YOU!</a:t>
            </a:r>
            <a:endParaRPr lang="en-US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783" y="1838848"/>
            <a:ext cx="3520433" cy="5039248"/>
          </a:xfrm>
          <a:noFill/>
        </p:spPr>
      </p:pic>
    </p:spTree>
    <p:extLst>
      <p:ext uri="{BB962C8B-B14F-4D97-AF65-F5344CB8AC3E}">
        <p14:creationId xmlns:p14="http://schemas.microsoft.com/office/powerpoint/2010/main" val="365338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Edwardian Script ITC</vt:lpstr>
      <vt:lpstr>Times New Roman</vt:lpstr>
      <vt:lpstr>Office Theme</vt:lpstr>
      <vt:lpstr>Breast Cancer </vt:lpstr>
      <vt:lpstr>Breast Cancer : Introduction</vt:lpstr>
      <vt:lpstr>Breast Cancer Rescurer:</vt:lpstr>
      <vt:lpstr>Breast Cancer : Symptoms</vt:lpstr>
      <vt:lpstr>Breast Cancer In Nepal :</vt:lpstr>
      <vt:lpstr>Recurrence :</vt:lpstr>
      <vt:lpstr>Solution :</vt:lpstr>
      <vt:lpstr>Conclusion 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</dc:title>
  <dc:creator>sagar thapa shrestha</dc:creator>
  <cp:lastModifiedBy>sagar thapa shrestha</cp:lastModifiedBy>
  <cp:revision>22</cp:revision>
  <dcterms:created xsi:type="dcterms:W3CDTF">2019-02-07T07:43:08Z</dcterms:created>
  <dcterms:modified xsi:type="dcterms:W3CDTF">2019-02-10T17:45:38Z</dcterms:modified>
</cp:coreProperties>
</file>