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3607A-7020-4614-9A17-CFD57526D69B}"/>
              </a:ext>
            </a:extLst>
          </p:cNvPr>
          <p:cNvSpPr txBox="1"/>
          <p:nvPr/>
        </p:nvSpPr>
        <p:spPr>
          <a:xfrm>
            <a:off x="1253674" y="607594"/>
            <a:ext cx="58223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Presentation </a:t>
            </a:r>
          </a:p>
          <a:p>
            <a:r>
              <a:rPr lang="en-US" sz="4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</a:p>
          <a:p>
            <a:r>
              <a:rPr lang="en-US" sz="44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4C0B8-40B2-438B-8978-140C4BCB4310}"/>
              </a:ext>
            </a:extLst>
          </p:cNvPr>
          <p:cNvSpPr txBox="1"/>
          <p:nvPr/>
        </p:nvSpPr>
        <p:spPr>
          <a:xfrm>
            <a:off x="3536175" y="1936123"/>
            <a:ext cx="438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8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”Blood Management       				System”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AC1D5-0092-4BE8-B752-C87BE141E980}"/>
              </a:ext>
            </a:extLst>
          </p:cNvPr>
          <p:cNvSpPr txBox="1"/>
          <p:nvPr/>
        </p:nvSpPr>
        <p:spPr>
          <a:xfrm>
            <a:off x="8498402" y="5234473"/>
            <a:ext cx="296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Himshikha Rai(15756)</a:t>
            </a:r>
          </a:p>
          <a:p>
            <a:r>
              <a:rPr lang="en-US" dirty="0"/>
              <a:t>Denis Gurung(15755)</a:t>
            </a:r>
          </a:p>
        </p:txBody>
      </p:sp>
      <p:pic>
        <p:nvPicPr>
          <p:cNvPr id="5" name="Picture 4" descr="4.jpg">
            <a:extLst>
              <a:ext uri="{FF2B5EF4-FFF2-40B4-BE49-F238E27FC236}">
                <a16:creationId xmlns:a16="http://schemas.microsoft.com/office/drawing/2014/main" id="{15141E5D-8CC5-4099-ADE5-0F1567079F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6175" y="2938031"/>
            <a:ext cx="3581400" cy="33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4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EAFA2-6FF9-4D64-9AF5-2898444D94AE}"/>
              </a:ext>
            </a:extLst>
          </p:cNvPr>
          <p:cNvSpPr txBox="1"/>
          <p:nvPr/>
        </p:nvSpPr>
        <p:spPr>
          <a:xfrm>
            <a:off x="1386840" y="64008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Use case diagram for Blood Management System</a:t>
            </a:r>
          </a:p>
        </p:txBody>
      </p:sp>
      <p:pic>
        <p:nvPicPr>
          <p:cNvPr id="3" name="Picture 2" descr="bloodproj.png">
            <a:extLst>
              <a:ext uri="{FF2B5EF4-FFF2-40B4-BE49-F238E27FC236}">
                <a16:creationId xmlns:a16="http://schemas.microsoft.com/office/drawing/2014/main" id="{2BA06437-F4D3-4AC5-8A97-C0E1F3B9E1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728003"/>
            <a:ext cx="4632960" cy="5312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DE74F-40EE-48A2-91B6-16704BD3573E}"/>
              </a:ext>
            </a:extLst>
          </p:cNvPr>
          <p:cNvSpPr txBox="1"/>
          <p:nvPr/>
        </p:nvSpPr>
        <p:spPr>
          <a:xfrm>
            <a:off x="2560320" y="48158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Donor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7400A-5B95-4D17-99E2-2BA5059E3AA9}"/>
              </a:ext>
            </a:extLst>
          </p:cNvPr>
          <p:cNvSpPr txBox="1"/>
          <p:nvPr/>
        </p:nvSpPr>
        <p:spPr>
          <a:xfrm>
            <a:off x="5928360" y="48506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Patient</a:t>
            </a:r>
          </a:p>
          <a:p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3143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B5D25-A57B-4DCC-9600-B9E69EFBF720}"/>
              </a:ext>
            </a:extLst>
          </p:cNvPr>
          <p:cNvSpPr txBox="1"/>
          <p:nvPr/>
        </p:nvSpPr>
        <p:spPr>
          <a:xfrm>
            <a:off x="5151120" y="8382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Conclusion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A08D5-AC2B-45B3-8371-2FF22429A265}"/>
              </a:ext>
            </a:extLst>
          </p:cNvPr>
          <p:cNvSpPr txBox="1"/>
          <p:nvPr/>
        </p:nvSpPr>
        <p:spPr>
          <a:xfrm>
            <a:off x="1264920" y="5867400"/>
            <a:ext cx="5593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Adobe Heiti Std R" pitchFamily="34" charset="-128"/>
                <a:ea typeface="Adobe Heiti Std R" pitchFamily="34" charset="-128"/>
              </a:rPr>
              <a:t>Thank You!!!!!!!!!!!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27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533CE-BC2E-4ABF-9711-D27286EAC5A3}"/>
              </a:ext>
            </a:extLst>
          </p:cNvPr>
          <p:cNvSpPr txBox="1"/>
          <p:nvPr/>
        </p:nvSpPr>
        <p:spPr>
          <a:xfrm>
            <a:off x="1439693" y="1099225"/>
            <a:ext cx="50097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Adobe Heiti Std R"/>
              </a:rPr>
              <a:t>Content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Software Development Life Cycle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What’s new???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Technologies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dobe Heiti Std R" pitchFamily="34" charset="-128"/>
                <a:ea typeface="Adobe Heiti Std R" pitchFamily="34" charset="-128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D3B06-CDE6-4A19-88AF-EE089818C97A}"/>
              </a:ext>
            </a:extLst>
          </p:cNvPr>
          <p:cNvSpPr txBox="1"/>
          <p:nvPr/>
        </p:nvSpPr>
        <p:spPr>
          <a:xfrm>
            <a:off x="1295400" y="685800"/>
            <a:ext cx="10226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Introduction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An android application to provide a common platform for donors and patients.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Ability to keep the record of the donors, donation programs.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 A means to notify the donors about the donation events.</a:t>
            </a:r>
          </a:p>
        </p:txBody>
      </p:sp>
    </p:spTree>
    <p:extLst>
      <p:ext uri="{BB962C8B-B14F-4D97-AF65-F5344CB8AC3E}">
        <p14:creationId xmlns:p14="http://schemas.microsoft.com/office/powerpoint/2010/main" val="34019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C230-3B90-4140-BE01-5D1660DD530F}"/>
              </a:ext>
            </a:extLst>
          </p:cNvPr>
          <p:cNvSpPr txBox="1"/>
          <p:nvPr/>
        </p:nvSpPr>
        <p:spPr>
          <a:xfrm>
            <a:off x="1295400" y="1112520"/>
            <a:ext cx="9631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Problem Statement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Have a difficult time finding donors at emergency.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Time consuming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Costly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Manual data entry is </a:t>
            </a:r>
          </a:p>
          <a:p>
            <a:pPr lvl="3"/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-error prone</a:t>
            </a:r>
          </a:p>
          <a:p>
            <a:pPr lvl="3"/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-less relevant</a:t>
            </a:r>
          </a:p>
        </p:txBody>
      </p:sp>
    </p:spTree>
    <p:extLst>
      <p:ext uri="{BB962C8B-B14F-4D97-AF65-F5344CB8AC3E}">
        <p14:creationId xmlns:p14="http://schemas.microsoft.com/office/powerpoint/2010/main" val="14542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53F7A-CED1-493C-BFC7-9C500FF44ECB}"/>
              </a:ext>
            </a:extLst>
          </p:cNvPr>
          <p:cNvSpPr txBox="1"/>
          <p:nvPr/>
        </p:nvSpPr>
        <p:spPr>
          <a:xfrm>
            <a:off x="1158240" y="777240"/>
            <a:ext cx="8427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Objective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To maintain the donors details and donation event details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To develop the application through which we can reduce the human efforts.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To make the application run on different 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To bring donor and patient in a common platform\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0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3BF73-AB01-46D7-AEAD-D290ED50F3C6}"/>
              </a:ext>
            </a:extLst>
          </p:cNvPr>
          <p:cNvSpPr txBox="1"/>
          <p:nvPr/>
        </p:nvSpPr>
        <p:spPr>
          <a:xfrm>
            <a:off x="1249680" y="77724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Software Development Life Cycle</a:t>
            </a:r>
          </a:p>
        </p:txBody>
      </p:sp>
      <p:pic>
        <p:nvPicPr>
          <p:cNvPr id="4" name="Picture 3" descr="Agile-Approach.png">
            <a:extLst>
              <a:ext uri="{FF2B5EF4-FFF2-40B4-BE49-F238E27FC236}">
                <a16:creationId xmlns:a16="http://schemas.microsoft.com/office/drawing/2014/main" id="{8FBD8CD9-663F-4000-8CB7-22CCD0089E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1584961"/>
            <a:ext cx="7627620" cy="3489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A25B3-7450-42FF-8526-AF97A7D176CD}"/>
              </a:ext>
            </a:extLst>
          </p:cNvPr>
          <p:cNvSpPr/>
          <p:nvPr/>
        </p:nvSpPr>
        <p:spPr>
          <a:xfrm>
            <a:off x="4854775" y="505164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Figure :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51949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23AA4-D09F-498A-A78D-CBA10A07B383}"/>
              </a:ext>
            </a:extLst>
          </p:cNvPr>
          <p:cNvSpPr txBox="1"/>
          <p:nvPr/>
        </p:nvSpPr>
        <p:spPr>
          <a:xfrm>
            <a:off x="1295400" y="792480"/>
            <a:ext cx="975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Features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Register as donor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Login through valid email and password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See Donors List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Search for the required blood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Set donation events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See Blood Banks and contact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418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62628-99C7-4759-B1D4-E98293DF5BFF}"/>
              </a:ext>
            </a:extLst>
          </p:cNvPr>
          <p:cNvSpPr txBox="1"/>
          <p:nvPr/>
        </p:nvSpPr>
        <p:spPr>
          <a:xfrm>
            <a:off x="1432560" y="655320"/>
            <a:ext cx="9204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What's new????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Change language in Nepali and French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Notification to donors</a:t>
            </a: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  <a:p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91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C82A3-3F25-496E-9E66-6C41C7595EF9}"/>
              </a:ext>
            </a:extLst>
          </p:cNvPr>
          <p:cNvSpPr txBox="1"/>
          <p:nvPr/>
        </p:nvSpPr>
        <p:spPr>
          <a:xfrm>
            <a:off x="1295400" y="85344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Technologies used</a:t>
            </a:r>
          </a:p>
          <a:p>
            <a:endParaRPr lang="en-US" sz="2800" dirty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Programming Language: Java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Database Management System: </a:t>
            </a:r>
            <a:r>
              <a:rPr lang="en-US" sz="2800" dirty="0" err="1">
                <a:latin typeface="Adobe Heiti Std R" pitchFamily="34" charset="-128"/>
                <a:ea typeface="Adobe Heiti Std R" pitchFamily="34" charset="-128"/>
              </a:rPr>
              <a:t>Sqlite</a:t>
            </a:r>
            <a:endParaRPr lang="en-US" sz="2800" dirty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dobe Heiti Std R" pitchFamily="34" charset="-128"/>
              <a:ea typeface="Adobe Heiti Std R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dobe Heiti Std R" pitchFamily="34" charset="-128"/>
                <a:ea typeface="Adobe Heiti Std R" pitchFamily="34" charset="-128"/>
              </a:rPr>
              <a:t>Development Toll: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711791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210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Heiti Std R</vt:lpstr>
      <vt:lpstr>Arial</vt:lpstr>
      <vt:lpstr>Consolas</vt:lpstr>
      <vt:lpstr>Lucida Sans Unicode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Himshikha</dc:creator>
  <cp:lastModifiedBy>Himshikha Rai</cp:lastModifiedBy>
  <cp:revision>6</cp:revision>
  <dcterms:created xsi:type="dcterms:W3CDTF">2018-11-30T06:28:52Z</dcterms:created>
  <dcterms:modified xsi:type="dcterms:W3CDTF">2018-12-15T17:51:50Z</dcterms:modified>
</cp:coreProperties>
</file>