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47F6C2-55E6-422A-AC46-10EB89461D86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5E88529B-3570-4B50-8B84-0554E47520AD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sp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Internet Of Things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What is IoT?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Interconnection of devices on internet, communicating with each other either by receiving or sending data.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scale of communication varies from a smart watch sending vitals to emergency contact to a satellite locating one’s current location.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040880" y="1512000"/>
            <a:ext cx="1336320" cy="14630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651760" y="4023360"/>
            <a:ext cx="1371600" cy="12164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6858000" y="3886200"/>
            <a:ext cx="1829160" cy="11430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2468880" y="1260000"/>
            <a:ext cx="1636560" cy="2031840"/>
          </a:xfrm>
          <a:prstGeom prst="rect">
            <a:avLst/>
          </a:prstGeom>
          <a:ln>
            <a:noFill/>
          </a:ln>
        </p:spPr>
      </p:pic>
      <p:sp>
        <p:nvSpPr>
          <p:cNvPr id="95" name="Line 2"/>
          <p:cNvSpPr/>
          <p:nvPr/>
        </p:nvSpPr>
        <p:spPr>
          <a:xfrm>
            <a:off x="3657600" y="2286000"/>
            <a:ext cx="3749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"/>
          <p:cNvSpPr/>
          <p:nvPr/>
        </p:nvSpPr>
        <p:spPr>
          <a:xfrm>
            <a:off x="3291840" y="2834640"/>
            <a:ext cx="0" cy="118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"/>
          <p:cNvSpPr/>
          <p:nvPr/>
        </p:nvSpPr>
        <p:spPr>
          <a:xfrm>
            <a:off x="3840480" y="4663440"/>
            <a:ext cx="3017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"/>
          <p:cNvSpPr/>
          <p:nvPr/>
        </p:nvSpPr>
        <p:spPr>
          <a:xfrm>
            <a:off x="7680960" y="2849400"/>
            <a:ext cx="0" cy="117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"/>
          <p:cNvSpPr/>
          <p:nvPr/>
        </p:nvSpPr>
        <p:spPr>
          <a:xfrm>
            <a:off x="3566160" y="2743200"/>
            <a:ext cx="3383280" cy="1645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7"/>
          <p:cNvSpPr/>
          <p:nvPr/>
        </p:nvSpPr>
        <p:spPr>
          <a:xfrm flipV="1">
            <a:off x="3840480" y="2286000"/>
            <a:ext cx="3566160" cy="2011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Privacy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Our devices are no where secure as they should be.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Internet of things should not compromise on the privacy of a user without their consent.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Alternatively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Internet of things does improve our day to day life.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Despite it fueling the stigma of automation even further, the convenience provided by Internet of things cannot be unseen.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2019-02-14T18:48:40Z</dcterms:created>
  <dc:creator/>
  <dc:description/>
  <dc:language>en-US</dc:language>
  <cp:lastModifiedBy/>
  <dcterms:modified xsi:type="dcterms:W3CDTF">2019-02-14T18:58:01Z</dcterms:modified>
  <cp:revision>3</cp:revision>
  <dc:subject/>
  <dc:title>Classy Red</dc:title>
</cp:coreProperties>
</file>