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66" y="-9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3F709D8C-B9E4-44FA-ADD2-BE3810BB9929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74320" y="914400"/>
            <a:ext cx="9524520" cy="632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4400" spc="-1" dirty="0">
                <a:solidFill>
                  <a:srgbClr val="000099"/>
                </a:solidFill>
                <a:latin typeface="Arial"/>
              </a:rPr>
              <a:t>B</a:t>
            </a:r>
            <a:r>
              <a:rPr lang="en-US" sz="4400" b="0" strike="noStrike" spc="-1" dirty="0" smtClean="0">
                <a:solidFill>
                  <a:srgbClr val="000099"/>
                </a:solidFill>
                <a:latin typeface="Arial"/>
              </a:rPr>
              <a:t>lock </a:t>
            </a:r>
            <a:r>
              <a:rPr lang="en-US" sz="4400" b="0" strike="noStrike" spc="-1" dirty="0">
                <a:solidFill>
                  <a:srgbClr val="000099"/>
                </a:solidFill>
                <a:latin typeface="Arial"/>
              </a:rPr>
              <a:t>chain 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438120" y="21078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rial"/>
              </a:rPr>
              <a:t>T</a:t>
            </a:r>
            <a:r>
              <a:rPr lang="en-US" sz="3200" b="0" strike="noStrike" spc="-1" dirty="0" smtClean="0">
                <a:latin typeface="Arial"/>
              </a:rPr>
              <a:t>hey </a:t>
            </a:r>
            <a:r>
              <a:rPr lang="en-US" sz="3200" b="0" strike="noStrike" spc="-1" dirty="0">
                <a:latin typeface="Arial"/>
              </a:rPr>
              <a:t>are chain of blocks containing information.</a:t>
            </a:r>
            <a:r>
              <a:t/>
            </a:r>
            <a:br/>
            <a:r>
              <a:t/>
            </a:r>
            <a:br/>
            <a:r>
              <a:rPr lang="en-US" sz="3200" b="0" strike="noStrike" spc="-1" dirty="0">
                <a:latin typeface="Arial"/>
              </a:rPr>
              <a:t>Was first used in 1991 to timestamps documents</a:t>
            </a:r>
            <a:r>
              <a:t/>
            </a:r>
            <a:br/>
            <a:r>
              <a:t/>
            </a:r>
            <a:br/>
            <a:r>
              <a:rPr lang="en-US" sz="3200" b="0" strike="noStrike" spc="-1" dirty="0">
                <a:latin typeface="Arial"/>
              </a:rPr>
              <a:t>Gained popularity in 2009 when </a:t>
            </a:r>
            <a:r>
              <a:rPr lang="en-US" sz="3200" b="0" strike="noStrike" spc="-1" dirty="0" err="1">
                <a:latin typeface="Arial"/>
              </a:rPr>
              <a:t>bitcoin</a:t>
            </a:r>
            <a:r>
              <a:rPr lang="en-US" sz="3200" b="0" strike="noStrike" spc="-1" dirty="0">
                <a:latin typeface="Arial"/>
              </a:rPr>
              <a:t> was implemented using block chain.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99"/>
                </a:solidFill>
                <a:latin typeface="Arial"/>
              </a:rPr>
              <a:t>Structure of each block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47" name="Picture 46"/>
          <p:cNvPicPr/>
          <p:nvPr/>
        </p:nvPicPr>
        <p:blipFill>
          <a:blip r:embed="rId2"/>
          <a:srcRect l="2021" r="14517"/>
          <a:stretch/>
        </p:blipFill>
        <p:spPr>
          <a:xfrm>
            <a:off x="504000" y="1371600"/>
            <a:ext cx="8412480" cy="566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99"/>
                </a:solidFill>
                <a:latin typeface="Arial"/>
              </a:rPr>
              <a:t>Structure of each chain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49" name="Picture 48"/>
          <p:cNvPicPr/>
          <p:nvPr/>
        </p:nvPicPr>
        <p:blipFill>
          <a:blip r:embed="rId2"/>
          <a:srcRect l="6680" r="6231"/>
          <a:stretch/>
        </p:blipFill>
        <p:spPr>
          <a:xfrm>
            <a:off x="366120" y="1463040"/>
            <a:ext cx="8777880" cy="566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99"/>
                </a:solidFill>
                <a:latin typeface="Arial"/>
              </a:rPr>
              <a:t>Peer to Peer Network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51" name="Picture 50"/>
          <p:cNvPicPr/>
          <p:nvPr/>
        </p:nvPicPr>
        <p:blipFill>
          <a:blip r:embed="rId2"/>
          <a:srcRect r="5446"/>
          <a:stretch/>
        </p:blipFill>
        <p:spPr>
          <a:xfrm>
            <a:off x="253080" y="1371600"/>
            <a:ext cx="9530640" cy="566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99"/>
                </a:solidFill>
                <a:latin typeface="Arial"/>
              </a:rPr>
              <a:t>Proof of work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53" name="Picture 52"/>
          <p:cNvPicPr/>
          <p:nvPr/>
        </p:nvPicPr>
        <p:blipFill>
          <a:blip r:embed="rId2"/>
          <a:srcRect r="7136"/>
          <a:stretch/>
        </p:blipFill>
        <p:spPr>
          <a:xfrm>
            <a:off x="332640" y="1371600"/>
            <a:ext cx="9360000" cy="566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25</Words>
  <Application>LibreOffice/6.2.0.3$Windows_X86_64 LibreOffice_project/98c6a8a1c6c7b144ce3cc729e34964b47ce25d62</Application>
  <PresentationFormat>Custom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Windows User</cp:lastModifiedBy>
  <cp:revision>5</cp:revision>
  <dcterms:created xsi:type="dcterms:W3CDTF">2019-02-11T22:02:23Z</dcterms:created>
  <dcterms:modified xsi:type="dcterms:W3CDTF">2019-02-15T00:42:25Z</dcterms:modified>
  <dc:language>en-US</dc:language>
</cp:coreProperties>
</file>