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8" r:id="rId5"/>
    <p:sldId id="260" r:id="rId6"/>
    <p:sldId id="261" r:id="rId7"/>
    <p:sldId id="262" r:id="rId8"/>
    <p:sldId id="269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4D7119A-6FDB-4AD8-9A09-72A61A379157}" type="datetimeFigureOut">
              <a:rPr lang="en-US" smtClean="0"/>
              <a:pPr/>
              <a:t>27/10/2018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19A-6FDB-4AD8-9A09-72A61A379157}" type="datetimeFigureOut">
              <a:rPr lang="en-US" smtClean="0"/>
              <a:pPr/>
              <a:t>27/10/2018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19A-6FDB-4AD8-9A09-72A61A379157}" type="datetimeFigureOut">
              <a:rPr lang="en-US" smtClean="0"/>
              <a:pPr/>
              <a:t>27/10/2018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D7119A-6FDB-4AD8-9A09-72A61A379157}" type="datetimeFigureOut">
              <a:rPr lang="en-US" smtClean="0"/>
              <a:pPr/>
              <a:t>27/10/2018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4D7119A-6FDB-4AD8-9A09-72A61A379157}" type="datetimeFigureOut">
              <a:rPr lang="en-US" smtClean="0"/>
              <a:pPr/>
              <a:t>27/10/2018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19A-6FDB-4AD8-9A09-72A61A379157}" type="datetimeFigureOut">
              <a:rPr lang="en-US" smtClean="0"/>
              <a:pPr/>
              <a:t>27/10/2018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19A-6FDB-4AD8-9A09-72A61A379157}" type="datetimeFigureOut">
              <a:rPr lang="en-US" smtClean="0"/>
              <a:pPr/>
              <a:t>27/10/2018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D7119A-6FDB-4AD8-9A09-72A61A379157}" type="datetimeFigureOut">
              <a:rPr lang="en-US" smtClean="0"/>
              <a:pPr/>
              <a:t>27/10/2018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19A-6FDB-4AD8-9A09-72A61A379157}" type="datetimeFigureOut">
              <a:rPr lang="en-US" smtClean="0"/>
              <a:pPr/>
              <a:t>27/10/2018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D7119A-6FDB-4AD8-9A09-72A61A379157}" type="datetimeFigureOut">
              <a:rPr lang="en-US" smtClean="0"/>
              <a:pPr/>
              <a:t>27/10/2018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D7119A-6FDB-4AD8-9A09-72A61A379157}" type="datetimeFigureOut">
              <a:rPr lang="en-US" smtClean="0"/>
              <a:pPr/>
              <a:t>27/10/2018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D7119A-6FDB-4AD8-9A09-72A61A379157}" type="datetimeFigureOut">
              <a:rPr lang="en-US" smtClean="0"/>
              <a:pPr/>
              <a:t>27/10/2018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3194C8-3FEC-47EE-8BD0-CF3958B3AC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AD11726-491D-4058-964A-5CE3048B200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5105400"/>
            <a:ext cx="1990724" cy="1447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494BCE-40D6-4955-B0AE-EE16D4F8C3C5}"/>
              </a:ext>
            </a:extLst>
          </p:cNvPr>
          <p:cNvSpPr txBox="1"/>
          <p:nvPr/>
        </p:nvSpPr>
        <p:spPr>
          <a:xfrm>
            <a:off x="2590800" y="5410200"/>
            <a:ext cx="56307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Department of Software Engineering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NEPAL COLLEGE OF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INFORMATION TECHNOLOGY</a:t>
            </a:r>
            <a:r>
              <a:rPr lang="en-US" dirty="0"/>
              <a:t/>
            </a:r>
            <a:br>
              <a:rPr lang="en-US" dirty="0"/>
            </a:br>
            <a:endParaRPr lang="ne-NP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4B585561-D2F8-4C9A-B19F-D9E44BB98159}"/>
              </a:ext>
            </a:extLst>
          </p:cNvPr>
          <p:cNvCxnSpPr/>
          <p:nvPr/>
        </p:nvCxnSpPr>
        <p:spPr>
          <a:xfrm>
            <a:off x="2616311" y="6299128"/>
            <a:ext cx="488091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422A0E-55EA-4B43-A9E6-B5029EC08154}"/>
              </a:ext>
            </a:extLst>
          </p:cNvPr>
          <p:cNvSpPr txBox="1"/>
          <p:nvPr/>
        </p:nvSpPr>
        <p:spPr>
          <a:xfrm>
            <a:off x="2590800" y="6324600"/>
            <a:ext cx="3118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Balkumari, Lalitpur, Nepal</a:t>
            </a:r>
            <a:endParaRPr lang="ne-NP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685800"/>
            <a:ext cx="4379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rush Script Std" pitchFamily="66" charset="0"/>
              </a:rPr>
              <a:t>Blood Management </a:t>
            </a:r>
          </a:p>
          <a:p>
            <a:r>
              <a:rPr lang="en-US" sz="4000" dirty="0" smtClean="0">
                <a:latin typeface="Brush Script Std" pitchFamily="66" charset="0"/>
              </a:rPr>
              <a:t>System</a:t>
            </a:r>
            <a:endParaRPr lang="en-US" sz="4000" dirty="0">
              <a:latin typeface="Brush Script Std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3276600"/>
            <a:ext cx="2606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Himshikha</a:t>
            </a:r>
            <a:r>
              <a:rPr lang="en-US" dirty="0" smtClean="0"/>
              <a:t> </a:t>
            </a:r>
            <a:r>
              <a:rPr lang="en-US" dirty="0" err="1" smtClean="0"/>
              <a:t>Rai</a:t>
            </a:r>
            <a:r>
              <a:rPr lang="en-US" dirty="0" smtClean="0"/>
              <a:t>(15756)</a:t>
            </a:r>
          </a:p>
          <a:p>
            <a:r>
              <a:rPr lang="en-US" dirty="0" smtClean="0"/>
              <a:t>Denis </a:t>
            </a:r>
            <a:r>
              <a:rPr lang="en-US" dirty="0" err="1" smtClean="0"/>
              <a:t>Gurung</a:t>
            </a:r>
            <a:r>
              <a:rPr lang="en-US" dirty="0" smtClean="0"/>
              <a:t>(15755)</a:t>
            </a:r>
          </a:p>
          <a:p>
            <a:endParaRPr lang="en-US" dirty="0"/>
          </a:p>
        </p:txBody>
      </p:sp>
      <p:pic>
        <p:nvPicPr>
          <p:cNvPr id="9" name="Picture 8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1981200"/>
            <a:ext cx="3581400" cy="331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Conclusion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8382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Management information system helps to make the system paper less.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will help to create a bridge between the demand and supply of blood.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This project intends to computerize the blood and donor management system in a blood bank in order to improve the record management efficiency due to the grown size of records of data</a:t>
            </a:r>
            <a:endParaRPr lang="en-US" sz="20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733800"/>
            <a:ext cx="1981200" cy="2809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47244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Thank You!!!!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810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What is Blood Management System???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29540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An android application to provide a common platform for donors and patient.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A means to advertise the blood donation events to the public.</a:t>
            </a:r>
          </a:p>
          <a:p>
            <a:pPr algn="just"/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The system keeps the record of all the donors, recipients, blood donation programs,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This system also has the ability to keep track of the donor's donation records.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Why Blood Management System???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7010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</a:t>
            </a:r>
            <a:r>
              <a:rPr lang="en-US" sz="2000" dirty="0" smtClean="0"/>
              <a:t>he public can only know about the blood donation events through conventional media means such as radio, news paper or television advertisements.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There is no information regarding the blood donation programs available on any of the portal.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The current system that is using by the blood bank is manual system.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With the manual system, there are problems in managing the donors' records.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Thus</a:t>
            </a:r>
            <a:r>
              <a:rPr lang="en-US" sz="2000" dirty="0"/>
              <a:t>, the Blood Management System will provide the </a:t>
            </a:r>
            <a:r>
              <a:rPr lang="en-US" sz="2000" dirty="0" smtClean="0"/>
              <a:t>availability of donors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8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Problem Statement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990600"/>
            <a:ext cx="716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Entering the details about the blood groups, members, addresses, etc. And tracking the databases is complicated when the details are maintained manually. This makes the maintenance of schedule erroneous. </a:t>
            </a:r>
          </a:p>
          <a:p>
            <a:endParaRPr lang="en-US" sz="2000" dirty="0" smtClean="0"/>
          </a:p>
          <a:p>
            <a:r>
              <a:rPr lang="en-US" sz="2000" dirty="0" smtClean="0"/>
              <a:t>There are various limitations of manual system listed below:-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It is time consuming.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It leads to error prone results.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Reports take time to produce.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Thus to overcome this limitations the blood management system is needed whose main propose is to save user's time and to provide the user simplest and fastest application.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Objective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43000"/>
            <a:ext cx="7010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To maintain the donor details, blood request details.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To make easier and faster application for the </a:t>
            </a:r>
            <a:r>
              <a:rPr lang="en-US" sz="2000" dirty="0" smtClean="0"/>
              <a:t>user.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/>
              <a:t>also bring the donor and the patient in a common platform</a:t>
            </a:r>
            <a:r>
              <a:rPr lang="en-US" sz="2000" dirty="0" smtClean="0"/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To develop the application through which we can reduce the human efforts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To create a bridge between the demand and supply of blood.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048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Software Development Life Cycle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3" name="Picture 2" descr="Agile-Approa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143000"/>
            <a:ext cx="6934200" cy="44957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24200" y="5562600"/>
            <a:ext cx="317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Figure : Incremental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327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dobe Heiti Std R" pitchFamily="34" charset="-128"/>
                <a:ea typeface="Adobe Heiti Std R" pitchFamily="34" charset="-128"/>
              </a:rPr>
              <a:t>Technologies to be</a:t>
            </a:r>
          </a:p>
          <a:p>
            <a:r>
              <a:rPr lang="en-US" sz="2400" b="1" dirty="0" smtClean="0">
                <a:latin typeface="Adobe Heiti Std R" pitchFamily="34" charset="-128"/>
                <a:ea typeface="Adobe Heiti Std R" pitchFamily="34" charset="-128"/>
              </a:rPr>
              <a:t> used 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5181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Programming Language: Java</a:t>
            </a:r>
          </a:p>
          <a:p>
            <a:pPr lvl="0" fontAlgn="base">
              <a:buFont typeface="Arial" pitchFamily="34" charset="0"/>
              <a:buChar char="•"/>
            </a:pPr>
            <a:endParaRPr lang="en-US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Database Management System: </a:t>
            </a:r>
            <a:r>
              <a:rPr lang="en-US" sz="2000" dirty="0" err="1" smtClean="0"/>
              <a:t>MySql</a:t>
            </a:r>
            <a:endParaRPr lang="en-US" sz="2000" dirty="0" smtClean="0"/>
          </a:p>
          <a:p>
            <a:pPr lvl="0" fontAlgn="base">
              <a:buFont typeface="Arial" pitchFamily="34" charset="0"/>
              <a:buChar char="•"/>
            </a:pPr>
            <a:endParaRPr lang="en-US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Development Tool: Android Studio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286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dobe Heiti Std R" pitchFamily="34" charset="-128"/>
                <a:ea typeface="Adobe Heiti Std R" pitchFamily="34" charset="-128"/>
              </a:rPr>
              <a:t>Why to choose us??? </a:t>
            </a:r>
            <a:endParaRPr lang="en-US" sz="20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7239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Our application will notify you when the donation event is organized.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Supports English and Nepali Language.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User can request a blood online.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Use case diagram for Blood Management System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25" name="Picture 24" descr="bloodpro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219200"/>
            <a:ext cx="4572000" cy="5429250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6172200" y="39624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943600" y="39624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172200" y="39624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943600" y="44196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172200" y="44196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1200" y="4876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Patient</a:t>
            </a:r>
          </a:p>
          <a:p>
            <a:endParaRPr lang="en-US" sz="1400" u="sng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667000" y="3962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438400" y="39624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667000" y="39624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514600" y="419100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67000" y="419100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33600" y="47244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Donor</a:t>
            </a:r>
            <a:endParaRPr lang="en-US" sz="1400" u="sng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048000" y="1143000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91200" y="1143000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0" y="11430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1863</TotalTime>
  <Words>453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45</cp:revision>
  <dcterms:created xsi:type="dcterms:W3CDTF">2018-07-19T16:49:41Z</dcterms:created>
  <dcterms:modified xsi:type="dcterms:W3CDTF">2018-10-27T13:05:42Z</dcterms:modified>
</cp:coreProperties>
</file>