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76" r:id="rId3"/>
    <p:sldId id="277" r:id="rId4"/>
    <p:sldId id="278" r:id="rId5"/>
    <p:sldId id="279" r:id="rId6"/>
    <p:sldId id="265" r:id="rId7"/>
    <p:sldId id="266" r:id="rId8"/>
    <p:sldId id="284" r:id="rId9"/>
    <p:sldId id="270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063"/>
    <a:srgbClr val="27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6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77AA46-C4D7-4A6F-AF6F-629AF590F332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8EB9AC-1698-4156-BD1B-57DF708196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4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65677" y="3962400"/>
            <a:ext cx="8728599" cy="2619640"/>
            <a:chOff x="297380" y="3419990"/>
            <a:chExt cx="11950770" cy="358668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297380" y="5089109"/>
              <a:ext cx="11950770" cy="1917564"/>
            </a:xfrm>
            <a:prstGeom prst="rect">
              <a:avLst/>
            </a:prstGeom>
            <a:solidFill>
              <a:srgbClr val="6730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649" y="5189296"/>
              <a:ext cx="1460310" cy="1446663"/>
            </a:xfrm>
            <a:prstGeom prst="roundRect">
              <a:avLst>
                <a:gd name="adj" fmla="val 8594"/>
              </a:avLst>
            </a:prstGeom>
            <a:grp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1" name="TextBox 30"/>
            <p:cNvSpPr txBox="1"/>
            <p:nvPr/>
          </p:nvSpPr>
          <p:spPr>
            <a:xfrm>
              <a:off x="297380" y="3419990"/>
              <a:ext cx="11950770" cy="1264178"/>
            </a:xfrm>
            <a:prstGeom prst="rect">
              <a:avLst/>
            </a:prstGeom>
            <a:solidFill>
              <a:srgbClr val="67306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Submitted </a:t>
              </a:r>
              <a:r>
                <a:rPr lang="en-US" dirty="0">
                  <a:solidFill>
                    <a:schemeClr val="bg1"/>
                  </a:solidFill>
                </a:rPr>
                <a:t>by</a:t>
              </a:r>
              <a:r>
                <a:rPr lang="en-US" dirty="0" smtClean="0">
                  <a:solidFill>
                    <a:schemeClr val="bg1"/>
                  </a:solidFill>
                </a:rPr>
                <a:t>:	Sajjan Paudel()			</a:t>
              </a:r>
              <a:r>
                <a:rPr lang="en-US" dirty="0" err="1" smtClean="0">
                  <a:solidFill>
                    <a:schemeClr val="bg1"/>
                  </a:solidFill>
                </a:rPr>
                <a:t>Barsha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Thapa</a:t>
              </a:r>
              <a:r>
                <a:rPr lang="en-US" dirty="0" smtClean="0">
                  <a:solidFill>
                    <a:schemeClr val="bg1"/>
                  </a:solidFill>
                </a:rPr>
                <a:t>()	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	Ritesh </a:t>
              </a:r>
              <a:r>
                <a:rPr lang="en-US" dirty="0" err="1" smtClean="0">
                  <a:solidFill>
                    <a:schemeClr val="bg1"/>
                  </a:solidFill>
                </a:rPr>
                <a:t>Adhikari</a:t>
              </a:r>
              <a:r>
                <a:rPr lang="en-US" dirty="0" smtClean="0">
                  <a:solidFill>
                    <a:schemeClr val="bg1"/>
                  </a:solidFill>
                </a:rPr>
                <a:t>()</a:t>
              </a:r>
              <a:r>
                <a:rPr lang="en-US" dirty="0" smtClean="0">
                  <a:solidFill>
                    <a:schemeClr val="bg1"/>
                  </a:solidFill>
                </a:rPr>
                <a:t>			</a:t>
              </a:r>
              <a:r>
                <a:rPr lang="en-US" dirty="0" err="1" smtClean="0">
                  <a:solidFill>
                    <a:schemeClr val="bg1"/>
                  </a:solidFill>
                </a:rPr>
                <a:t>Sagar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Thapa</a:t>
              </a:r>
              <a:r>
                <a:rPr lang="en-US" dirty="0" smtClean="0">
                  <a:solidFill>
                    <a:schemeClr val="bg1"/>
                  </a:solidFill>
                </a:rPr>
                <a:t> Shrestha()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b="1" dirty="0"/>
                <a:t> </a:t>
              </a:r>
              <a:endParaRPr lang="en-US" dirty="0"/>
            </a:p>
          </p:txBody>
        </p:sp>
        <p:sp>
          <p:nvSpPr>
            <p:cNvPr id="32" name="Subtitle 12"/>
            <p:cNvSpPr txBox="1">
              <a:spLocks/>
            </p:cNvSpPr>
            <p:nvPr/>
          </p:nvSpPr>
          <p:spPr>
            <a:xfrm>
              <a:off x="3740247" y="5324559"/>
              <a:ext cx="6031172" cy="1446663"/>
            </a:xfrm>
            <a:prstGeom prst="rect">
              <a:avLst/>
            </a:prstGeom>
            <a:solidFill>
              <a:srgbClr val="673063"/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US" sz="2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Software Engineering</a:t>
              </a:r>
            </a:p>
            <a:p>
              <a:pPr marL="0" indent="0">
                <a:buNone/>
              </a:pPr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Nepal College of Information Technology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Balkumari, Lalitpur, Nepal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72278" y="533400"/>
            <a:ext cx="8915399" cy="108035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ClickDeal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677" y="76200"/>
            <a:ext cx="8728599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6" y="742615"/>
            <a:ext cx="319278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5528" y="2967335"/>
            <a:ext cx="3849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2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2569" y="2967335"/>
            <a:ext cx="3537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1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28907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Based online shopping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Platform for those who want to do hassle free shopping 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website an user will be able to but the latest and greatest of the products in an affordable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Traditional ways are time consuming</a:t>
            </a:r>
            <a:endParaRPr lang="en-US" sz="2200" dirty="0" smtClean="0"/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Limitations like physical space for inventories</a:t>
            </a:r>
            <a:endParaRPr lang="en-US" sz="2200" dirty="0" smtClean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sz="2200" dirty="0"/>
              <a:t> Use of paper billing system which consumes large volume of paper which </a:t>
            </a:r>
            <a:r>
              <a:rPr lang="en-US" sz="2200" dirty="0" smtClean="0"/>
              <a:t>is tedious.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403370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</a:pPr>
            <a:r>
              <a:rPr lang="en-US" sz="2400" dirty="0" smtClean="0"/>
              <a:t>Manage </a:t>
            </a:r>
            <a:r>
              <a:rPr lang="en-US" sz="2400" dirty="0"/>
              <a:t>the authentication and authorization of users for different pages. The </a:t>
            </a:r>
            <a:r>
              <a:rPr lang="en-US" sz="2400" dirty="0" smtClean="0"/>
              <a:t>users are </a:t>
            </a:r>
            <a:r>
              <a:rPr lang="en-US" sz="2400" dirty="0"/>
              <a:t>basically visitors, customers(registered members), admins, </a:t>
            </a:r>
            <a:r>
              <a:rPr lang="en-US" sz="2400" dirty="0" err="1"/>
              <a:t>etc.To</a:t>
            </a:r>
            <a:r>
              <a:rPr lang="en-US" sz="2400" dirty="0"/>
              <a:t> </a:t>
            </a:r>
            <a:r>
              <a:rPr lang="en-US" sz="2400" dirty="0" smtClean="0"/>
              <a:t>display the hidden message successfully from the cover image if and only if private key is matched.</a:t>
            </a:r>
          </a:p>
          <a:p>
            <a:pPr lvl="0">
              <a:spcBef>
                <a:spcPts val="600"/>
              </a:spcBef>
            </a:pPr>
            <a:r>
              <a:rPr lang="en-US" sz="2400" dirty="0" smtClean="0"/>
              <a:t>Making </a:t>
            </a:r>
            <a:r>
              <a:rPr lang="en-US" sz="2400" dirty="0"/>
              <a:t>the website fast and attractive, up selling </a:t>
            </a:r>
            <a:r>
              <a:rPr lang="en-US" sz="2400" dirty="0" err="1" smtClean="0"/>
              <a:t>userson</a:t>
            </a:r>
            <a:r>
              <a:rPr lang="en-US" sz="2400" dirty="0" smtClean="0"/>
              <a:t> </a:t>
            </a:r>
            <a:r>
              <a:rPr lang="en-US" sz="2400" dirty="0"/>
              <a:t>related products, incentivizing buyers..</a:t>
            </a:r>
            <a:endParaRPr lang="en-US" sz="24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Make it responsive so it looks and works great on </a:t>
            </a:r>
            <a:r>
              <a:rPr lang="en-US" sz="2400" dirty="0" smtClean="0"/>
              <a:t>different sized displays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40337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scope of the study encompasses:</a:t>
            </a:r>
          </a:p>
          <a:p>
            <a:pPr lvl="1"/>
            <a:r>
              <a:rPr lang="en-US" sz="2200" dirty="0" smtClean="0"/>
              <a:t>Giving the users ability to shop with just a few clicks.</a:t>
            </a:r>
            <a:endParaRPr lang="en-US" sz="2200" dirty="0" smtClean="0"/>
          </a:p>
          <a:p>
            <a:pPr lvl="1"/>
            <a:r>
              <a:rPr lang="en-US" sz="2200" dirty="0"/>
              <a:t>Visibility of lower Costs , locating the Product </a:t>
            </a:r>
            <a:r>
              <a:rPr lang="en-US" sz="2200" dirty="0" smtClean="0"/>
              <a:t>quicker, eliminating </a:t>
            </a:r>
            <a:r>
              <a:rPr lang="en-US" sz="2200" dirty="0"/>
              <a:t>travel time and Cost, remaining open all </a:t>
            </a:r>
            <a:r>
              <a:rPr lang="en-US" sz="2200" dirty="0" smtClean="0"/>
              <a:t>the time are the main scopes of </a:t>
            </a:r>
            <a:r>
              <a:rPr lang="en-US" sz="2200" dirty="0" err="1" smtClean="0"/>
              <a:t>clickdeal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 smtClean="0"/>
              <a:t>limitations of the project are listed below:</a:t>
            </a:r>
          </a:p>
          <a:p>
            <a:pPr lvl="1"/>
            <a:r>
              <a:rPr lang="en-US" sz="2200" dirty="0"/>
              <a:t>The software needs internet access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Only pay with Cash on Delivery available.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968499"/>
              </p:ext>
            </p:extLst>
          </p:nvPr>
        </p:nvGraphicFramePr>
        <p:xfrm>
          <a:off x="457198" y="2514600"/>
          <a:ext cx="8229602" cy="3507707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7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3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S.N</a:t>
                      </a:r>
                      <a:r>
                        <a:rPr lang="en-US" sz="1050" kern="100" dirty="0">
                          <a:effectLst/>
                        </a:rPr>
                        <a:t>.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TASKS</a:t>
                      </a:r>
                      <a:endParaRPr lang="en-US" sz="180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TASK STATUS</a:t>
                      </a:r>
                      <a:endParaRPr lang="en-US" sz="180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0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</a:rPr>
                        <a:t>1.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Database</a:t>
                      </a:r>
                      <a:endParaRPr lang="en-US" sz="180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Comlpeted</a:t>
                      </a:r>
                      <a:endParaRPr lang="en-US" sz="105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0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2.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Liberation Serif"/>
                          <a:ea typeface="WenQuanYi Zen Hei Sharp"/>
                          <a:cs typeface="Mangal" panose="02040503050203030202" pitchFamily="18" charset="0"/>
                        </a:rPr>
                        <a:t>Admi</a:t>
                      </a:r>
                      <a:r>
                        <a:rPr lang="en-US" sz="1800" kern="100" baseline="0" dirty="0" smtClean="0">
                          <a:effectLst/>
                          <a:latin typeface="Liberation Serif"/>
                          <a:ea typeface="WenQuanYi Zen Hei Sharp"/>
                          <a:cs typeface="Mangal" panose="02040503050203030202" pitchFamily="18" charset="0"/>
                        </a:rPr>
                        <a:t>n Dashboard </a:t>
                      </a:r>
                      <a:endParaRPr lang="en-US" sz="180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Completed</a:t>
                      </a:r>
                      <a:endParaRPr lang="en-US" sz="1050" kern="10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7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3. 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Comparison</a:t>
                      </a:r>
                      <a:endParaRPr lang="en-US" sz="1800" kern="100" dirty="0"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Remaining</a:t>
                      </a:r>
                      <a:endParaRPr lang="en-US" sz="1050" kern="100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WenQuanYi Zen Hei Sharp"/>
                        <a:cs typeface="Mangal" panose="02040503050203030202" pitchFamily="18" charset="0"/>
                      </a:endParaRPr>
                    </a:p>
                  </a:txBody>
                  <a:tcPr marL="34270" marR="342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endParaRPr lang="en-US" dirty="0"/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Front end</a:t>
                      </a:r>
                      <a:endParaRPr lang="en-US" dirty="0"/>
                    </a:p>
                  </a:txBody>
                  <a:tcPr marL="34270" marR="342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rgbClr val="FF0000"/>
                          </a:solidFill>
                          <a:effectLst/>
                        </a:rPr>
                        <a:t>Currently</a:t>
                      </a:r>
                      <a:r>
                        <a:rPr lang="en-US" sz="105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working</a:t>
                      </a:r>
                      <a:endParaRPr lang="en-US" sz="105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270" marR="342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Task Status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5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 </a:t>
            </a:r>
            <a:r>
              <a:rPr lang="en-US" sz="4000" dirty="0" smtClean="0"/>
              <a:t>Diagram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067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7093"/>
            <a:ext cx="8001000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Front-End</a:t>
            </a:r>
            <a:r>
              <a:rPr lang="en-US" dirty="0" smtClean="0"/>
              <a:t> </a:t>
            </a:r>
            <a:r>
              <a:rPr lang="en-US" dirty="0" smtClean="0"/>
              <a:t>completion</a:t>
            </a:r>
          </a:p>
          <a:p>
            <a:r>
              <a:rPr lang="en-US" dirty="0" err="1" smtClean="0"/>
              <a:t>Comparision</a:t>
            </a:r>
            <a:r>
              <a:rPr lang="en-US" dirty="0" smtClean="0"/>
              <a:t> Feature.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6895-0035-4ABC-8BFF-2EEDFFFB1A26}" type="datetime1">
              <a:rPr lang="en-US" smtClean="0">
                <a:solidFill>
                  <a:prstClr val="black"/>
                </a:solidFill>
              </a:rPr>
              <a:pPr/>
              <a:t>11/30/2018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444</TotalTime>
  <Words>294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Gill Sans MT</vt:lpstr>
      <vt:lpstr>Liberation Serif</vt:lpstr>
      <vt:lpstr>Mangal</vt:lpstr>
      <vt:lpstr>Times New Roman</vt:lpstr>
      <vt:lpstr>WenQuanYi Zen Hei Sharp</vt:lpstr>
      <vt:lpstr>Wingdings</vt:lpstr>
      <vt:lpstr>Wingdings 2</vt:lpstr>
      <vt:lpstr>Wingdings 3</vt:lpstr>
      <vt:lpstr>Dividend</vt:lpstr>
      <vt:lpstr>PowerPoint Presentation</vt:lpstr>
      <vt:lpstr>Overview</vt:lpstr>
      <vt:lpstr>Problem Statement</vt:lpstr>
      <vt:lpstr>Project Objectives</vt:lpstr>
      <vt:lpstr>Scope and Limitation</vt:lpstr>
      <vt:lpstr>Task Status Overview</vt:lpstr>
      <vt:lpstr>Use case Diagram</vt:lpstr>
      <vt:lpstr>Sequence Diagram</vt:lpstr>
      <vt:lpstr>Works to be done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Ashim Parajuli</dc:creator>
  <cp:lastModifiedBy>sajjan paudel</cp:lastModifiedBy>
  <cp:revision>38</cp:revision>
  <dcterms:created xsi:type="dcterms:W3CDTF">2018-01-20T12:23:29Z</dcterms:created>
  <dcterms:modified xsi:type="dcterms:W3CDTF">2018-11-30T13:50:40Z</dcterms:modified>
</cp:coreProperties>
</file>