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58" r:id="rId4"/>
    <p:sldId id="268" r:id="rId5"/>
    <p:sldId id="260" r:id="rId6"/>
    <p:sldId id="261" r:id="rId7"/>
    <p:sldId id="262" r:id="rId8"/>
    <p:sldId id="270" r:id="rId9"/>
    <p:sldId id="27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D7119A-6FDB-4AD8-9A09-72A61A37915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11726-491D-4058-964A-5CE3048B20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105400"/>
            <a:ext cx="1990724" cy="1447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94BCE-40D6-4955-B0AE-EE16D4F8C3C5}"/>
              </a:ext>
            </a:extLst>
          </p:cNvPr>
          <p:cNvSpPr txBox="1"/>
          <p:nvPr/>
        </p:nvSpPr>
        <p:spPr>
          <a:xfrm>
            <a:off x="2590800" y="5410200"/>
            <a:ext cx="5630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Department of Software Engineering</a:t>
            </a:r>
            <a:br>
              <a:rPr lang="en-US" dirty="0"/>
            </a:br>
            <a:r>
              <a:rPr lang="en-US" b="1" dirty="0"/>
              <a:t>NEPAL COLLEGE OF</a:t>
            </a:r>
            <a:br>
              <a:rPr lang="en-US" dirty="0"/>
            </a:br>
            <a:r>
              <a:rPr lang="en-US" b="1" dirty="0"/>
              <a:t>INFORMATION TECHNOLOGY</a:t>
            </a:r>
            <a:br>
              <a:rPr lang="en-US" dirty="0"/>
            </a:br>
            <a:endParaRPr lang="ne-NP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85561-D2F8-4C9A-B19F-D9E44BB98159}"/>
              </a:ext>
            </a:extLst>
          </p:cNvPr>
          <p:cNvCxnSpPr/>
          <p:nvPr/>
        </p:nvCxnSpPr>
        <p:spPr>
          <a:xfrm>
            <a:off x="2616311" y="6299128"/>
            <a:ext cx="48809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422A0E-55EA-4B43-A9E6-B5029EC08154}"/>
              </a:ext>
            </a:extLst>
          </p:cNvPr>
          <p:cNvSpPr txBox="1"/>
          <p:nvPr/>
        </p:nvSpPr>
        <p:spPr>
          <a:xfrm>
            <a:off x="2590800" y="6324600"/>
            <a:ext cx="311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Balkumari, Lalitpur, Nepal</a:t>
            </a:r>
            <a:endParaRPr lang="ne-NP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85800"/>
            <a:ext cx="4379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rush Script Std" pitchFamily="66" charset="0"/>
              </a:rPr>
              <a:t>Blood Management </a:t>
            </a:r>
          </a:p>
          <a:p>
            <a:r>
              <a:rPr lang="en-US" sz="4000" dirty="0">
                <a:latin typeface="Brush Script Std" pitchFamily="66" charset="0"/>
              </a:rPr>
              <a:t>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3276600"/>
            <a:ext cx="260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Himshikha</a:t>
            </a:r>
            <a:r>
              <a:rPr lang="en-US" dirty="0"/>
              <a:t> </a:t>
            </a:r>
            <a:r>
              <a:rPr lang="en-US" dirty="0" err="1"/>
              <a:t>Rai</a:t>
            </a:r>
            <a:r>
              <a:rPr lang="en-US" dirty="0"/>
              <a:t>(15756)</a:t>
            </a:r>
          </a:p>
          <a:p>
            <a:r>
              <a:rPr lang="en-US" dirty="0"/>
              <a:t>Denis Gurung(15755)</a:t>
            </a:r>
          </a:p>
          <a:p>
            <a:endParaRPr lang="en-US" dirty="0"/>
          </a:p>
          <a:p>
            <a:r>
              <a:rPr lang="en-US" dirty="0"/>
              <a:t>Supervisor:</a:t>
            </a:r>
          </a:p>
          <a:p>
            <a:r>
              <a:rPr lang="en-US" dirty="0"/>
              <a:t>Amit Srivastava</a:t>
            </a:r>
          </a:p>
          <a:p>
            <a:endParaRPr lang="en-US" dirty="0"/>
          </a:p>
        </p:txBody>
      </p:sp>
      <p:pic>
        <p:nvPicPr>
          <p:cNvPr id="9" name="Picture 8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981200"/>
            <a:ext cx="3581400" cy="3312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Use case diagram for Blood Management System</a:t>
            </a:r>
          </a:p>
        </p:txBody>
      </p:sp>
      <p:pic>
        <p:nvPicPr>
          <p:cNvPr id="25" name="Picture 24" descr="bloodpro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228724"/>
            <a:ext cx="4572000" cy="542925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6172200" y="39624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436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722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43600" y="44196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72200" y="44196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1200" y="4876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Patient</a:t>
            </a:r>
          </a:p>
          <a:p>
            <a:endParaRPr lang="en-US" sz="1400" u="sng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667000" y="396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84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670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514600" y="41910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7000" y="41910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33600" y="47244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Donor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048000" y="11430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1200" y="11430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11430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198120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2002594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You!!!!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C6825-8DF2-4DA6-972E-B0AF975E1C46}"/>
              </a:ext>
            </a:extLst>
          </p:cNvPr>
          <p:cNvSpPr/>
          <p:nvPr/>
        </p:nvSpPr>
        <p:spPr>
          <a:xfrm>
            <a:off x="838200" y="533400"/>
            <a:ext cx="4572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Content:</a:t>
            </a: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Software Development Life Cycle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Tasks Done so far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Tasks Remaining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itchFamily="34" charset="-128"/>
                <a:ea typeface="Adobe Heiti Std R" pitchFamily="34" charset="-128"/>
              </a:rPr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3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295400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An android application to provide a common platform for donors and patient.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A means to notify the donors about the donation events.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The system keeps the record of all the donors, recipients, blood donation programs,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This system also has the ability to keep track of the donor's donation records.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9906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Have a difficult time finding donors at emergency.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Time consuming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Costly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Manual data entry is </a:t>
            </a:r>
          </a:p>
          <a:p>
            <a:pPr lvl="2"/>
            <a:r>
              <a:rPr lang="en-US" sz="2000" dirty="0"/>
              <a:t>-error prone</a:t>
            </a:r>
          </a:p>
          <a:p>
            <a:pPr lvl="2"/>
            <a:r>
              <a:rPr lang="en-US" sz="2000" dirty="0"/>
              <a:t>-less relevant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01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To maintain the donor details, blood request details.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make easier and faster application for the user.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To also bring the donor and the patient in a common platform.</a:t>
            </a:r>
          </a:p>
          <a:p>
            <a:pPr lvl="0"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develop the application through which we can reduce the human efforts.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To create a bridge between the demand and supply of blood.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Software Development Life Cycle</a:t>
            </a:r>
          </a:p>
        </p:txBody>
      </p:sp>
      <p:pic>
        <p:nvPicPr>
          <p:cNvPr id="3" name="Picture 2" descr="Agile-Approa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143000"/>
            <a:ext cx="6934200" cy="44957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0" y="5562600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Figure : Incremental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1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Technologies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5181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sz="2000" dirty="0"/>
              <a:t>Programming Language: Java</a:t>
            </a:r>
          </a:p>
          <a:p>
            <a:pPr lvl="0" fontAlgn="base">
              <a:buFont typeface="Arial" pitchFamily="34" charset="0"/>
              <a:buChar char="•"/>
            </a:pPr>
            <a:endParaRPr lang="en-US" sz="2000" dirty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/>
              <a:t>Database Management </a:t>
            </a:r>
            <a:r>
              <a:rPr lang="en-US" sz="2000" dirty="0" err="1"/>
              <a:t>System:Sqlite</a:t>
            </a:r>
            <a:endParaRPr lang="en-US" sz="2000" dirty="0"/>
          </a:p>
          <a:p>
            <a:pPr lvl="0" fontAlgn="base"/>
            <a:endParaRPr lang="en-US" sz="2000" dirty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/>
              <a:t>Development Tool: Android Studio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DD97A-DE6A-4F62-B36D-C421AF6C29D0}"/>
              </a:ext>
            </a:extLst>
          </p:cNvPr>
          <p:cNvSpPr/>
          <p:nvPr/>
        </p:nvSpPr>
        <p:spPr>
          <a:xfrm>
            <a:off x="990600" y="381000"/>
            <a:ext cx="4572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Tasks performed:</a:t>
            </a: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Login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Donor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Change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dobe Heiti Std R" pitchFamily="34" charset="-128"/>
                <a:ea typeface="Adobe Heiti Std R" pitchFamily="34" charset="-128"/>
              </a:rPr>
              <a:t>Sqlite</a:t>
            </a: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 Database</a:t>
            </a: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5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39A-3D37-44CD-8B0F-D15C6D735BC4}"/>
              </a:ext>
            </a:extLst>
          </p:cNvPr>
          <p:cNvSpPr/>
          <p:nvPr/>
        </p:nvSpPr>
        <p:spPr>
          <a:xfrm>
            <a:off x="914400" y="533400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Tasks Remaining:</a:t>
            </a: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Push notification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Setting Donation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Making an application attractive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Heiti Std R" pitchFamily="34" charset="-128"/>
                <a:ea typeface="Adobe Heiti Std R" pitchFamily="34" charset="-128"/>
              </a:rPr>
              <a:t>Request for blood</a:t>
            </a:r>
          </a:p>
        </p:txBody>
      </p:sp>
    </p:spTree>
    <p:extLst>
      <p:ext uri="{BB962C8B-B14F-4D97-AF65-F5344CB8AC3E}">
        <p14:creationId xmlns:p14="http://schemas.microsoft.com/office/powerpoint/2010/main" val="117701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252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Heiti Std R</vt:lpstr>
      <vt:lpstr>Arial</vt:lpstr>
      <vt:lpstr>Brush Script Std</vt:lpstr>
      <vt:lpstr>Century Schoolbook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Himshikha Rai</cp:lastModifiedBy>
  <cp:revision>53</cp:revision>
  <dcterms:created xsi:type="dcterms:W3CDTF">2018-07-19T16:49:41Z</dcterms:created>
  <dcterms:modified xsi:type="dcterms:W3CDTF">2018-12-14T13:59:17Z</dcterms:modified>
</cp:coreProperties>
</file>