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53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9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04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6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9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1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5D7C-7EEF-4522-9C38-2D33C6AC78AD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81102-392E-4CFB-80A2-1A18F0F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 err="1" smtClean="0"/>
              <a:t>아두이노</a:t>
            </a:r>
            <a:r>
              <a:rPr lang="ko-KR" altLang="en-US" sz="4500" dirty="0"/>
              <a:t> </a:t>
            </a:r>
            <a:r>
              <a:rPr lang="ko-KR" altLang="en-US" sz="4500" dirty="0" smtClean="0"/>
              <a:t>응용 기말 프로젝트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US" altLang="ko-KR" dirty="0" smtClean="0"/>
              <a:t>AA17</a:t>
            </a:r>
            <a:r>
              <a:rPr lang="ko-KR" altLang="en-US" dirty="0" err="1" smtClean="0"/>
              <a:t>장태호</a:t>
            </a:r>
            <a:r>
              <a:rPr lang="en-US" altLang="ko-KR" dirty="0" smtClean="0"/>
              <a:t>, AA20</a:t>
            </a:r>
            <a:r>
              <a:rPr lang="ko-KR" altLang="en-US" dirty="0" err="1" smtClean="0"/>
              <a:t>황혁준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5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olab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34207"/>
            <a:ext cx="3924003" cy="28949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465" y="5097330"/>
            <a:ext cx="13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실시간으로 불러오기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1337" y="1487876"/>
            <a:ext cx="140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센서들의 </a:t>
            </a:r>
            <a:r>
              <a:rPr lang="ko-KR" altLang="en-US" dirty="0" err="1" smtClean="0"/>
              <a:t>백터</a:t>
            </a:r>
            <a:r>
              <a:rPr lang="ko-KR" altLang="en-US" dirty="0" smtClean="0"/>
              <a:t> 값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37" y="2800957"/>
            <a:ext cx="4409209" cy="254472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975668" y="4164676"/>
            <a:ext cx="3936457" cy="14626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337" y="2134207"/>
            <a:ext cx="4409209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0169"/>
            <a:ext cx="7610000" cy="25033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4242089"/>
            <a:ext cx="6974378" cy="2062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3569" y="1605292"/>
            <a:ext cx="1408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처음과 마지막 데이터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3566903" y="2294413"/>
            <a:ext cx="1503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값들의 정보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108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Colab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37" y="2085802"/>
            <a:ext cx="5952865" cy="2577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9419" y="1846519"/>
            <a:ext cx="1852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정리 후 </a:t>
            </a:r>
            <a:r>
              <a:rPr lang="en-US" altLang="ko-KR" sz="1500" dirty="0" err="1" smtClean="0"/>
              <a:t>iot_data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25" y="4729077"/>
            <a:ext cx="6223378" cy="1813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719" y="4663440"/>
            <a:ext cx="1852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뒤에서 출력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6725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1428750"/>
            <a:ext cx="3923347" cy="1544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3032522"/>
            <a:ext cx="3923347" cy="151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3" y="4611384"/>
            <a:ext cx="3923347" cy="1502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760" y="1428749"/>
            <a:ext cx="4441196" cy="1738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130" y="1435839"/>
            <a:ext cx="1158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가속도</a:t>
            </a:r>
            <a:endParaRPr lang="en-US" altLang="ko-KR" sz="1500" dirty="0" smtClean="0"/>
          </a:p>
          <a:p>
            <a:r>
              <a:rPr lang="ko-KR" altLang="en-US" sz="1500" dirty="0" smtClean="0"/>
              <a:t>센서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27815" y="3042682"/>
            <a:ext cx="1158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자이로</a:t>
            </a:r>
            <a:endParaRPr lang="en-US" altLang="ko-KR" sz="1500" dirty="0" smtClean="0"/>
          </a:p>
          <a:p>
            <a:r>
              <a:rPr lang="ko-KR" altLang="en-US" sz="1500" dirty="0" smtClean="0"/>
              <a:t>센서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24443" y="4660249"/>
            <a:ext cx="1158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마그네틱</a:t>
            </a:r>
            <a:endParaRPr lang="en-US" altLang="ko-KR" sz="1500" dirty="0" smtClean="0"/>
          </a:p>
          <a:p>
            <a:r>
              <a:rPr lang="ko-KR" altLang="en-US" sz="1500" dirty="0" smtClean="0"/>
              <a:t>센서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5198226" y="1105583"/>
            <a:ext cx="1892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</a:t>
            </a:r>
            <a:r>
              <a:rPr lang="ko-KR" altLang="en-US" sz="1500" dirty="0" smtClean="0"/>
              <a:t>개 센서의 </a:t>
            </a:r>
            <a:r>
              <a:rPr lang="ko-KR" altLang="en-US" sz="1500" dirty="0" err="1" smtClean="0"/>
              <a:t>백터</a:t>
            </a:r>
            <a:r>
              <a:rPr lang="ko-KR" altLang="en-US" sz="1500" dirty="0" smtClean="0"/>
              <a:t> 값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193" y="3596680"/>
            <a:ext cx="4055763" cy="25168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3192" y="3220331"/>
            <a:ext cx="26736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</a:t>
            </a:r>
            <a:r>
              <a:rPr lang="ko-KR" altLang="en-US" sz="1500" dirty="0" smtClean="0"/>
              <a:t>개 센서의 </a:t>
            </a:r>
            <a:r>
              <a:rPr lang="ko-KR" altLang="en-US" sz="1500" dirty="0" err="1" smtClean="0"/>
              <a:t>백터</a:t>
            </a:r>
            <a:r>
              <a:rPr lang="ko-KR" altLang="en-US" sz="1500" dirty="0" smtClean="0"/>
              <a:t> 값의 평균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611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Nano33 BLE</a:t>
            </a:r>
            <a:endParaRPr lang="ko-KR" altLang="en-US" dirty="0"/>
          </a:p>
        </p:txBody>
      </p:sp>
      <p:pic>
        <p:nvPicPr>
          <p:cNvPr id="2054" name="Picture 6" descr="https://cdn.discordapp.com/attachments/433634515722960898/917012574548135986/140736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83" y="2925485"/>
            <a:ext cx="6040464" cy="31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08969" y="2556153"/>
            <a:ext cx="22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LSM9051 9-AxisIMU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09731" y="2995127"/>
            <a:ext cx="886408" cy="1175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9473632" descr="EMB00005b545a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9"/>
          <a:stretch>
            <a:fillRect/>
          </a:stretch>
        </p:blipFill>
        <p:spPr bwMode="auto">
          <a:xfrm>
            <a:off x="844665" y="2505074"/>
            <a:ext cx="3620602" cy="29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59487744" descr="EMB00005b545a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0"/>
          <a:stretch>
            <a:fillRect/>
          </a:stretch>
        </p:blipFill>
        <p:spPr bwMode="auto">
          <a:xfrm>
            <a:off x="5079076" y="2505074"/>
            <a:ext cx="4061415" cy="29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3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ano.js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14196" y="-326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95517760" descr="EMB00005b545a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 t="6953" r="40158" b="19534"/>
          <a:stretch>
            <a:fillRect/>
          </a:stretch>
        </p:blipFill>
        <p:spPr bwMode="auto">
          <a:xfrm>
            <a:off x="350762" y="1772816"/>
            <a:ext cx="3157548" cy="42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295516392" descr="EMB00005b545a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7033" r="39832" b="19456"/>
          <a:stretch>
            <a:fillRect/>
          </a:stretch>
        </p:blipFill>
        <p:spPr bwMode="auto">
          <a:xfrm>
            <a:off x="3508310" y="1772816"/>
            <a:ext cx="3293706" cy="42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95509408" descr="EMB00005b545a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7" t="8405" r="29822" b="19846"/>
          <a:stretch>
            <a:fillRect/>
          </a:stretch>
        </p:blipFill>
        <p:spPr bwMode="auto">
          <a:xfrm>
            <a:off x="6802017" y="1772815"/>
            <a:ext cx="3157548" cy="42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39959" y="4273420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72281" y="4705738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87155" y="3279708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2016" y="1403481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센서값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761" y="1421105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받아오기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8310" y="1394281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센서값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6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expressnano.js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14196" y="-326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5942" y="1930400"/>
            <a:ext cx="399158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7901904" descr="EMB00005b545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6" t="6761" r="50604" b="19928"/>
          <a:stretch>
            <a:fillRect/>
          </a:stretch>
        </p:blipFill>
        <p:spPr bwMode="auto">
          <a:xfrm>
            <a:off x="1145267" y="2592387"/>
            <a:ext cx="5628757" cy="40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455576" y="3825551"/>
            <a:ext cx="2341983" cy="1278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942" y="4002705"/>
            <a:ext cx="9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값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센서 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261427" y="1230312"/>
            <a:ext cx="1068807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261427" y="7730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98673288" descr="EMB00000e185a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t="11304" r="21486" b="5498"/>
          <a:stretch>
            <a:fillRect/>
          </a:stretch>
        </p:blipFill>
        <p:spPr bwMode="auto">
          <a:xfrm>
            <a:off x="3092933" y="1739266"/>
            <a:ext cx="3931322" cy="466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985082" y="2105322"/>
            <a:ext cx="2073512" cy="12784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2927" y="1765530"/>
            <a:ext cx="104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개의 센서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69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6" y="1324957"/>
            <a:ext cx="2930390" cy="50841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237" y="1324957"/>
            <a:ext cx="2806123" cy="50841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40" y="1324957"/>
            <a:ext cx="2808317" cy="5084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9748" y="644113"/>
            <a:ext cx="284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Xaxis</a:t>
            </a:r>
            <a:r>
              <a:rPr lang="ko-KR" altLang="en-US" dirty="0" smtClean="0"/>
              <a:t>와</a:t>
            </a:r>
            <a:r>
              <a:rPr lang="en-US" altLang="ko-KR" dirty="0" err="1" smtClean="0">
                <a:solidFill>
                  <a:srgbClr val="FF0000"/>
                </a:solidFill>
              </a:rPr>
              <a:t>Yaxis</a:t>
            </a:r>
            <a:r>
              <a:rPr lang="ko-KR" altLang="en-US" dirty="0" smtClean="0"/>
              <a:t>를 이용하여</a:t>
            </a:r>
            <a:endParaRPr lang="en-US" altLang="ko-KR" dirty="0" smtClean="0"/>
          </a:p>
          <a:p>
            <a:r>
              <a:rPr lang="ko-KR" altLang="en-US" dirty="0" smtClean="0"/>
              <a:t>좌표를 지정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1576" y="1924246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1576" y="4229642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50742" y="4038450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50743" y="1356833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07724" y="3809001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07724" y="1324957"/>
            <a:ext cx="1187719" cy="721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5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38" y="2050040"/>
            <a:ext cx="6391275" cy="225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3138" y="1403709"/>
            <a:ext cx="24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를 이용하여 각 센서들의 </a:t>
            </a:r>
            <a:r>
              <a:rPr lang="ko-KR" altLang="en-US" dirty="0" err="1" smtClean="0"/>
              <a:t>백터</a:t>
            </a:r>
            <a:r>
              <a:rPr lang="ko-KR" altLang="en-US" dirty="0" smtClean="0"/>
              <a:t> 값을 계산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50040"/>
            <a:ext cx="1333500" cy="27813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58538" y="4482331"/>
            <a:ext cx="1006726" cy="5434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334" y="5097330"/>
            <a:ext cx="173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백터</a:t>
            </a:r>
            <a:r>
              <a:rPr lang="ko-KR" altLang="en-US" dirty="0" smtClean="0"/>
              <a:t> 값을 받을 배열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85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Live Server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" y="1549457"/>
            <a:ext cx="8225594" cy="44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97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108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아두이노 응용 기말 프로젝트</vt:lpstr>
      <vt:lpstr>Nano33 BLE</vt:lpstr>
      <vt:lpstr>Arduino 코드</vt:lpstr>
      <vt:lpstr>nano.js</vt:lpstr>
      <vt:lpstr>expressnano.js</vt:lpstr>
      <vt:lpstr>Html파일(센서 값)</vt:lpstr>
      <vt:lpstr>Html파일(그래프)</vt:lpstr>
      <vt:lpstr>Html파일(게이지)</vt:lpstr>
      <vt:lpstr>Live Server 결과</vt:lpstr>
      <vt:lpstr>Colab</vt:lpstr>
      <vt:lpstr>Colab</vt:lpstr>
      <vt:lpstr>Colab</vt:lpstr>
      <vt:lpstr>Colab(그래프)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응용 기말 프로젝트</dc:title>
  <dc:creator>user</dc:creator>
  <cp:lastModifiedBy>황 준형</cp:lastModifiedBy>
  <cp:revision>15</cp:revision>
  <dcterms:created xsi:type="dcterms:W3CDTF">2021-12-05T11:01:22Z</dcterms:created>
  <dcterms:modified xsi:type="dcterms:W3CDTF">2021-12-11T13:02:50Z</dcterms:modified>
</cp:coreProperties>
</file>