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D7C-7EEF-4522-9C38-2D33C6AC78AD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7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D7C-7EEF-4522-9C38-2D33C6AC78AD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3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D7C-7EEF-4522-9C38-2D33C6AC78AD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4532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D7C-7EEF-4522-9C38-2D33C6AC78AD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93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D7C-7EEF-4522-9C38-2D33C6AC78AD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5042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D7C-7EEF-4522-9C38-2D33C6AC78AD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263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D7C-7EEF-4522-9C38-2D33C6AC78AD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31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D7C-7EEF-4522-9C38-2D33C6AC78AD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2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D7C-7EEF-4522-9C38-2D33C6AC78AD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82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D7C-7EEF-4522-9C38-2D33C6AC78AD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9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D7C-7EEF-4522-9C38-2D33C6AC78AD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4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D7C-7EEF-4522-9C38-2D33C6AC78AD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4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D7C-7EEF-4522-9C38-2D33C6AC78AD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51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D7C-7EEF-4522-9C38-2D33C6AC78AD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5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D7C-7EEF-4522-9C38-2D33C6AC78AD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8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D7C-7EEF-4522-9C38-2D33C6AC78AD}" type="datetimeFigureOut">
              <a:rPr lang="ko-KR" altLang="en-US" smtClean="0"/>
              <a:t>2021-12-05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8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35D7C-7EEF-4522-9C38-2D33C6AC78AD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47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500" dirty="0" err="1" smtClean="0"/>
              <a:t>아두이노</a:t>
            </a:r>
            <a:r>
              <a:rPr lang="ko-KR" altLang="en-US" sz="4500" dirty="0"/>
              <a:t> </a:t>
            </a:r>
            <a:r>
              <a:rPr lang="ko-KR" altLang="en-US" sz="4500" dirty="0" smtClean="0"/>
              <a:t>응용 기말 프로젝트</a:t>
            </a:r>
            <a:endParaRPr lang="ko-KR" altLang="en-US" sz="4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AA17</a:t>
            </a:r>
            <a:r>
              <a:rPr lang="ko-KR" altLang="en-US" dirty="0" err="1" smtClean="0"/>
              <a:t>장태호</a:t>
            </a:r>
            <a:r>
              <a:rPr lang="en-US" altLang="ko-KR" dirty="0" smtClean="0"/>
              <a:t>, AA20</a:t>
            </a:r>
            <a:r>
              <a:rPr lang="ko-KR" altLang="en-US" dirty="0" err="1" smtClean="0"/>
              <a:t>황혁준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75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6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4" name="Picture 6" descr="https://cdn.discordapp.com/attachments/433634515722960898/917012574548135986/1407363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083" y="2925485"/>
            <a:ext cx="6040464" cy="319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08969" y="2556153"/>
            <a:ext cx="223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LSM9051 9-AxisIMU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209731" y="2995127"/>
            <a:ext cx="886408" cy="11756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61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Arduino</a:t>
            </a:r>
            <a:r>
              <a:rPr lang="ko-KR" altLang="en-US" dirty="0" smtClean="0"/>
              <a:t> 코드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59473632" descr="EMB00005b545a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69"/>
          <a:stretch>
            <a:fillRect/>
          </a:stretch>
        </p:blipFill>
        <p:spPr bwMode="auto">
          <a:xfrm>
            <a:off x="844665" y="2505074"/>
            <a:ext cx="3620602" cy="294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59487744" descr="EMB00005b545a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30"/>
          <a:stretch>
            <a:fillRect/>
          </a:stretch>
        </p:blipFill>
        <p:spPr bwMode="auto">
          <a:xfrm>
            <a:off x="5079076" y="2505074"/>
            <a:ext cx="4061415" cy="294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93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en-US" altLang="ko-KR" dirty="0" smtClean="0"/>
              <a:t>ano.js</a:t>
            </a:r>
            <a:endParaRPr lang="ko-KR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14196" y="-3265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295517760" descr="EMB00005b545a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9" t="6953" r="40158" b="19534"/>
          <a:stretch>
            <a:fillRect/>
          </a:stretch>
        </p:blipFill>
        <p:spPr bwMode="auto">
          <a:xfrm>
            <a:off x="350762" y="1772816"/>
            <a:ext cx="3157548" cy="429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_x295516392" descr="EMB00005b545a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0" t="7033" r="39832" b="19456"/>
          <a:stretch>
            <a:fillRect/>
          </a:stretch>
        </p:blipFill>
        <p:spPr bwMode="auto">
          <a:xfrm>
            <a:off x="3508310" y="1772816"/>
            <a:ext cx="3293706" cy="429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295509408" descr="EMB00005b545a0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7" t="8405" r="29822" b="19846"/>
          <a:stretch>
            <a:fillRect/>
          </a:stretch>
        </p:blipFill>
        <p:spPr bwMode="auto">
          <a:xfrm>
            <a:off x="6802017" y="1772815"/>
            <a:ext cx="3157548" cy="429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/>
        </p:nvSpPr>
        <p:spPr>
          <a:xfrm>
            <a:off x="139959" y="4273420"/>
            <a:ext cx="2341983" cy="12782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272281" y="4705738"/>
            <a:ext cx="2341983" cy="12782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787155" y="3279708"/>
            <a:ext cx="2341983" cy="12782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02016" y="1403481"/>
            <a:ext cx="142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센서값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0761" y="1421105"/>
            <a:ext cx="142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값 받아오기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8310" y="1394281"/>
            <a:ext cx="142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센서값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36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expressnano.js</a:t>
            </a:r>
            <a:endParaRPr lang="ko-KR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14196" y="-3265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5942" y="1930400"/>
            <a:ext cx="399158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27901904" descr="EMB00005b545a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6" t="6761" r="50604" b="19928"/>
          <a:stretch>
            <a:fillRect/>
          </a:stretch>
        </p:blipFill>
        <p:spPr bwMode="auto">
          <a:xfrm>
            <a:off x="1145267" y="2592387"/>
            <a:ext cx="5628757" cy="400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1455576" y="3825551"/>
            <a:ext cx="2341983" cy="12782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5942" y="4002705"/>
            <a:ext cx="94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값 받기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91725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24</Words>
  <Application>Microsoft Office PowerPoint</Application>
  <PresentationFormat>와이드스크린</PresentationFormat>
  <Paragraphs>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HY그래픽M</vt:lpstr>
      <vt:lpstr>맑은 고딕</vt:lpstr>
      <vt:lpstr>Arial</vt:lpstr>
      <vt:lpstr>Trebuchet MS</vt:lpstr>
      <vt:lpstr>Wingdings 3</vt:lpstr>
      <vt:lpstr>패싯</vt:lpstr>
      <vt:lpstr>아두이노 응용 기말 프로젝트</vt:lpstr>
      <vt:lpstr>목차</vt:lpstr>
      <vt:lpstr>PowerPoint 프레젠테이션</vt:lpstr>
      <vt:lpstr>Arduino 코드</vt:lpstr>
      <vt:lpstr>nano.js</vt:lpstr>
      <vt:lpstr>expressnano.js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 응용 기말 프로젝트</dc:title>
  <dc:creator>user</dc:creator>
  <cp:lastModifiedBy>user</cp:lastModifiedBy>
  <cp:revision>6</cp:revision>
  <dcterms:created xsi:type="dcterms:W3CDTF">2021-12-05T11:01:22Z</dcterms:created>
  <dcterms:modified xsi:type="dcterms:W3CDTF">2021-12-05T13:00:30Z</dcterms:modified>
</cp:coreProperties>
</file>