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6848-F507-264C-9913-CB59C8F3ADAB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53FC-B432-DA4A-81F6-1C862507B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6848-F507-264C-9913-CB59C8F3ADAB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53FC-B432-DA4A-81F6-1C862507B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6848-F507-264C-9913-CB59C8F3ADAB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53FC-B432-DA4A-81F6-1C862507B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6848-F507-264C-9913-CB59C8F3ADAB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53FC-B432-DA4A-81F6-1C862507B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6848-F507-264C-9913-CB59C8F3ADAB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53FC-B432-DA4A-81F6-1C862507B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6848-F507-264C-9913-CB59C8F3ADAB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53FC-B432-DA4A-81F6-1C862507B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6848-F507-264C-9913-CB59C8F3ADAB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53FC-B432-DA4A-81F6-1C862507B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6848-F507-264C-9913-CB59C8F3ADAB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53FC-B432-DA4A-81F6-1C862507B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6848-F507-264C-9913-CB59C8F3ADAB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53FC-B432-DA4A-81F6-1C862507B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6848-F507-264C-9913-CB59C8F3ADAB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53FC-B432-DA4A-81F6-1C862507B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6848-F507-264C-9913-CB59C8F3ADAB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53FC-B432-DA4A-81F6-1C862507B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26848-F507-264C-9913-CB59C8F3ADAB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153FC-B432-DA4A-81F6-1C862507B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997" y="380807"/>
            <a:ext cx="4342185" cy="106374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(About this demo)</a:t>
            </a:r>
            <a:endParaRPr lang="en-US" dirty="0"/>
          </a:p>
        </p:txBody>
      </p:sp>
      <p:pic>
        <p:nvPicPr>
          <p:cNvPr id="4" name="Picture 3" descr="Phylotastic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899410" y="547616"/>
            <a:ext cx="3558790" cy="896931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09998" y="1638917"/>
            <a:ext cx="1750440" cy="30617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 it!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the form</a:t>
            </a:r>
            <a:r>
              <a:rPr lang="en-US" sz="1600" dirty="0" smtClean="0">
                <a:solidFill>
                  <a:schemeClr val="tx1">
                    <a:tint val="75000"/>
                  </a:schemeClr>
                </a:solidFill>
              </a:rPr>
              <a:t>, select a source tree, enter a list of scientific names, and click “Get </a:t>
            </a:r>
            <a:r>
              <a:rPr lang="en-US" sz="1600" dirty="0" err="1" smtClean="0">
                <a:solidFill>
                  <a:schemeClr val="tx1">
                    <a:tint val="75000"/>
                  </a:schemeClr>
                </a:solidFill>
              </a:rPr>
              <a:t>Phylotastic</a:t>
            </a:r>
            <a:r>
              <a:rPr lang="en-US" sz="1600" dirty="0" smtClean="0">
                <a:solidFill>
                  <a:schemeClr val="tx1">
                    <a:tint val="75000"/>
                  </a:schemeClr>
                </a:solidFill>
              </a:rPr>
              <a:t> Tree!” 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6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 smtClean="0">
                <a:solidFill>
                  <a:schemeClr val="tx1">
                    <a:tint val="75000"/>
                  </a:schemeClr>
                </a:solidFill>
              </a:rPr>
              <a:t>Some examples are given below the form.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212837" y="1638918"/>
            <a:ext cx="6560219" cy="10045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noProof="0" dirty="0" smtClean="0">
                <a:solidFill>
                  <a:schemeClr val="tx1">
                    <a:tint val="75000"/>
                  </a:schemeClr>
                </a:solidFill>
              </a:rPr>
              <a:t>(the actual web form)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09997" y="4778392"/>
            <a:ext cx="8463059" cy="17524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More information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 about the web API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 link to source code 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 how it works, in brief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 the </a:t>
            </a:r>
            <a:r>
              <a:rPr lang="en-US" dirty="0" err="1" smtClean="0">
                <a:solidFill>
                  <a:schemeClr val="tx1">
                    <a:tint val="75000"/>
                  </a:schemeClr>
                </a:solidFill>
              </a:rPr>
              <a:t>phylotastic</a:t>
            </a: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 project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12835" y="2865568"/>
          <a:ext cx="6560220" cy="178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719"/>
                <a:gridCol w="1022238"/>
                <a:gridCol w="4467263"/>
              </a:tblGrid>
              <a:tr h="445952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Species list</a:t>
                      </a:r>
                      <a:endParaRPr lang="en-US" dirty="0"/>
                    </a:p>
                  </a:txBody>
                  <a:tcPr/>
                </a:tc>
              </a:tr>
              <a:tr h="445952">
                <a:tc>
                  <a:txBody>
                    <a:bodyPr/>
                    <a:lstStyle/>
                    <a:p>
                      <a:r>
                        <a:rPr lang="en-US" dirty="0" smtClean="0"/>
                        <a:t>Primates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Gorilla gorilla, Homo sapiens, Pan troglodytes</a:t>
                      </a:r>
                      <a:endParaRPr lang="en-US" dirty="0"/>
                    </a:p>
                  </a:txBody>
                  <a:tcPr/>
                </a:tc>
              </a:tr>
              <a:tr h="445952">
                <a:tc>
                  <a:txBody>
                    <a:bodyPr/>
                    <a:lstStyle/>
                    <a:p>
                      <a:r>
                        <a:rPr lang="en-US" dirty="0" smtClean="0"/>
                        <a:t>Pets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Felis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sylvestris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Canis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familiaris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. . . </a:t>
                      </a:r>
                      <a:endParaRPr lang="en-US" dirty="0"/>
                    </a:p>
                  </a:txBody>
                  <a:tcPr/>
                </a:tc>
              </a:tr>
              <a:tr h="4459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94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IBBR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Arlin Stoltzfus</dc:creator>
  <cp:lastModifiedBy>Arlin Stoltzfus</cp:lastModifiedBy>
  <cp:revision>3</cp:revision>
  <dcterms:created xsi:type="dcterms:W3CDTF">2012-08-01T12:45:20Z</dcterms:created>
  <dcterms:modified xsi:type="dcterms:W3CDTF">2012-08-01T14:30:40Z</dcterms:modified>
</cp:coreProperties>
</file>