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263" r:id="rId3"/>
    <p:sldId id="274" r:id="rId4"/>
    <p:sldId id="275" r:id="rId5"/>
    <p:sldId id="273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304" r:id="rId22"/>
    <p:sldId id="298" r:id="rId23"/>
    <p:sldId id="293" r:id="rId24"/>
    <p:sldId id="299" r:id="rId25"/>
    <p:sldId id="294" r:id="rId26"/>
    <p:sldId id="300" r:id="rId27"/>
    <p:sldId id="301" r:id="rId28"/>
    <p:sldId id="302" r:id="rId29"/>
    <p:sldId id="277" r:id="rId30"/>
    <p:sldId id="279" r:id="rId31"/>
    <p:sldId id="278" r:id="rId32"/>
    <p:sldId id="280" r:id="rId33"/>
    <p:sldId id="281" r:id="rId34"/>
    <p:sldId id="303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305"/>
            <p14:sldId id="263"/>
            <p14:sldId id="274"/>
            <p14:sldId id="275"/>
            <p14:sldId id="273"/>
            <p14:sldId id="267"/>
            <p14:sldId id="271"/>
            <p14:sldId id="268"/>
            <p14:sldId id="269"/>
            <p14:sldId id="270"/>
          </p14:sldIdLst>
        </p14:section>
        <p14:section name="Frage 1" id="{84CCA121-2799-4518-B22A-7EF662210ED7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</p14:sldIdLst>
        </p14:section>
        <p14:section name="Frage 2" id="{3C337C3D-C171-4854-8968-B36CC9CD2038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Frage 3" id="{9ADAF0AC-C1D3-4327-B236-09747C4A1383}">
          <p14:sldIdLst>
            <p14:sldId id="277"/>
            <p14:sldId id="279"/>
            <p14:sldId id="278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[6]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59" y="2771774"/>
            <a:ext cx="4064534" cy="1536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0" y="2774944"/>
            <a:ext cx="4124325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340514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35359" y="4340427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BD523-EB69-C2FE-1C22-A628F2613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Research Question: </a:t>
            </a:r>
            <a:r>
              <a:rPr lang="en-US" sz="20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Is it possible, and if so, how can the latency of a real-time operating system virtualization be reduced using Yocto, Xenomai, and QEMU to a level that is closer to that of bare metal (below 50 μs)?</a:t>
            </a:r>
            <a:endParaRPr lang="de-AT" sz="200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/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Real-Time Operating Systems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Scalability &amp; flexibility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Increased overhead and latency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Cheaper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Performance variability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Remote management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Complexity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[2]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[3]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[4]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[6]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configurations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BIOS, kernel, host, guest and QEMU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350711" y="3792636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Results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752838" y="1067390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b="2619"/>
          <a:stretch/>
        </p:blipFill>
        <p:spPr>
          <a:xfrm>
            <a:off x="425449" y="1270659"/>
            <a:ext cx="3486769" cy="26173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81" y="1338402"/>
            <a:ext cx="4288070" cy="24525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92329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736367" y="3793870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200" dirty="0">
                <a:latin typeface="Arial "/>
              </a:rPr>
              <a:t>Time in </a:t>
            </a:r>
            <a:r>
              <a:rPr lang="el-GR" sz="120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20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200" dirty="0">
              <a:latin typeface="Arial 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25" y="4063648"/>
            <a:ext cx="2034338" cy="64486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46"/>
          <a:stretch/>
        </p:blipFill>
        <p:spPr>
          <a:xfrm>
            <a:off x="2419350" y="1362074"/>
            <a:ext cx="1337196" cy="4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Results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1382</Words>
  <Application>Microsoft Office PowerPoint</Application>
  <PresentationFormat>Bildschirmpräsentation (16:9)</PresentationFormat>
  <Paragraphs>188</Paragraphs>
  <Slides>34</Slides>
  <Notes>0</Notes>
  <HiddenSlides>23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Arial </vt:lpstr>
      <vt:lpstr>Calibri</vt:lpstr>
      <vt:lpstr>NimbusMonL-Regu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Application Context and Conditions</vt:lpstr>
      <vt:lpstr>Methodology</vt:lpstr>
      <vt:lpstr>Results – Latency Tool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Host Operating System</vt:lpstr>
      <vt:lpstr>Xenomai Approaches </vt:lpstr>
      <vt:lpstr>QEMU Script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Ibrahim Pamuk</cp:lastModifiedBy>
  <cp:revision>262</cp:revision>
  <dcterms:created xsi:type="dcterms:W3CDTF">2024-09-20T16:30:22Z</dcterms:created>
  <dcterms:modified xsi:type="dcterms:W3CDTF">2024-10-07T09:58:31Z</dcterms:modified>
</cp:coreProperties>
</file>