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303" r:id="rId18"/>
    <p:sldId id="286" r:id="rId19"/>
    <p:sldId id="287" r:id="rId20"/>
    <p:sldId id="288" r:id="rId21"/>
    <p:sldId id="289" r:id="rId22"/>
    <p:sldId id="295" r:id="rId23"/>
    <p:sldId id="290" r:id="rId24"/>
    <p:sldId id="296" r:id="rId25"/>
    <p:sldId id="291" r:id="rId26"/>
    <p:sldId id="297" r:id="rId27"/>
    <p:sldId id="292" r:id="rId28"/>
    <p:sldId id="304" r:id="rId29"/>
    <p:sldId id="298" r:id="rId30"/>
    <p:sldId id="293" r:id="rId31"/>
    <p:sldId id="294" r:id="rId32"/>
    <p:sldId id="299" r:id="rId33"/>
    <p:sldId id="300" r:id="rId34"/>
    <p:sldId id="301" r:id="rId35"/>
    <p:sldId id="302" r:id="rId3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20DFEAB-8105-4F67-B7A4-0D5F6999B179}">
          <p14:sldIdLst>
            <p14:sldId id="260"/>
            <p14:sldId id="263"/>
            <p14:sldId id="274"/>
            <p14:sldId id="273"/>
            <p14:sldId id="275"/>
            <p14:sldId id="267"/>
            <p14:sldId id="271"/>
            <p14:sldId id="268"/>
            <p14:sldId id="269"/>
            <p14:sldId id="270"/>
          </p14:sldIdLst>
        </p14:section>
        <p14:section name="Backup" id="{05246FA4-7B3D-4EC2-A608-15D2AADC5265}">
          <p14:sldIdLst>
            <p14:sldId id="276"/>
            <p14:sldId id="277"/>
            <p14:sldId id="278"/>
            <p14:sldId id="279"/>
            <p14:sldId id="280"/>
            <p14:sldId id="281"/>
            <p14:sldId id="303"/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  <p14:sldId id="293"/>
            <p14:sldId id="294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03.10.2024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" TargetMode="External"/><Relationship Id="rId2" Type="http://schemas.openxmlformats.org/officeDocument/2006/relationships/hyperlink" Target="https://docs.yoctoproject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ernelshark.org/" TargetMode="External"/><Relationship Id="rId5" Type="http://schemas.openxmlformats.org/officeDocument/2006/relationships/hyperlink" Target="https://trace-cmd.org/" TargetMode="External"/><Relationship Id="rId4" Type="http://schemas.openxmlformats.org/officeDocument/2006/relationships/hyperlink" Target="https://xenomai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in a virtualized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C8EB07-66E9-56CB-C779-AE257F3A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93" y="750246"/>
            <a:ext cx="4616134" cy="38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1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632460" y="4314209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A0CFD0-63E7-4A7C-B676-37AE988CB33B}"/>
              </a:ext>
            </a:extLst>
          </p:cNvPr>
          <p:cNvSpPr txBox="1"/>
          <p:nvPr/>
        </p:nvSpPr>
        <p:spPr>
          <a:xfrm>
            <a:off x="4824370" y="4321464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hardware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54703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RTOS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&amp;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 and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544F62-5231-61DB-4403-56731A19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3595634"/>
            <a:ext cx="5038640" cy="10148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501859-DBDA-8E5E-7530-F41937B0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0" y="607499"/>
            <a:ext cx="4477220" cy="29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Kernelshark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6100917" y="4005707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2082963" y="4249575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1270000"/>
            <a:ext cx="3828284" cy="28712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91" y="1309536"/>
            <a:ext cx="4576229" cy="26173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B592D90-3BE3-C38F-E2A0-806F30118EBB}"/>
              </a:ext>
            </a:extLst>
          </p:cNvPr>
          <p:cNvSpPr txBox="1"/>
          <p:nvPr/>
        </p:nvSpPr>
        <p:spPr>
          <a:xfrm>
            <a:off x="2827020" y="418438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LEGENDE </a:t>
            </a:r>
            <a:r>
              <a:rPr lang="en-US" sz="2800" dirty="0" err="1">
                <a:solidFill>
                  <a:srgbClr val="FF0000"/>
                </a:solidFill>
              </a:rPr>
              <a:t>GRÖßER</a:t>
            </a:r>
            <a:r>
              <a:rPr lang="en-US" sz="2800" dirty="0">
                <a:solidFill>
                  <a:srgbClr val="FF0000"/>
                </a:solidFill>
              </a:rPr>
              <a:t> UND X UND Y?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Difference between command issuance time and signal arrival at PWM module</a:t>
            </a:r>
          </a:p>
          <a:p>
            <a:r>
              <a:rPr lang="en-US" sz="18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C163D6-FD62-5863-C7DC-CBFBDB83CB00}"/>
              </a:ext>
            </a:extLst>
          </p:cNvPr>
          <p:cNvSpPr txBox="1"/>
          <p:nvPr/>
        </p:nvSpPr>
        <p:spPr>
          <a:xfrm>
            <a:off x="4087600" y="4137912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1344</Words>
  <Application>Microsoft Office PowerPoint</Application>
  <PresentationFormat>Bildschirmpräsentation (16:9)</PresentationFormat>
  <Paragraphs>190</Paragraphs>
  <Slides>35</Slides>
  <Notes>0</Notes>
  <HiddenSlides>24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  <vt:lpstr>Operations in a virtualized Environment</vt:lpstr>
      <vt:lpstr>Host Operating System</vt:lpstr>
      <vt:lpstr>QEMU Script</vt:lpstr>
      <vt:lpstr>Xenomai Approaches </vt:lpstr>
      <vt:lpstr>Trace-cmd</vt:lpstr>
      <vt:lpstr>Trace-cmd</vt:lpstr>
      <vt:lpstr>Kernelshark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Function</vt:lpstr>
      <vt:lpstr>Servo Motor with PWM module</vt:lpstr>
      <vt:lpstr>Robotic Application Setups</vt:lpstr>
      <vt:lpstr>Robotic Application Flowchart</vt:lpstr>
      <vt:lpstr>Results of Robotic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214</cp:revision>
  <dcterms:created xsi:type="dcterms:W3CDTF">2024-09-20T16:30:22Z</dcterms:created>
  <dcterms:modified xsi:type="dcterms:W3CDTF">2024-10-03T15:12:58Z</dcterms:modified>
</cp:coreProperties>
</file>