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Tunings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Robot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Components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26800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01C2B3FF-43B1-9C54-C749-DB31110CA65A}"/>
              </a:ext>
            </a:extLst>
          </p:cNvPr>
          <p:cNvGrpSpPr/>
          <p:nvPr/>
        </p:nvGrpSpPr>
        <p:grpSpPr>
          <a:xfrm>
            <a:off x="651248" y="4256293"/>
            <a:ext cx="3820478" cy="215763"/>
            <a:chOff x="620768" y="4229583"/>
            <a:chExt cx="3820478" cy="215763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8" y="44345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32526" y="42295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8298BF6E-6C43-F17B-458F-72DAAB9DBBBF}"/>
              </a:ext>
            </a:extLst>
          </p:cNvPr>
          <p:cNvGrpSpPr/>
          <p:nvPr/>
        </p:nvGrpSpPr>
        <p:grpSpPr>
          <a:xfrm>
            <a:off x="5204503" y="4256293"/>
            <a:ext cx="3820478" cy="215763"/>
            <a:chOff x="5097823" y="4237283"/>
            <a:chExt cx="3820478" cy="215763"/>
          </a:xfrm>
        </p:grpSpPr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5097823" y="44422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509581" y="42372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Latency 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Compare </a:t>
              </a:r>
              <a:r>
                <a:rPr lang="en-US" sz="1400" dirty="0">
                  <a:solidFill>
                    <a:schemeClr val="tx1"/>
                  </a:solidFill>
                </a:rPr>
                <a:t>the latency after the tunings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Robotic Application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Validate the tunings </a:t>
              </a:r>
              <a:r>
                <a:rPr lang="en-US" sz="1400" dirty="0">
                  <a:solidFill>
                    <a:schemeClr val="tx1"/>
                  </a:solidFill>
                </a:rPr>
                <a:t>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</a:t>
            </a:r>
            <a:r>
              <a:rPr lang="de-AT" dirty="0" err="1"/>
              <a:t>Comparison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78694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C0280FD7-0360-D5B8-2772-A9C847DAA7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49077" y="1200547"/>
            <a:ext cx="849182" cy="14018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2CADD0-2C5E-E666-3C02-E33F17572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670" y="1329130"/>
            <a:ext cx="849182" cy="14018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ACCEABB-2DFC-D0CC-CA99-E8F5D40CA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013" y="1355163"/>
            <a:ext cx="495764" cy="1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1444</Words>
  <Application>Microsoft Office PowerPoint</Application>
  <PresentationFormat>Bildschirmpräsentation (16:9)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Comparison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346</cp:revision>
  <dcterms:created xsi:type="dcterms:W3CDTF">2024-09-20T16:30:22Z</dcterms:created>
  <dcterms:modified xsi:type="dcterms:W3CDTF">2024-10-09T21:10:13Z</dcterms:modified>
</cp:coreProperties>
</file>