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78" r:id="rId12"/>
    <p:sldId id="279" r:id="rId13"/>
    <p:sldId id="292" r:id="rId14"/>
    <p:sldId id="293" r:id="rId15"/>
    <p:sldId id="299" r:id="rId16"/>
    <p:sldId id="294" r:id="rId17"/>
    <p:sldId id="300" r:id="rId18"/>
    <p:sldId id="301" r:id="rId19"/>
    <p:sldId id="302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Backup" id="{05246FA4-7B3D-4EC2-A608-15D2AADC5265}">
          <p14:sldIdLst>
            <p14:sldId id="278"/>
            <p14:sldId id="279"/>
            <p14:sldId id="292"/>
          </p14:sldIdLst>
        </p14:section>
        <p14:section name="Frage 2" id="{267C2EEF-09C9-48E4-B4DD-3384EE7288A3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bare metal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081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</a:t>
            </a:r>
            <a:r>
              <a:rPr lang="de-AT" sz="1000" dirty="0" err="1"/>
              <a:t>Statistics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8065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050" dirty="0">
                <a:latin typeface="Arial "/>
              </a:rPr>
              <a:t>Time in </a:t>
            </a:r>
            <a:r>
              <a:rPr lang="el-GR" sz="105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05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05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Statistics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859</Words>
  <Application>Microsoft Office PowerPoint</Application>
  <PresentationFormat>Bildschirmpräsentation (16:9)</PresentationFormat>
  <Paragraphs>132</Paragraphs>
  <Slides>19</Slides>
  <Notes>0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Arial </vt:lpstr>
      <vt:lpstr>Calibri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QEMU Script</vt:lpstr>
      <vt:lpstr>Xenomai Approaches </vt:lpstr>
      <vt:lpstr>Salamander 4 Virtualization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246</cp:revision>
  <dcterms:created xsi:type="dcterms:W3CDTF">2024-09-20T16:30:22Z</dcterms:created>
  <dcterms:modified xsi:type="dcterms:W3CDTF">2024-10-06T13:42:16Z</dcterms:modified>
</cp:coreProperties>
</file>