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4" r:id="rId4"/>
    <p:sldId id="273" r:id="rId5"/>
    <p:sldId id="275" r:id="rId6"/>
    <p:sldId id="267" r:id="rId7"/>
    <p:sldId id="271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emu.org/" TargetMode="External"/><Relationship Id="rId2" Type="http://schemas.openxmlformats.org/officeDocument/2006/relationships/hyperlink" Target="https://docs.yoctoproject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kernelshark.org/" TargetMode="External"/><Relationship Id="rId5" Type="http://schemas.openxmlformats.org/officeDocument/2006/relationships/hyperlink" Target="https://trace-cmd.org/" TargetMode="External"/><Relationship Id="rId4" Type="http://schemas.openxmlformats.org/officeDocument/2006/relationships/hyperlink" Target="https://xenomai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28" y="2749166"/>
            <a:ext cx="4124325" cy="15595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74944"/>
            <a:ext cx="4124325" cy="15337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632460" y="4314209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A0CFD0-63E7-4A7C-B676-37AE988CB33B}"/>
              </a:ext>
            </a:extLst>
          </p:cNvPr>
          <p:cNvSpPr txBox="1"/>
          <p:nvPr/>
        </p:nvSpPr>
        <p:spPr>
          <a:xfrm>
            <a:off x="4824370" y="4321464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E9F797-95F7-4855-893E-BE1D6FFC4611}"/>
              </a:ext>
            </a:extLst>
          </p:cNvPr>
          <p:cNvSpPr txBox="1"/>
          <p:nvPr/>
        </p:nvSpPr>
        <p:spPr>
          <a:xfrm>
            <a:off x="6003353" y="4178143"/>
            <a:ext cx="2871893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2800" dirty="0">
                <a:solidFill>
                  <a:srgbClr val="FF0000"/>
                </a:solidFill>
              </a:rPr>
              <a:t>Kann man lesen?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Task: 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Bring latency of virtualization closer to hardware (</a:t>
            </a:r>
            <a:r>
              <a:rPr lang="en-US" sz="2000" b="0" i="0" u="none" strike="noStrike" baseline="0" dirty="0">
                <a:latin typeface="NimbusSanL-Regu"/>
              </a:rPr>
              <a:t>below 50 </a:t>
            </a:r>
            <a:r>
              <a:rPr lang="en-US" sz="2000" b="0" i="0" u="none" strike="noStrike" baseline="0" dirty="0" err="1">
                <a:latin typeface="NimbusSanL-Regu"/>
              </a:rPr>
              <a:t>μs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de-AT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25145"/>
              </p:ext>
            </p:extLst>
          </p:nvPr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&amp;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overhead and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BIOS, kernel, host, guest and QEMU configurations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[1]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[2]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[3]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[4]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LEGENDE </a:t>
            </a:r>
            <a:r>
              <a:rPr lang="en-US" sz="2000" dirty="0" err="1">
                <a:solidFill>
                  <a:srgbClr val="FF0000"/>
                </a:solidFill>
              </a:rPr>
              <a:t>GRÖßER</a:t>
            </a:r>
            <a:r>
              <a:rPr lang="en-US" sz="2000" dirty="0">
                <a:solidFill>
                  <a:srgbClr val="FF0000"/>
                </a:solidFill>
              </a:rPr>
              <a:t> UND </a:t>
            </a:r>
            <a:r>
              <a:rPr lang="en-US" sz="2000">
                <a:solidFill>
                  <a:srgbClr val="FF0000"/>
                </a:solidFill>
              </a:rPr>
              <a:t>X UND </a:t>
            </a:r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6100917" y="4005707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2082963" y="4249575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1" y="1270000"/>
            <a:ext cx="3828284" cy="287121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91" y="1309536"/>
            <a:ext cx="4576229" cy="26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Difference between command issuance time and the time the signal reaches the PWM module was measured 1,000 times for the bare metal, untuned, and tuned versions of Salamander 4.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C163D6-FD62-5863-C7DC-CBFBDB83CB00}"/>
              </a:ext>
            </a:extLst>
          </p:cNvPr>
          <p:cNvSpPr txBox="1"/>
          <p:nvPr/>
        </p:nvSpPr>
        <p:spPr>
          <a:xfrm>
            <a:off x="4087600" y="4137912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598</Words>
  <Application>Microsoft Office PowerPoint</Application>
  <PresentationFormat>Bildschirmpräsentation (16:9)</PresentationFormat>
  <Paragraphs>99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Methodology</vt:lpstr>
      <vt:lpstr>Application Context and Conditions</vt:lpstr>
      <vt:lpstr>Results – Latency Tool</vt:lpstr>
      <vt:lpstr>Results – Robotic Application</vt:lpstr>
      <vt:lpstr>Discussion</vt:lpstr>
      <vt:lpstr>Outlook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Ibrahim Pamuk</cp:lastModifiedBy>
  <cp:revision>161</cp:revision>
  <dcterms:created xsi:type="dcterms:W3CDTF">2024-09-20T16:30:22Z</dcterms:created>
  <dcterms:modified xsi:type="dcterms:W3CDTF">2024-10-01T15:19:24Z</dcterms:modified>
</cp:coreProperties>
</file>