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536" r:id="rId2"/>
    <p:sldId id="535" r:id="rId3"/>
    <p:sldId id="578" r:id="rId4"/>
    <p:sldId id="580" r:id="rId5"/>
    <p:sldId id="594" r:id="rId6"/>
    <p:sldId id="600" r:id="rId7"/>
    <p:sldId id="596" r:id="rId8"/>
    <p:sldId id="593" r:id="rId9"/>
    <p:sldId id="597" r:id="rId10"/>
    <p:sldId id="595" r:id="rId11"/>
    <p:sldId id="598" r:id="rId12"/>
    <p:sldId id="599" r:id="rId13"/>
    <p:sldId id="601" r:id="rId14"/>
    <p:sldId id="603" r:id="rId15"/>
    <p:sldId id="602" r:id="rId16"/>
    <p:sldId id="581" r:id="rId17"/>
    <p:sldId id="582" r:id="rId18"/>
    <p:sldId id="584" r:id="rId19"/>
    <p:sldId id="590" r:id="rId20"/>
    <p:sldId id="589" r:id="rId21"/>
    <p:sldId id="605" r:id="rId22"/>
    <p:sldId id="592" r:id="rId23"/>
    <p:sldId id="585" r:id="rId24"/>
    <p:sldId id="604" r:id="rId25"/>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9" userDrawn="1">
          <p15:clr>
            <a:srgbClr val="A4A3A4"/>
          </p15:clr>
        </p15:guide>
        <p15:guide id="2" pos="3840" userDrawn="1">
          <p15:clr>
            <a:srgbClr val="A4A3A4"/>
          </p15:clr>
        </p15:guide>
        <p15:guide id="3" pos="1073" userDrawn="1">
          <p15:clr>
            <a:srgbClr val="A4A3A4"/>
          </p15:clr>
        </p15:guide>
        <p15:guide id="4" pos="3250" userDrawn="1">
          <p15:clr>
            <a:srgbClr val="A4A3A4"/>
          </p15:clr>
        </p15:guide>
        <p15:guide id="5" orient="horz" pos="2160" userDrawn="1">
          <p15:clr>
            <a:srgbClr val="A4A3A4"/>
          </p15:clr>
        </p15:guide>
        <p15:guide id="6" orient="horz" pos="399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s Plank" initials="AP" lastIdx="1" clrIdx="0">
    <p:extLst>
      <p:ext uri="{19B8F6BF-5375-455C-9EA6-DF929625EA0E}">
        <p15:presenceInfo xmlns:p15="http://schemas.microsoft.com/office/powerpoint/2012/main" userId="S::andreas.plank@sigmatek.at::d8dadc58-7acf-409b-b279-574cb1cd092c" providerId="AD"/>
      </p:ext>
    </p:extLst>
  </p:cmAuthor>
  <p:cmAuthor id="2" name="Maximilian Leschanowsky" initials="ML" lastIdx="3" clrIdx="1">
    <p:extLst>
      <p:ext uri="{19B8F6BF-5375-455C-9EA6-DF929625EA0E}">
        <p15:presenceInfo xmlns:p15="http://schemas.microsoft.com/office/powerpoint/2012/main" userId="S::maximilian.leschanowsky@sigmatek.at::cee78688-2218-4dd4-82d5-69a038cdca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68B6"/>
    <a:srgbClr val="E9EBF5"/>
    <a:srgbClr val="000000"/>
    <a:srgbClr val="AFC81A"/>
    <a:srgbClr val="FCFEFE"/>
    <a:srgbClr val="F2FAFC"/>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0599" autoAdjust="0"/>
  </p:normalViewPr>
  <p:slideViewPr>
    <p:cSldViewPr snapToGrid="0" showGuides="1">
      <p:cViewPr varScale="1">
        <p:scale>
          <a:sx n="103" d="100"/>
          <a:sy n="103" d="100"/>
        </p:scale>
        <p:origin x="978" y="108"/>
      </p:cViewPr>
      <p:guideLst>
        <p:guide orient="horz" pos="1139"/>
        <p:guide pos="3840"/>
        <p:guide pos="1073"/>
        <p:guide pos="3250"/>
        <p:guide orient="horz" pos="2160"/>
        <p:guide orient="horz" pos="3997"/>
      </p:guideLst>
    </p:cSldViewPr>
  </p:slideViewPr>
  <p:notesTextViewPr>
    <p:cViewPr>
      <p:scale>
        <a:sx n="3" d="2"/>
        <a:sy n="3" d="2"/>
      </p:scale>
      <p:origin x="0" y="0"/>
    </p:cViewPr>
  </p:notesTextViewPr>
  <p:notesViewPr>
    <p:cSldViewPr snapToGrid="0" showGuides="1">
      <p:cViewPr varScale="1">
        <p:scale>
          <a:sx n="77" d="100"/>
          <a:sy n="77" d="100"/>
        </p:scale>
        <p:origin x="314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B4376810-C45A-48C3-8AC5-1397E8A8D42E}"/>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AT"/>
          </a:p>
        </p:txBody>
      </p:sp>
      <p:sp>
        <p:nvSpPr>
          <p:cNvPr id="3" name="Datumsplatzhalter 2">
            <a:extLst>
              <a:ext uri="{FF2B5EF4-FFF2-40B4-BE49-F238E27FC236}">
                <a16:creationId xmlns:a16="http://schemas.microsoft.com/office/drawing/2014/main" id="{A77B7930-BC1A-44F9-93BE-102C85AFC897}"/>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0030AF5-57CD-4716-B8E6-77A9E38679D0}" type="datetimeFigureOut">
              <a:rPr lang="de-AT" smtClean="0"/>
              <a:t>22.03.2024</a:t>
            </a:fld>
            <a:endParaRPr lang="de-AT"/>
          </a:p>
        </p:txBody>
      </p:sp>
      <p:sp>
        <p:nvSpPr>
          <p:cNvPr id="4" name="Fußzeilenplatzhalter 3">
            <a:extLst>
              <a:ext uri="{FF2B5EF4-FFF2-40B4-BE49-F238E27FC236}">
                <a16:creationId xmlns:a16="http://schemas.microsoft.com/office/drawing/2014/main" id="{6517B2B7-5EF3-4B22-883D-272B7FBE22F6}"/>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a:extLst>
              <a:ext uri="{FF2B5EF4-FFF2-40B4-BE49-F238E27FC236}">
                <a16:creationId xmlns:a16="http://schemas.microsoft.com/office/drawing/2014/main" id="{B086FFA8-F895-4168-9271-67CA9C9A921A}"/>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B053B33-5A14-4474-8665-62F80A1A1EA9}" type="slidenum">
              <a:rPr lang="de-AT" smtClean="0"/>
              <a:t>‹Nr.›</a:t>
            </a:fld>
            <a:endParaRPr lang="de-AT"/>
          </a:p>
        </p:txBody>
      </p:sp>
    </p:spTree>
    <p:extLst>
      <p:ext uri="{BB962C8B-B14F-4D97-AF65-F5344CB8AC3E}">
        <p14:creationId xmlns:p14="http://schemas.microsoft.com/office/powerpoint/2010/main" val="1536667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46400" cy="4968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49688" y="2"/>
            <a:ext cx="2946400" cy="496888"/>
          </a:xfrm>
          <a:prstGeom prst="rect">
            <a:avLst/>
          </a:prstGeom>
        </p:spPr>
        <p:txBody>
          <a:bodyPr vert="horz" lIns="91440" tIns="45720" rIns="91440" bIns="45720" rtlCol="0"/>
          <a:lstStyle>
            <a:lvl1pPr algn="r">
              <a:defRPr sz="1200"/>
            </a:lvl1pPr>
          </a:lstStyle>
          <a:p>
            <a:fld id="{3ACFD4E2-823B-463B-AE72-4B2931117C32}" type="datetimeFigureOut">
              <a:rPr lang="de-AT" smtClean="0"/>
              <a:t>22.03.2024</a:t>
            </a:fld>
            <a:endParaRPr lang="de-AT"/>
          </a:p>
        </p:txBody>
      </p:sp>
      <p:sp>
        <p:nvSpPr>
          <p:cNvPr id="4" name="Folienbildplatzhalter 3"/>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79450" y="4776790"/>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3783FC9-A77E-4272-BEA7-3AABDA80E7D4}" type="slidenum">
              <a:rPr lang="de-AT" smtClean="0"/>
              <a:t>‹Nr.›</a:t>
            </a:fld>
            <a:endParaRPr lang="de-AT"/>
          </a:p>
        </p:txBody>
      </p:sp>
    </p:spTree>
    <p:extLst>
      <p:ext uri="{BB962C8B-B14F-4D97-AF65-F5344CB8AC3E}">
        <p14:creationId xmlns:p14="http://schemas.microsoft.com/office/powerpoint/2010/main" val="332106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B3783FC9-A77E-4272-BEA7-3AABDA80E7D4}" type="slidenum">
              <a:rPr lang="de-AT" smtClean="0"/>
              <a:t>5</a:t>
            </a:fld>
            <a:endParaRPr lang="de-AT"/>
          </a:p>
        </p:txBody>
      </p:sp>
    </p:spTree>
    <p:extLst>
      <p:ext uri="{BB962C8B-B14F-4D97-AF65-F5344CB8AC3E}">
        <p14:creationId xmlns:p14="http://schemas.microsoft.com/office/powerpoint/2010/main" val="414488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B3783FC9-A77E-4272-BEA7-3AABDA80E7D4}" type="slidenum">
              <a:rPr lang="de-AT" smtClean="0"/>
              <a:t>13</a:t>
            </a:fld>
            <a:endParaRPr lang="de-AT"/>
          </a:p>
        </p:txBody>
      </p:sp>
    </p:spTree>
    <p:extLst>
      <p:ext uri="{BB962C8B-B14F-4D97-AF65-F5344CB8AC3E}">
        <p14:creationId xmlns:p14="http://schemas.microsoft.com/office/powerpoint/2010/main" val="1682776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ohne Überschrift">
    <p:spTree>
      <p:nvGrpSpPr>
        <p:cNvPr id="1" name=""/>
        <p:cNvGrpSpPr/>
        <p:nvPr/>
      </p:nvGrpSpPr>
      <p:grpSpPr>
        <a:xfrm>
          <a:off x="0" y="0"/>
          <a:ext cx="0" cy="0"/>
          <a:chOff x="0" y="0"/>
          <a:chExt cx="0" cy="0"/>
        </a:xfrm>
      </p:grpSpPr>
      <p:sp>
        <p:nvSpPr>
          <p:cNvPr id="4" name="Bildplatzhalter 34">
            <a:extLst>
              <a:ext uri="{FF2B5EF4-FFF2-40B4-BE49-F238E27FC236}">
                <a16:creationId xmlns:a16="http://schemas.microsoft.com/office/drawing/2014/main" id="{4FEC7924-128C-4E6A-9BF8-ACC24D797590}"/>
              </a:ext>
            </a:extLst>
          </p:cNvPr>
          <p:cNvSpPr>
            <a:spLocks noGrp="1"/>
          </p:cNvSpPr>
          <p:nvPr>
            <p:ph type="pic" sz="quarter" idx="18" hasCustomPrompt="1"/>
          </p:nvPr>
        </p:nvSpPr>
        <p:spPr>
          <a:xfrm>
            <a:off x="0" y="1214834"/>
            <a:ext cx="12192000" cy="4050904"/>
          </a:xfrm>
        </p:spPr>
        <p:txBody>
          <a:bodyPr/>
          <a:lstStyle>
            <a:lvl1pPr>
              <a:defRPr/>
            </a:lvl1pPr>
          </a:lstStyle>
          <a:p>
            <a:r>
              <a:rPr lang="de-AT" dirty="0"/>
              <a:t>Einstiegsbild</a:t>
            </a:r>
          </a:p>
        </p:txBody>
      </p:sp>
      <p:sp>
        <p:nvSpPr>
          <p:cNvPr id="3" name="Textplatzhalter 6">
            <a:extLst>
              <a:ext uri="{FF2B5EF4-FFF2-40B4-BE49-F238E27FC236}">
                <a16:creationId xmlns:a16="http://schemas.microsoft.com/office/drawing/2014/main" id="{F27EF01A-EBFB-4276-88B8-931E2202743D}"/>
              </a:ext>
            </a:extLst>
          </p:cNvPr>
          <p:cNvSpPr>
            <a:spLocks noGrp="1"/>
          </p:cNvSpPr>
          <p:nvPr>
            <p:ph type="body" sz="quarter" idx="17" hasCustomPrompt="1"/>
          </p:nvPr>
        </p:nvSpPr>
        <p:spPr>
          <a:xfrm>
            <a:off x="-483577" y="5035888"/>
            <a:ext cx="9073661" cy="877550"/>
          </a:xfrm>
          <a:prstGeom prst="parallelogram">
            <a:avLst>
              <a:gd name="adj" fmla="val 46368"/>
            </a:avLst>
          </a:prstGeom>
          <a:solidFill>
            <a:srgbClr val="0B68B6"/>
          </a:solidFill>
        </p:spPr>
        <p:txBody>
          <a:bodyPr rIns="0" anchor="ctr">
            <a:normAutofit/>
          </a:bodyPr>
          <a:lstStyle>
            <a:lvl1pPr marL="0" indent="0">
              <a:buNone/>
              <a:defRPr sz="3200" b="1" cap="all" baseline="0">
                <a:solidFill>
                  <a:schemeClr val="bg1"/>
                </a:solidFill>
                <a:latin typeface="MicroExtendFLF" panose="02000605020000020004"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Headline</a:t>
            </a:r>
          </a:p>
        </p:txBody>
      </p:sp>
      <p:pic>
        <p:nvPicPr>
          <p:cNvPr id="5" name="Grafik 4" descr="Ein Bild, das Zeichnung enthält.&#10;&#10;Automatisch generierte Beschreibung">
            <a:extLst>
              <a:ext uri="{FF2B5EF4-FFF2-40B4-BE49-F238E27FC236}">
                <a16:creationId xmlns:a16="http://schemas.microsoft.com/office/drawing/2014/main" id="{BBADF2EC-695F-421B-AA27-BCB7D4C740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7" b="23831"/>
          <a:stretch/>
        </p:blipFill>
        <p:spPr>
          <a:xfrm>
            <a:off x="9401909" y="5374971"/>
            <a:ext cx="2590066" cy="456727"/>
          </a:xfrm>
          <a:prstGeom prst="rect">
            <a:avLst/>
          </a:prstGeom>
        </p:spPr>
      </p:pic>
    </p:spTree>
    <p:extLst>
      <p:ext uri="{BB962C8B-B14F-4D97-AF65-F5344CB8AC3E}">
        <p14:creationId xmlns:p14="http://schemas.microsoft.com/office/powerpoint/2010/main" val="1535345939"/>
      </p:ext>
    </p:extLst>
  </p:cSld>
  <p:clrMapOvr>
    <a:masterClrMapping/>
  </p:clrMapOvr>
  <p:extLst>
    <p:ext uri="{DCECCB84-F9BA-43D5-87BE-67443E8EF086}">
      <p15:sldGuideLst xmlns:p15="http://schemas.microsoft.com/office/powerpoint/2012/main">
        <p15:guide id="1" orient="horz" pos="754">
          <p15:clr>
            <a:srgbClr val="FBAE40"/>
          </p15:clr>
        </p15:guide>
        <p15:guide id="2" orient="horz" pos="3725">
          <p15:clr>
            <a:srgbClr val="FBAE40"/>
          </p15:clr>
        </p15:guide>
        <p15:guide id="3" pos="3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Produktseite - 4 Punkt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88A730F-7C6E-45FB-B6AC-13C95174F1A0}"/>
              </a:ext>
            </a:extLst>
          </p:cNvPr>
          <p:cNvSpPr>
            <a:spLocks noGrp="1"/>
          </p:cNvSpPr>
          <p:nvPr>
            <p:ph type="sldNum" sz="quarter" idx="12"/>
          </p:nvPr>
        </p:nvSpPr>
        <p:spPr>
          <a:xfrm>
            <a:off x="838200" y="6511067"/>
            <a:ext cx="2743200" cy="365125"/>
          </a:xfrm>
        </p:spPr>
        <p:txBody>
          <a:bodyPr/>
          <a:lstStyle>
            <a:lvl1pPr>
              <a:defRPr>
                <a:solidFill>
                  <a:schemeClr val="bg1">
                    <a:lumMod val="50000"/>
                  </a:schemeClr>
                </a:solidFill>
              </a:defRPr>
            </a:lvl1pPr>
          </a:lstStyle>
          <a:p>
            <a:fld id="{DF34B1CE-B98B-48A1-9EB0-3522A896DF57}" type="slidenum">
              <a:rPr lang="de-AT" smtClean="0"/>
              <a:pPr/>
              <a:t>‹Nr.›</a:t>
            </a:fld>
            <a:endParaRPr lang="de-AT" dirty="0"/>
          </a:p>
        </p:txBody>
      </p:sp>
      <p:cxnSp>
        <p:nvCxnSpPr>
          <p:cNvPr id="8" name="Gerader Verbinder 7">
            <a:extLst>
              <a:ext uri="{FF2B5EF4-FFF2-40B4-BE49-F238E27FC236}">
                <a16:creationId xmlns:a16="http://schemas.microsoft.com/office/drawing/2014/main" id="{C36E426F-8348-4210-B6FB-9E4941464FDD}"/>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F5B1FC1B-FF84-4E83-9A23-7B783D63BE3B}"/>
              </a:ext>
            </a:extLst>
          </p:cNvPr>
          <p:cNvSpPr>
            <a:spLocks noGrp="1"/>
          </p:cNvSpPr>
          <p:nvPr>
            <p:ph type="subTitle" idx="15" hasCustomPrompt="1"/>
          </p:nvPr>
        </p:nvSpPr>
        <p:spPr>
          <a:xfrm>
            <a:off x="980404" y="648310"/>
            <a:ext cx="5115584"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PRODUKT</a:t>
            </a:r>
            <a:endParaRPr lang="de-AT" dirty="0"/>
          </a:p>
        </p:txBody>
      </p:sp>
      <p:sp>
        <p:nvSpPr>
          <p:cNvPr id="11" name="Ellipse 10">
            <a:extLst>
              <a:ext uri="{FF2B5EF4-FFF2-40B4-BE49-F238E27FC236}">
                <a16:creationId xmlns:a16="http://schemas.microsoft.com/office/drawing/2014/main" id="{A562ECBC-7941-43DE-B95B-1FF97BB6657C}"/>
              </a:ext>
            </a:extLst>
          </p:cNvPr>
          <p:cNvSpPr/>
          <p:nvPr userDrawn="1"/>
        </p:nvSpPr>
        <p:spPr>
          <a:xfrm>
            <a:off x="874355" y="2488431"/>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4" name="Ellipse 13">
            <a:extLst>
              <a:ext uri="{FF2B5EF4-FFF2-40B4-BE49-F238E27FC236}">
                <a16:creationId xmlns:a16="http://schemas.microsoft.com/office/drawing/2014/main" id="{DCD454D3-680E-4C3E-A301-936C3E25A81F}"/>
              </a:ext>
            </a:extLst>
          </p:cNvPr>
          <p:cNvSpPr/>
          <p:nvPr userDrawn="1"/>
        </p:nvSpPr>
        <p:spPr>
          <a:xfrm>
            <a:off x="874355" y="4619836"/>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1" name="Gruppieren 20">
            <a:extLst>
              <a:ext uri="{FF2B5EF4-FFF2-40B4-BE49-F238E27FC236}">
                <a16:creationId xmlns:a16="http://schemas.microsoft.com/office/drawing/2014/main" id="{3A73511E-6BC0-4D34-A16E-D11C3641413F}"/>
              </a:ext>
            </a:extLst>
          </p:cNvPr>
          <p:cNvGrpSpPr/>
          <p:nvPr userDrawn="1"/>
        </p:nvGrpSpPr>
        <p:grpSpPr>
          <a:xfrm>
            <a:off x="10343059" y="6548955"/>
            <a:ext cx="1556378" cy="196469"/>
            <a:chOff x="10008973" y="634959"/>
            <a:chExt cx="2032726" cy="236942"/>
          </a:xfrm>
        </p:grpSpPr>
        <p:sp>
          <p:nvSpPr>
            <p:cNvPr id="22" name="AutoShape 3">
              <a:extLst>
                <a:ext uri="{FF2B5EF4-FFF2-40B4-BE49-F238E27FC236}">
                  <a16:creationId xmlns:a16="http://schemas.microsoft.com/office/drawing/2014/main" id="{AFEFB49C-6D43-4149-A4C1-1C4B8CA23DFB}"/>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Rectangle 5">
              <a:extLst>
                <a:ext uri="{FF2B5EF4-FFF2-40B4-BE49-F238E27FC236}">
                  <a16:creationId xmlns:a16="http://schemas.microsoft.com/office/drawing/2014/main" id="{7AEF8D23-C2D6-44D5-B9B9-D1DE6B730A45}"/>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6">
              <a:extLst>
                <a:ext uri="{FF2B5EF4-FFF2-40B4-BE49-F238E27FC236}">
                  <a16:creationId xmlns:a16="http://schemas.microsoft.com/office/drawing/2014/main" id="{B1D5AFDA-D691-4202-BC6D-1DAEF9EE2C1C}"/>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7">
              <a:extLst>
                <a:ext uri="{FF2B5EF4-FFF2-40B4-BE49-F238E27FC236}">
                  <a16:creationId xmlns:a16="http://schemas.microsoft.com/office/drawing/2014/main" id="{874D51AC-AA3A-4E24-B6BC-9C05E6DF11BC}"/>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8">
              <a:extLst>
                <a:ext uri="{FF2B5EF4-FFF2-40B4-BE49-F238E27FC236}">
                  <a16:creationId xmlns:a16="http://schemas.microsoft.com/office/drawing/2014/main" id="{FECC50B2-5370-41A7-A238-1E42F99D926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9">
              <a:extLst>
                <a:ext uri="{FF2B5EF4-FFF2-40B4-BE49-F238E27FC236}">
                  <a16:creationId xmlns:a16="http://schemas.microsoft.com/office/drawing/2014/main" id="{953890CE-44CE-478A-8A00-886FC9CE91E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10">
              <a:extLst>
                <a:ext uri="{FF2B5EF4-FFF2-40B4-BE49-F238E27FC236}">
                  <a16:creationId xmlns:a16="http://schemas.microsoft.com/office/drawing/2014/main" id="{CFC8C45C-5B14-45FF-B9AA-A7C46B20EF7E}"/>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11">
              <a:extLst>
                <a:ext uri="{FF2B5EF4-FFF2-40B4-BE49-F238E27FC236}">
                  <a16:creationId xmlns:a16="http://schemas.microsoft.com/office/drawing/2014/main" id="{C239EFBE-539A-43AC-BDBB-6BAF8BA1CD6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12">
              <a:extLst>
                <a:ext uri="{FF2B5EF4-FFF2-40B4-BE49-F238E27FC236}">
                  <a16:creationId xmlns:a16="http://schemas.microsoft.com/office/drawing/2014/main" id="{2A17A77E-20E0-42BA-833C-5E7CD575C0EE}"/>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1" name="Freeform 13">
              <a:extLst>
                <a:ext uri="{FF2B5EF4-FFF2-40B4-BE49-F238E27FC236}">
                  <a16:creationId xmlns:a16="http://schemas.microsoft.com/office/drawing/2014/main" id="{7C15DCE2-BC47-4C27-89BB-17216FBC5502}"/>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2" name="Freeform 14">
              <a:extLst>
                <a:ext uri="{FF2B5EF4-FFF2-40B4-BE49-F238E27FC236}">
                  <a16:creationId xmlns:a16="http://schemas.microsoft.com/office/drawing/2014/main" id="{DD0C860E-9C39-4B2B-91FD-782C5C6C56CA}"/>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3" name="Freeform 15">
              <a:extLst>
                <a:ext uri="{FF2B5EF4-FFF2-40B4-BE49-F238E27FC236}">
                  <a16:creationId xmlns:a16="http://schemas.microsoft.com/office/drawing/2014/main" id="{21766070-525C-45A2-8F61-FEDB40937DE8}"/>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Freeform 16">
              <a:extLst>
                <a:ext uri="{FF2B5EF4-FFF2-40B4-BE49-F238E27FC236}">
                  <a16:creationId xmlns:a16="http://schemas.microsoft.com/office/drawing/2014/main" id="{D523D728-7827-415B-A6F3-CA556484243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17">
              <a:extLst>
                <a:ext uri="{FF2B5EF4-FFF2-40B4-BE49-F238E27FC236}">
                  <a16:creationId xmlns:a16="http://schemas.microsoft.com/office/drawing/2014/main" id="{4421410A-D189-45B8-9816-1B5CBCF29A96}"/>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18">
              <a:extLst>
                <a:ext uri="{FF2B5EF4-FFF2-40B4-BE49-F238E27FC236}">
                  <a16:creationId xmlns:a16="http://schemas.microsoft.com/office/drawing/2014/main" id="{0E6DA841-7A5B-481F-AC15-C1EA792FCAC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19">
              <a:extLst>
                <a:ext uri="{FF2B5EF4-FFF2-40B4-BE49-F238E27FC236}">
                  <a16:creationId xmlns:a16="http://schemas.microsoft.com/office/drawing/2014/main" id="{DA660899-94E1-4797-9D3E-BA86F36DEFC8}"/>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20">
              <a:extLst>
                <a:ext uri="{FF2B5EF4-FFF2-40B4-BE49-F238E27FC236}">
                  <a16:creationId xmlns:a16="http://schemas.microsoft.com/office/drawing/2014/main" id="{884F2CCD-DE54-4952-A149-F4A14228DFA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21">
              <a:extLst>
                <a:ext uri="{FF2B5EF4-FFF2-40B4-BE49-F238E27FC236}">
                  <a16:creationId xmlns:a16="http://schemas.microsoft.com/office/drawing/2014/main" id="{8967B811-ACAD-4A0A-B974-88838DECF4FC}"/>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22">
              <a:extLst>
                <a:ext uri="{FF2B5EF4-FFF2-40B4-BE49-F238E27FC236}">
                  <a16:creationId xmlns:a16="http://schemas.microsoft.com/office/drawing/2014/main" id="{A46B6688-0DF5-499B-8B76-6E2C788B6DDC}"/>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23">
              <a:extLst>
                <a:ext uri="{FF2B5EF4-FFF2-40B4-BE49-F238E27FC236}">
                  <a16:creationId xmlns:a16="http://schemas.microsoft.com/office/drawing/2014/main" id="{94811670-61AE-43EA-8681-20FB5404F141}"/>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42" name="Rechteck 3">
            <a:extLst>
              <a:ext uri="{FF2B5EF4-FFF2-40B4-BE49-F238E27FC236}">
                <a16:creationId xmlns:a16="http://schemas.microsoft.com/office/drawing/2014/main" id="{481C0684-9696-4E0E-A9CB-FA484D94AFD1}"/>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43" name="Rechteck 42">
            <a:extLst>
              <a:ext uri="{FF2B5EF4-FFF2-40B4-BE49-F238E27FC236}">
                <a16:creationId xmlns:a16="http://schemas.microsoft.com/office/drawing/2014/main" id="{70FBD990-1105-4679-B0C7-3998CEBA80BB}"/>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4" name="Textplatzhalter 2">
            <a:extLst>
              <a:ext uri="{FF2B5EF4-FFF2-40B4-BE49-F238E27FC236}">
                <a16:creationId xmlns:a16="http://schemas.microsoft.com/office/drawing/2014/main" id="{FDF699C3-F9D0-4DAB-ADF2-8423FA3E1959}"/>
              </a:ext>
            </a:extLst>
          </p:cNvPr>
          <p:cNvSpPr>
            <a:spLocks noGrp="1"/>
          </p:cNvSpPr>
          <p:nvPr>
            <p:ph type="body" sz="quarter" idx="16" hasCustomPrompt="1"/>
          </p:nvPr>
        </p:nvSpPr>
        <p:spPr>
          <a:xfrm>
            <a:off x="1630800" y="2541527"/>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5" name="Textplatzhalter 2">
            <a:extLst>
              <a:ext uri="{FF2B5EF4-FFF2-40B4-BE49-F238E27FC236}">
                <a16:creationId xmlns:a16="http://schemas.microsoft.com/office/drawing/2014/main" id="{EE9F9561-F837-4118-8EF2-D972CF07C801}"/>
              </a:ext>
            </a:extLst>
          </p:cNvPr>
          <p:cNvSpPr>
            <a:spLocks noGrp="1"/>
          </p:cNvSpPr>
          <p:nvPr>
            <p:ph type="body" sz="quarter" idx="17" hasCustomPrompt="1"/>
          </p:nvPr>
        </p:nvSpPr>
        <p:spPr>
          <a:xfrm>
            <a:off x="1630800" y="4701527"/>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8" name="Textplatzhalter 55">
            <a:extLst>
              <a:ext uri="{FF2B5EF4-FFF2-40B4-BE49-F238E27FC236}">
                <a16:creationId xmlns:a16="http://schemas.microsoft.com/office/drawing/2014/main" id="{3B52F59C-5FB2-430E-8FA3-D2F966EAAB12}"/>
              </a:ext>
            </a:extLst>
          </p:cNvPr>
          <p:cNvSpPr>
            <a:spLocks noGrp="1"/>
          </p:cNvSpPr>
          <p:nvPr>
            <p:ph type="body" sz="quarter" idx="22" hasCustomPrompt="1"/>
          </p:nvPr>
        </p:nvSpPr>
        <p:spPr>
          <a:xfrm>
            <a:off x="1630800" y="2908727"/>
            <a:ext cx="2340000" cy="286232"/>
          </a:xfrm>
        </p:spPr>
        <p:txBody>
          <a:bodyPr>
            <a:spAutoFit/>
          </a:bodyPr>
          <a:lstStyle>
            <a:lvl1pPr marL="0" indent="0">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49" name="Textplatzhalter 55">
            <a:extLst>
              <a:ext uri="{FF2B5EF4-FFF2-40B4-BE49-F238E27FC236}">
                <a16:creationId xmlns:a16="http://schemas.microsoft.com/office/drawing/2014/main" id="{19C03FFC-EA93-4BC2-9F99-41A159F3515F}"/>
              </a:ext>
            </a:extLst>
          </p:cNvPr>
          <p:cNvSpPr>
            <a:spLocks noGrp="1"/>
          </p:cNvSpPr>
          <p:nvPr>
            <p:ph type="body" sz="quarter" idx="23" hasCustomPrompt="1"/>
          </p:nvPr>
        </p:nvSpPr>
        <p:spPr>
          <a:xfrm>
            <a:off x="1630800" y="5078252"/>
            <a:ext cx="2340000" cy="286232"/>
          </a:xfrm>
        </p:spPr>
        <p:txBody>
          <a:bodyPr>
            <a:spAutoFit/>
          </a:bodyPr>
          <a:lstStyle>
            <a:lvl1pPr marL="0" indent="0">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2" name="Bildplatzhalter 3">
            <a:extLst>
              <a:ext uri="{FF2B5EF4-FFF2-40B4-BE49-F238E27FC236}">
                <a16:creationId xmlns:a16="http://schemas.microsoft.com/office/drawing/2014/main" id="{8A6249A1-39D1-4F45-B688-99CF86CF2BAE}"/>
              </a:ext>
            </a:extLst>
          </p:cNvPr>
          <p:cNvSpPr>
            <a:spLocks noGrp="1"/>
          </p:cNvSpPr>
          <p:nvPr>
            <p:ph type="pic" sz="quarter" idx="28" hasCustomPrompt="1"/>
          </p:nvPr>
        </p:nvSpPr>
        <p:spPr>
          <a:xfrm>
            <a:off x="8256590" y="0"/>
            <a:ext cx="3935410" cy="6453188"/>
          </a:xfrm>
          <a:effectLst>
            <a:outerShdw blurRad="50800" dist="38100" dir="10800000" algn="ctr" rotWithShape="0">
              <a:schemeClr val="tx1">
                <a:alpha val="40000"/>
              </a:schemeClr>
            </a:outerShdw>
          </a:effectLst>
        </p:spPr>
        <p:txBody>
          <a:bodyPr/>
          <a:lstStyle>
            <a:lvl1pPr>
              <a:defRPr/>
            </a:lvl1pPr>
          </a:lstStyle>
          <a:p>
            <a:r>
              <a:rPr lang="de-AT" dirty="0"/>
              <a:t>Produktbild</a:t>
            </a:r>
          </a:p>
        </p:txBody>
      </p:sp>
      <p:sp>
        <p:nvSpPr>
          <p:cNvPr id="53" name="Textplatzhalter 4">
            <a:extLst>
              <a:ext uri="{FF2B5EF4-FFF2-40B4-BE49-F238E27FC236}">
                <a16:creationId xmlns:a16="http://schemas.microsoft.com/office/drawing/2014/main" id="{D8285E54-5EB6-43C3-A23E-07B9FA3E917D}"/>
              </a:ext>
            </a:extLst>
          </p:cNvPr>
          <p:cNvSpPr>
            <a:spLocks noGrp="1"/>
          </p:cNvSpPr>
          <p:nvPr>
            <p:ph type="body" sz="quarter" idx="29" hasCustomPrompt="1"/>
          </p:nvPr>
        </p:nvSpPr>
        <p:spPr>
          <a:xfrm>
            <a:off x="980404" y="1423988"/>
            <a:ext cx="5115584" cy="590550"/>
          </a:xfrm>
        </p:spPr>
        <p:txBody>
          <a:bodyPr>
            <a:noAutofit/>
          </a:bodyPr>
          <a:lstStyle>
            <a:lvl1pPr marL="0" indent="0">
              <a:buNone/>
              <a:defRPr sz="1800">
                <a:latin typeface="Abadi" panose="020B0604020104020204" pitchFamily="34"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de-DE" dirty="0"/>
              <a:t>Text</a:t>
            </a:r>
          </a:p>
        </p:txBody>
      </p:sp>
      <p:sp>
        <p:nvSpPr>
          <p:cNvPr id="54" name="Ellipse 53">
            <a:extLst>
              <a:ext uri="{FF2B5EF4-FFF2-40B4-BE49-F238E27FC236}">
                <a16:creationId xmlns:a16="http://schemas.microsoft.com/office/drawing/2014/main" id="{A0D818B5-8D3B-404F-B436-98571B7D0865}"/>
              </a:ext>
            </a:extLst>
          </p:cNvPr>
          <p:cNvSpPr/>
          <p:nvPr userDrawn="1"/>
        </p:nvSpPr>
        <p:spPr>
          <a:xfrm>
            <a:off x="4488733" y="4625347"/>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5" name="Ellipse 54">
            <a:extLst>
              <a:ext uri="{FF2B5EF4-FFF2-40B4-BE49-F238E27FC236}">
                <a16:creationId xmlns:a16="http://schemas.microsoft.com/office/drawing/2014/main" id="{0E154A32-2904-418D-B01F-A65068305476}"/>
              </a:ext>
            </a:extLst>
          </p:cNvPr>
          <p:cNvSpPr/>
          <p:nvPr userDrawn="1"/>
        </p:nvSpPr>
        <p:spPr>
          <a:xfrm>
            <a:off x="4488733" y="2488431"/>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56" name="Textplatzhalter 2">
            <a:extLst>
              <a:ext uri="{FF2B5EF4-FFF2-40B4-BE49-F238E27FC236}">
                <a16:creationId xmlns:a16="http://schemas.microsoft.com/office/drawing/2014/main" id="{F78A56EB-4930-4051-8BEA-F03E33484434}"/>
              </a:ext>
            </a:extLst>
          </p:cNvPr>
          <p:cNvSpPr>
            <a:spLocks noGrp="1"/>
          </p:cNvSpPr>
          <p:nvPr>
            <p:ph type="body" sz="quarter" idx="19" hasCustomPrompt="1"/>
          </p:nvPr>
        </p:nvSpPr>
        <p:spPr>
          <a:xfrm>
            <a:off x="5218657" y="2547038"/>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7" name="Textplatzhalter 2">
            <a:extLst>
              <a:ext uri="{FF2B5EF4-FFF2-40B4-BE49-F238E27FC236}">
                <a16:creationId xmlns:a16="http://schemas.microsoft.com/office/drawing/2014/main" id="{88ED0883-9CF1-4C28-BBCD-00B7AB50B5B8}"/>
              </a:ext>
            </a:extLst>
          </p:cNvPr>
          <p:cNvSpPr>
            <a:spLocks noGrp="1"/>
          </p:cNvSpPr>
          <p:nvPr>
            <p:ph type="body" sz="quarter" idx="20" hasCustomPrompt="1"/>
          </p:nvPr>
        </p:nvSpPr>
        <p:spPr>
          <a:xfrm>
            <a:off x="5218657" y="4707038"/>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8" name="Textplatzhalter 55">
            <a:extLst>
              <a:ext uri="{FF2B5EF4-FFF2-40B4-BE49-F238E27FC236}">
                <a16:creationId xmlns:a16="http://schemas.microsoft.com/office/drawing/2014/main" id="{285F666F-DD4A-4304-A869-7AA8309934FD}"/>
              </a:ext>
            </a:extLst>
          </p:cNvPr>
          <p:cNvSpPr>
            <a:spLocks noGrp="1"/>
          </p:cNvSpPr>
          <p:nvPr>
            <p:ph type="body" sz="quarter" idx="25" hasCustomPrompt="1"/>
          </p:nvPr>
        </p:nvSpPr>
        <p:spPr>
          <a:xfrm>
            <a:off x="5218657" y="2914238"/>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9" name="Textplatzhalter 55">
            <a:extLst>
              <a:ext uri="{FF2B5EF4-FFF2-40B4-BE49-F238E27FC236}">
                <a16:creationId xmlns:a16="http://schemas.microsoft.com/office/drawing/2014/main" id="{C81A3210-7856-4EEE-BAE3-ED4006EE86C2}"/>
              </a:ext>
            </a:extLst>
          </p:cNvPr>
          <p:cNvSpPr>
            <a:spLocks noGrp="1"/>
          </p:cNvSpPr>
          <p:nvPr>
            <p:ph type="body" sz="quarter" idx="26" hasCustomPrompt="1"/>
          </p:nvPr>
        </p:nvSpPr>
        <p:spPr>
          <a:xfrm>
            <a:off x="5218657" y="5085038"/>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Tree>
    <p:extLst>
      <p:ext uri="{BB962C8B-B14F-4D97-AF65-F5344CB8AC3E}">
        <p14:creationId xmlns:p14="http://schemas.microsoft.com/office/powerpoint/2010/main" val="3621864545"/>
      </p:ext>
    </p:extLst>
  </p:cSld>
  <p:clrMapOvr>
    <a:masterClrMapping/>
  </p:clrMapOvr>
  <p:extLst>
    <p:ext uri="{DCECCB84-F9BA-43D5-87BE-67443E8EF086}">
      <p15:sldGuideLst xmlns:p15="http://schemas.microsoft.com/office/powerpoint/2012/main">
        <p15:guide id="1" pos="5201">
          <p15:clr>
            <a:srgbClr val="FBAE40"/>
          </p15:clr>
        </p15:guide>
        <p15:guide id="2" orient="horz" pos="406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duktseite - Aufzählung mit Bi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88A730F-7C6E-45FB-B6AC-13C95174F1A0}"/>
              </a:ext>
            </a:extLst>
          </p:cNvPr>
          <p:cNvSpPr>
            <a:spLocks noGrp="1"/>
          </p:cNvSpPr>
          <p:nvPr>
            <p:ph type="sldNum" sz="quarter" idx="12"/>
          </p:nvPr>
        </p:nvSpPr>
        <p:spPr>
          <a:xfrm>
            <a:off x="838200" y="6511067"/>
            <a:ext cx="2743200" cy="365125"/>
          </a:xfrm>
        </p:spPr>
        <p:txBody>
          <a:bodyPr/>
          <a:lstStyle>
            <a:lvl1pPr>
              <a:defRPr>
                <a:solidFill>
                  <a:schemeClr val="bg1">
                    <a:lumMod val="50000"/>
                  </a:schemeClr>
                </a:solidFill>
              </a:defRPr>
            </a:lvl1pPr>
          </a:lstStyle>
          <a:p>
            <a:fld id="{DF34B1CE-B98B-48A1-9EB0-3522A896DF57}" type="slidenum">
              <a:rPr lang="de-AT" smtClean="0"/>
              <a:pPr/>
              <a:t>‹Nr.›</a:t>
            </a:fld>
            <a:endParaRPr lang="de-AT" dirty="0"/>
          </a:p>
        </p:txBody>
      </p:sp>
      <p:cxnSp>
        <p:nvCxnSpPr>
          <p:cNvPr id="8" name="Gerader Verbinder 7">
            <a:extLst>
              <a:ext uri="{FF2B5EF4-FFF2-40B4-BE49-F238E27FC236}">
                <a16:creationId xmlns:a16="http://schemas.microsoft.com/office/drawing/2014/main" id="{C36E426F-8348-4210-B6FB-9E4941464FDD}"/>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F5B1FC1B-FF84-4E83-9A23-7B783D63BE3B}"/>
              </a:ext>
            </a:extLst>
          </p:cNvPr>
          <p:cNvSpPr>
            <a:spLocks noGrp="1"/>
          </p:cNvSpPr>
          <p:nvPr>
            <p:ph type="subTitle" idx="15" hasCustomPrompt="1"/>
          </p:nvPr>
        </p:nvSpPr>
        <p:spPr>
          <a:xfrm>
            <a:off x="980404" y="648310"/>
            <a:ext cx="5115584"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BEISPIEL PRODUKT</a:t>
            </a:r>
            <a:endParaRPr lang="de-AT" dirty="0"/>
          </a:p>
        </p:txBody>
      </p:sp>
      <p:grpSp>
        <p:nvGrpSpPr>
          <p:cNvPr id="21" name="Gruppieren 20">
            <a:extLst>
              <a:ext uri="{FF2B5EF4-FFF2-40B4-BE49-F238E27FC236}">
                <a16:creationId xmlns:a16="http://schemas.microsoft.com/office/drawing/2014/main" id="{3A73511E-6BC0-4D34-A16E-D11C3641413F}"/>
              </a:ext>
            </a:extLst>
          </p:cNvPr>
          <p:cNvGrpSpPr/>
          <p:nvPr userDrawn="1"/>
        </p:nvGrpSpPr>
        <p:grpSpPr>
          <a:xfrm>
            <a:off x="10343059" y="6548955"/>
            <a:ext cx="1556378" cy="196469"/>
            <a:chOff x="10008973" y="634959"/>
            <a:chExt cx="2032726" cy="236942"/>
          </a:xfrm>
        </p:grpSpPr>
        <p:sp>
          <p:nvSpPr>
            <p:cNvPr id="22" name="AutoShape 3">
              <a:extLst>
                <a:ext uri="{FF2B5EF4-FFF2-40B4-BE49-F238E27FC236}">
                  <a16:creationId xmlns:a16="http://schemas.microsoft.com/office/drawing/2014/main" id="{AFEFB49C-6D43-4149-A4C1-1C4B8CA23DFB}"/>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Rectangle 5">
              <a:extLst>
                <a:ext uri="{FF2B5EF4-FFF2-40B4-BE49-F238E27FC236}">
                  <a16:creationId xmlns:a16="http://schemas.microsoft.com/office/drawing/2014/main" id="{7AEF8D23-C2D6-44D5-B9B9-D1DE6B730A45}"/>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6">
              <a:extLst>
                <a:ext uri="{FF2B5EF4-FFF2-40B4-BE49-F238E27FC236}">
                  <a16:creationId xmlns:a16="http://schemas.microsoft.com/office/drawing/2014/main" id="{B1D5AFDA-D691-4202-BC6D-1DAEF9EE2C1C}"/>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7">
              <a:extLst>
                <a:ext uri="{FF2B5EF4-FFF2-40B4-BE49-F238E27FC236}">
                  <a16:creationId xmlns:a16="http://schemas.microsoft.com/office/drawing/2014/main" id="{874D51AC-AA3A-4E24-B6BC-9C05E6DF11BC}"/>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8">
              <a:extLst>
                <a:ext uri="{FF2B5EF4-FFF2-40B4-BE49-F238E27FC236}">
                  <a16:creationId xmlns:a16="http://schemas.microsoft.com/office/drawing/2014/main" id="{FECC50B2-5370-41A7-A238-1E42F99D926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9">
              <a:extLst>
                <a:ext uri="{FF2B5EF4-FFF2-40B4-BE49-F238E27FC236}">
                  <a16:creationId xmlns:a16="http://schemas.microsoft.com/office/drawing/2014/main" id="{953890CE-44CE-478A-8A00-886FC9CE91E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10">
              <a:extLst>
                <a:ext uri="{FF2B5EF4-FFF2-40B4-BE49-F238E27FC236}">
                  <a16:creationId xmlns:a16="http://schemas.microsoft.com/office/drawing/2014/main" id="{CFC8C45C-5B14-45FF-B9AA-A7C46B20EF7E}"/>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11">
              <a:extLst>
                <a:ext uri="{FF2B5EF4-FFF2-40B4-BE49-F238E27FC236}">
                  <a16:creationId xmlns:a16="http://schemas.microsoft.com/office/drawing/2014/main" id="{C239EFBE-539A-43AC-BDBB-6BAF8BA1CD6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12">
              <a:extLst>
                <a:ext uri="{FF2B5EF4-FFF2-40B4-BE49-F238E27FC236}">
                  <a16:creationId xmlns:a16="http://schemas.microsoft.com/office/drawing/2014/main" id="{2A17A77E-20E0-42BA-833C-5E7CD575C0EE}"/>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1" name="Freeform 13">
              <a:extLst>
                <a:ext uri="{FF2B5EF4-FFF2-40B4-BE49-F238E27FC236}">
                  <a16:creationId xmlns:a16="http://schemas.microsoft.com/office/drawing/2014/main" id="{7C15DCE2-BC47-4C27-89BB-17216FBC5502}"/>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2" name="Freeform 14">
              <a:extLst>
                <a:ext uri="{FF2B5EF4-FFF2-40B4-BE49-F238E27FC236}">
                  <a16:creationId xmlns:a16="http://schemas.microsoft.com/office/drawing/2014/main" id="{DD0C860E-9C39-4B2B-91FD-782C5C6C56CA}"/>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3" name="Freeform 15">
              <a:extLst>
                <a:ext uri="{FF2B5EF4-FFF2-40B4-BE49-F238E27FC236}">
                  <a16:creationId xmlns:a16="http://schemas.microsoft.com/office/drawing/2014/main" id="{21766070-525C-45A2-8F61-FEDB40937DE8}"/>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Freeform 16">
              <a:extLst>
                <a:ext uri="{FF2B5EF4-FFF2-40B4-BE49-F238E27FC236}">
                  <a16:creationId xmlns:a16="http://schemas.microsoft.com/office/drawing/2014/main" id="{D523D728-7827-415B-A6F3-CA556484243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17">
              <a:extLst>
                <a:ext uri="{FF2B5EF4-FFF2-40B4-BE49-F238E27FC236}">
                  <a16:creationId xmlns:a16="http://schemas.microsoft.com/office/drawing/2014/main" id="{4421410A-D189-45B8-9816-1B5CBCF29A96}"/>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18">
              <a:extLst>
                <a:ext uri="{FF2B5EF4-FFF2-40B4-BE49-F238E27FC236}">
                  <a16:creationId xmlns:a16="http://schemas.microsoft.com/office/drawing/2014/main" id="{0E6DA841-7A5B-481F-AC15-C1EA792FCAC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19">
              <a:extLst>
                <a:ext uri="{FF2B5EF4-FFF2-40B4-BE49-F238E27FC236}">
                  <a16:creationId xmlns:a16="http://schemas.microsoft.com/office/drawing/2014/main" id="{DA660899-94E1-4797-9D3E-BA86F36DEFC8}"/>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20">
              <a:extLst>
                <a:ext uri="{FF2B5EF4-FFF2-40B4-BE49-F238E27FC236}">
                  <a16:creationId xmlns:a16="http://schemas.microsoft.com/office/drawing/2014/main" id="{884F2CCD-DE54-4952-A149-F4A14228DFA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21">
              <a:extLst>
                <a:ext uri="{FF2B5EF4-FFF2-40B4-BE49-F238E27FC236}">
                  <a16:creationId xmlns:a16="http://schemas.microsoft.com/office/drawing/2014/main" id="{8967B811-ACAD-4A0A-B974-88838DECF4FC}"/>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22">
              <a:extLst>
                <a:ext uri="{FF2B5EF4-FFF2-40B4-BE49-F238E27FC236}">
                  <a16:creationId xmlns:a16="http://schemas.microsoft.com/office/drawing/2014/main" id="{A46B6688-0DF5-499B-8B76-6E2C788B6DDC}"/>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23">
              <a:extLst>
                <a:ext uri="{FF2B5EF4-FFF2-40B4-BE49-F238E27FC236}">
                  <a16:creationId xmlns:a16="http://schemas.microsoft.com/office/drawing/2014/main" id="{94811670-61AE-43EA-8681-20FB5404F141}"/>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42" name="Rechteck 3">
            <a:extLst>
              <a:ext uri="{FF2B5EF4-FFF2-40B4-BE49-F238E27FC236}">
                <a16:creationId xmlns:a16="http://schemas.microsoft.com/office/drawing/2014/main" id="{481C0684-9696-4E0E-A9CB-FA484D94AFD1}"/>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43" name="Rechteck 42">
            <a:extLst>
              <a:ext uri="{FF2B5EF4-FFF2-40B4-BE49-F238E27FC236}">
                <a16:creationId xmlns:a16="http://schemas.microsoft.com/office/drawing/2014/main" id="{70FBD990-1105-4679-B0C7-3998CEBA80BB}"/>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9" name="Textplatzhalter 55">
            <a:extLst>
              <a:ext uri="{FF2B5EF4-FFF2-40B4-BE49-F238E27FC236}">
                <a16:creationId xmlns:a16="http://schemas.microsoft.com/office/drawing/2014/main" id="{19C03FFC-EA93-4BC2-9F99-41A159F3515F}"/>
              </a:ext>
            </a:extLst>
          </p:cNvPr>
          <p:cNvSpPr>
            <a:spLocks noGrp="1"/>
          </p:cNvSpPr>
          <p:nvPr>
            <p:ph type="body" sz="quarter" idx="23" hasCustomPrompt="1"/>
          </p:nvPr>
        </p:nvSpPr>
        <p:spPr>
          <a:xfrm>
            <a:off x="980404" y="1811308"/>
            <a:ext cx="2340000" cy="286232"/>
          </a:xfrm>
        </p:spPr>
        <p:txBody>
          <a:bodyPr>
            <a:spAutoFit/>
          </a:bodyPr>
          <a:lstStyle>
            <a:lvl1pPr marL="285750" indent="-285750">
              <a:buClr>
                <a:srgbClr val="0B68B6"/>
              </a:buClr>
              <a:buSzPct val="150000"/>
              <a:buFont typeface="Arial" panose="020B0604020202020204" pitchFamily="34" charset="0"/>
              <a:buChar char="•"/>
              <a:defRPr sz="1600">
                <a:latin typeface="Abadi" panose="020B0604020104020204" pitchFamily="34" charset="0"/>
              </a:defRPr>
            </a:lvl1pPr>
          </a:lstStyle>
          <a:p>
            <a:pPr lvl="0"/>
            <a:r>
              <a:rPr lang="de-AT" sz="1400" dirty="0">
                <a:latin typeface="Abadi" panose="020B0604020104020204" pitchFamily="34" charset="0"/>
              </a:rPr>
              <a:t>Aufzählungspunkt</a:t>
            </a:r>
            <a:endParaRPr lang="de-AT" dirty="0"/>
          </a:p>
        </p:txBody>
      </p:sp>
      <p:sp>
        <p:nvSpPr>
          <p:cNvPr id="3" name="Bildplatzhalter 2">
            <a:extLst>
              <a:ext uri="{FF2B5EF4-FFF2-40B4-BE49-F238E27FC236}">
                <a16:creationId xmlns:a16="http://schemas.microsoft.com/office/drawing/2014/main" id="{21C38047-2140-496F-AF8B-4D46D3A00D8E}"/>
              </a:ext>
            </a:extLst>
          </p:cNvPr>
          <p:cNvSpPr>
            <a:spLocks noGrp="1"/>
          </p:cNvSpPr>
          <p:nvPr>
            <p:ph type="pic" sz="quarter" idx="30" hasCustomPrompt="1"/>
          </p:nvPr>
        </p:nvSpPr>
        <p:spPr>
          <a:xfrm>
            <a:off x="6795724" y="2042937"/>
            <a:ext cx="4415872" cy="3708640"/>
          </a:xfrm>
        </p:spPr>
        <p:txBody>
          <a:bodyPr/>
          <a:lstStyle>
            <a:lvl1pPr>
              <a:defRPr/>
            </a:lvl1pPr>
          </a:lstStyle>
          <a:p>
            <a:r>
              <a:rPr lang="de-AT" dirty="0"/>
              <a:t>Produktbild</a:t>
            </a:r>
          </a:p>
        </p:txBody>
      </p:sp>
    </p:spTree>
    <p:extLst>
      <p:ext uri="{BB962C8B-B14F-4D97-AF65-F5344CB8AC3E}">
        <p14:creationId xmlns:p14="http://schemas.microsoft.com/office/powerpoint/2010/main" val="322260037"/>
      </p:ext>
    </p:extLst>
  </p:cSld>
  <p:clrMapOvr>
    <a:masterClrMapping/>
  </p:clrMapOvr>
  <p:extLst>
    <p:ext uri="{DCECCB84-F9BA-43D5-87BE-67443E8EF086}">
      <p15:sldGuideLst xmlns:p15="http://schemas.microsoft.com/office/powerpoint/2012/main">
        <p15:guide id="1" pos="5019">
          <p15:clr>
            <a:srgbClr val="FBAE40"/>
          </p15:clr>
        </p15:guide>
        <p15:guide id="2" orient="horz" pos="406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duktseite - Aufzählung mit Bild und Beschreibun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88A730F-7C6E-45FB-B6AC-13C95174F1A0}"/>
              </a:ext>
            </a:extLst>
          </p:cNvPr>
          <p:cNvSpPr>
            <a:spLocks noGrp="1"/>
          </p:cNvSpPr>
          <p:nvPr>
            <p:ph type="sldNum" sz="quarter" idx="12"/>
          </p:nvPr>
        </p:nvSpPr>
        <p:spPr>
          <a:xfrm>
            <a:off x="838200" y="6511067"/>
            <a:ext cx="2743200" cy="365125"/>
          </a:xfrm>
        </p:spPr>
        <p:txBody>
          <a:bodyPr/>
          <a:lstStyle>
            <a:lvl1pPr>
              <a:defRPr>
                <a:solidFill>
                  <a:schemeClr val="bg1">
                    <a:lumMod val="50000"/>
                  </a:schemeClr>
                </a:solidFill>
              </a:defRPr>
            </a:lvl1pPr>
          </a:lstStyle>
          <a:p>
            <a:fld id="{DF34B1CE-B98B-48A1-9EB0-3522A896DF57}" type="slidenum">
              <a:rPr lang="de-AT" smtClean="0"/>
              <a:pPr/>
              <a:t>‹Nr.›</a:t>
            </a:fld>
            <a:endParaRPr lang="de-AT" dirty="0"/>
          </a:p>
        </p:txBody>
      </p:sp>
      <p:cxnSp>
        <p:nvCxnSpPr>
          <p:cNvPr id="8" name="Gerader Verbinder 7">
            <a:extLst>
              <a:ext uri="{FF2B5EF4-FFF2-40B4-BE49-F238E27FC236}">
                <a16:creationId xmlns:a16="http://schemas.microsoft.com/office/drawing/2014/main" id="{C36E426F-8348-4210-B6FB-9E4941464FDD}"/>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F5B1FC1B-FF84-4E83-9A23-7B783D63BE3B}"/>
              </a:ext>
            </a:extLst>
          </p:cNvPr>
          <p:cNvSpPr>
            <a:spLocks noGrp="1"/>
          </p:cNvSpPr>
          <p:nvPr>
            <p:ph type="subTitle" idx="15" hasCustomPrompt="1"/>
          </p:nvPr>
        </p:nvSpPr>
        <p:spPr>
          <a:xfrm>
            <a:off x="980404" y="648310"/>
            <a:ext cx="5115584"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BEISPIEL PRODUKT</a:t>
            </a:r>
            <a:endParaRPr lang="de-AT" dirty="0"/>
          </a:p>
        </p:txBody>
      </p:sp>
      <p:grpSp>
        <p:nvGrpSpPr>
          <p:cNvPr id="21" name="Gruppieren 20">
            <a:extLst>
              <a:ext uri="{FF2B5EF4-FFF2-40B4-BE49-F238E27FC236}">
                <a16:creationId xmlns:a16="http://schemas.microsoft.com/office/drawing/2014/main" id="{3A73511E-6BC0-4D34-A16E-D11C3641413F}"/>
              </a:ext>
            </a:extLst>
          </p:cNvPr>
          <p:cNvGrpSpPr/>
          <p:nvPr userDrawn="1"/>
        </p:nvGrpSpPr>
        <p:grpSpPr>
          <a:xfrm>
            <a:off x="10343059" y="6548955"/>
            <a:ext cx="1556378" cy="196469"/>
            <a:chOff x="10008973" y="634959"/>
            <a:chExt cx="2032726" cy="236942"/>
          </a:xfrm>
        </p:grpSpPr>
        <p:sp>
          <p:nvSpPr>
            <p:cNvPr id="22" name="AutoShape 3">
              <a:extLst>
                <a:ext uri="{FF2B5EF4-FFF2-40B4-BE49-F238E27FC236}">
                  <a16:creationId xmlns:a16="http://schemas.microsoft.com/office/drawing/2014/main" id="{AFEFB49C-6D43-4149-A4C1-1C4B8CA23DFB}"/>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Rectangle 5">
              <a:extLst>
                <a:ext uri="{FF2B5EF4-FFF2-40B4-BE49-F238E27FC236}">
                  <a16:creationId xmlns:a16="http://schemas.microsoft.com/office/drawing/2014/main" id="{7AEF8D23-C2D6-44D5-B9B9-D1DE6B730A45}"/>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6">
              <a:extLst>
                <a:ext uri="{FF2B5EF4-FFF2-40B4-BE49-F238E27FC236}">
                  <a16:creationId xmlns:a16="http://schemas.microsoft.com/office/drawing/2014/main" id="{B1D5AFDA-D691-4202-BC6D-1DAEF9EE2C1C}"/>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7">
              <a:extLst>
                <a:ext uri="{FF2B5EF4-FFF2-40B4-BE49-F238E27FC236}">
                  <a16:creationId xmlns:a16="http://schemas.microsoft.com/office/drawing/2014/main" id="{874D51AC-AA3A-4E24-B6BC-9C05E6DF11BC}"/>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8">
              <a:extLst>
                <a:ext uri="{FF2B5EF4-FFF2-40B4-BE49-F238E27FC236}">
                  <a16:creationId xmlns:a16="http://schemas.microsoft.com/office/drawing/2014/main" id="{FECC50B2-5370-41A7-A238-1E42F99D926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9">
              <a:extLst>
                <a:ext uri="{FF2B5EF4-FFF2-40B4-BE49-F238E27FC236}">
                  <a16:creationId xmlns:a16="http://schemas.microsoft.com/office/drawing/2014/main" id="{953890CE-44CE-478A-8A00-886FC9CE91E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10">
              <a:extLst>
                <a:ext uri="{FF2B5EF4-FFF2-40B4-BE49-F238E27FC236}">
                  <a16:creationId xmlns:a16="http://schemas.microsoft.com/office/drawing/2014/main" id="{CFC8C45C-5B14-45FF-B9AA-A7C46B20EF7E}"/>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11">
              <a:extLst>
                <a:ext uri="{FF2B5EF4-FFF2-40B4-BE49-F238E27FC236}">
                  <a16:creationId xmlns:a16="http://schemas.microsoft.com/office/drawing/2014/main" id="{C239EFBE-539A-43AC-BDBB-6BAF8BA1CD6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12">
              <a:extLst>
                <a:ext uri="{FF2B5EF4-FFF2-40B4-BE49-F238E27FC236}">
                  <a16:creationId xmlns:a16="http://schemas.microsoft.com/office/drawing/2014/main" id="{2A17A77E-20E0-42BA-833C-5E7CD575C0EE}"/>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1" name="Freeform 13">
              <a:extLst>
                <a:ext uri="{FF2B5EF4-FFF2-40B4-BE49-F238E27FC236}">
                  <a16:creationId xmlns:a16="http://schemas.microsoft.com/office/drawing/2014/main" id="{7C15DCE2-BC47-4C27-89BB-17216FBC5502}"/>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2" name="Freeform 14">
              <a:extLst>
                <a:ext uri="{FF2B5EF4-FFF2-40B4-BE49-F238E27FC236}">
                  <a16:creationId xmlns:a16="http://schemas.microsoft.com/office/drawing/2014/main" id="{DD0C860E-9C39-4B2B-91FD-782C5C6C56CA}"/>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3" name="Freeform 15">
              <a:extLst>
                <a:ext uri="{FF2B5EF4-FFF2-40B4-BE49-F238E27FC236}">
                  <a16:creationId xmlns:a16="http://schemas.microsoft.com/office/drawing/2014/main" id="{21766070-525C-45A2-8F61-FEDB40937DE8}"/>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Freeform 16">
              <a:extLst>
                <a:ext uri="{FF2B5EF4-FFF2-40B4-BE49-F238E27FC236}">
                  <a16:creationId xmlns:a16="http://schemas.microsoft.com/office/drawing/2014/main" id="{D523D728-7827-415B-A6F3-CA556484243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17">
              <a:extLst>
                <a:ext uri="{FF2B5EF4-FFF2-40B4-BE49-F238E27FC236}">
                  <a16:creationId xmlns:a16="http://schemas.microsoft.com/office/drawing/2014/main" id="{4421410A-D189-45B8-9816-1B5CBCF29A96}"/>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18">
              <a:extLst>
                <a:ext uri="{FF2B5EF4-FFF2-40B4-BE49-F238E27FC236}">
                  <a16:creationId xmlns:a16="http://schemas.microsoft.com/office/drawing/2014/main" id="{0E6DA841-7A5B-481F-AC15-C1EA792FCAC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19">
              <a:extLst>
                <a:ext uri="{FF2B5EF4-FFF2-40B4-BE49-F238E27FC236}">
                  <a16:creationId xmlns:a16="http://schemas.microsoft.com/office/drawing/2014/main" id="{DA660899-94E1-4797-9D3E-BA86F36DEFC8}"/>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20">
              <a:extLst>
                <a:ext uri="{FF2B5EF4-FFF2-40B4-BE49-F238E27FC236}">
                  <a16:creationId xmlns:a16="http://schemas.microsoft.com/office/drawing/2014/main" id="{884F2CCD-DE54-4952-A149-F4A14228DFA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21">
              <a:extLst>
                <a:ext uri="{FF2B5EF4-FFF2-40B4-BE49-F238E27FC236}">
                  <a16:creationId xmlns:a16="http://schemas.microsoft.com/office/drawing/2014/main" id="{8967B811-ACAD-4A0A-B974-88838DECF4FC}"/>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22">
              <a:extLst>
                <a:ext uri="{FF2B5EF4-FFF2-40B4-BE49-F238E27FC236}">
                  <a16:creationId xmlns:a16="http://schemas.microsoft.com/office/drawing/2014/main" id="{A46B6688-0DF5-499B-8B76-6E2C788B6DDC}"/>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23">
              <a:extLst>
                <a:ext uri="{FF2B5EF4-FFF2-40B4-BE49-F238E27FC236}">
                  <a16:creationId xmlns:a16="http://schemas.microsoft.com/office/drawing/2014/main" id="{94811670-61AE-43EA-8681-20FB5404F141}"/>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42" name="Rechteck 3">
            <a:extLst>
              <a:ext uri="{FF2B5EF4-FFF2-40B4-BE49-F238E27FC236}">
                <a16:creationId xmlns:a16="http://schemas.microsoft.com/office/drawing/2014/main" id="{481C0684-9696-4E0E-A9CB-FA484D94AFD1}"/>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43" name="Rechteck 42">
            <a:extLst>
              <a:ext uri="{FF2B5EF4-FFF2-40B4-BE49-F238E27FC236}">
                <a16:creationId xmlns:a16="http://schemas.microsoft.com/office/drawing/2014/main" id="{70FBD990-1105-4679-B0C7-3998CEBA80BB}"/>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9" name="Textplatzhalter 55">
            <a:extLst>
              <a:ext uri="{FF2B5EF4-FFF2-40B4-BE49-F238E27FC236}">
                <a16:creationId xmlns:a16="http://schemas.microsoft.com/office/drawing/2014/main" id="{19C03FFC-EA93-4BC2-9F99-41A159F3515F}"/>
              </a:ext>
            </a:extLst>
          </p:cNvPr>
          <p:cNvSpPr>
            <a:spLocks noGrp="1"/>
          </p:cNvSpPr>
          <p:nvPr>
            <p:ph type="body" sz="quarter" idx="23" hasCustomPrompt="1"/>
          </p:nvPr>
        </p:nvSpPr>
        <p:spPr>
          <a:xfrm>
            <a:off x="980404" y="2198168"/>
            <a:ext cx="2340000" cy="286232"/>
          </a:xfrm>
        </p:spPr>
        <p:txBody>
          <a:bodyPr>
            <a:spAutoFit/>
          </a:bodyPr>
          <a:lstStyle>
            <a:lvl1pPr marL="285750" indent="-285750">
              <a:buClr>
                <a:srgbClr val="0B68B6"/>
              </a:buClr>
              <a:buSzPct val="150000"/>
              <a:buFont typeface="Arial" panose="020B0604020202020204" pitchFamily="34" charset="0"/>
              <a:buChar char="•"/>
              <a:defRPr sz="1600">
                <a:latin typeface="Abadi" panose="020B0604020104020204" pitchFamily="34" charset="0"/>
              </a:defRPr>
            </a:lvl1pPr>
          </a:lstStyle>
          <a:p>
            <a:pPr lvl="0"/>
            <a:r>
              <a:rPr lang="de-AT" sz="1400" dirty="0">
                <a:latin typeface="Abadi" panose="020B0604020104020204" pitchFamily="34" charset="0"/>
              </a:rPr>
              <a:t>Aufzählungspunkt</a:t>
            </a:r>
            <a:endParaRPr lang="de-AT" dirty="0"/>
          </a:p>
        </p:txBody>
      </p:sp>
      <p:sp>
        <p:nvSpPr>
          <p:cNvPr id="53" name="Textplatzhalter 4">
            <a:extLst>
              <a:ext uri="{FF2B5EF4-FFF2-40B4-BE49-F238E27FC236}">
                <a16:creationId xmlns:a16="http://schemas.microsoft.com/office/drawing/2014/main" id="{D8285E54-5EB6-43C3-A23E-07B9FA3E917D}"/>
              </a:ext>
            </a:extLst>
          </p:cNvPr>
          <p:cNvSpPr>
            <a:spLocks noGrp="1"/>
          </p:cNvSpPr>
          <p:nvPr>
            <p:ph type="body" sz="quarter" idx="29" hasCustomPrompt="1"/>
          </p:nvPr>
        </p:nvSpPr>
        <p:spPr>
          <a:xfrm>
            <a:off x="980404" y="1423988"/>
            <a:ext cx="5115584" cy="590550"/>
          </a:xfrm>
        </p:spPr>
        <p:txBody>
          <a:bodyPr>
            <a:noAutofit/>
          </a:bodyPr>
          <a:lstStyle>
            <a:lvl1pPr marL="0" indent="0">
              <a:buNone/>
              <a:defRPr sz="1800">
                <a:latin typeface="Abadi" panose="020B0604020104020204" pitchFamily="34"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de-DE" dirty="0"/>
              <a:t>Text</a:t>
            </a:r>
          </a:p>
        </p:txBody>
      </p:sp>
      <p:sp>
        <p:nvSpPr>
          <p:cNvPr id="3" name="Bildplatzhalter 2">
            <a:extLst>
              <a:ext uri="{FF2B5EF4-FFF2-40B4-BE49-F238E27FC236}">
                <a16:creationId xmlns:a16="http://schemas.microsoft.com/office/drawing/2014/main" id="{21C38047-2140-496F-AF8B-4D46D3A00D8E}"/>
              </a:ext>
            </a:extLst>
          </p:cNvPr>
          <p:cNvSpPr>
            <a:spLocks noGrp="1"/>
          </p:cNvSpPr>
          <p:nvPr>
            <p:ph type="pic" sz="quarter" idx="30" hasCustomPrompt="1"/>
          </p:nvPr>
        </p:nvSpPr>
        <p:spPr>
          <a:xfrm>
            <a:off x="6795724" y="2042937"/>
            <a:ext cx="4415872" cy="3708640"/>
          </a:xfrm>
        </p:spPr>
        <p:txBody>
          <a:bodyPr/>
          <a:lstStyle>
            <a:lvl1pPr>
              <a:defRPr/>
            </a:lvl1pPr>
          </a:lstStyle>
          <a:p>
            <a:r>
              <a:rPr lang="de-AT" dirty="0"/>
              <a:t>Produktbild</a:t>
            </a:r>
          </a:p>
        </p:txBody>
      </p:sp>
    </p:spTree>
    <p:extLst>
      <p:ext uri="{BB962C8B-B14F-4D97-AF65-F5344CB8AC3E}">
        <p14:creationId xmlns:p14="http://schemas.microsoft.com/office/powerpoint/2010/main" val="3822587786"/>
      </p:ext>
    </p:extLst>
  </p:cSld>
  <p:clrMapOvr>
    <a:masterClrMapping/>
  </p:clrMapOvr>
  <p:extLst>
    <p:ext uri="{DCECCB84-F9BA-43D5-87BE-67443E8EF086}">
      <p15:sldGuideLst xmlns:p15="http://schemas.microsoft.com/office/powerpoint/2012/main">
        <p15:guide id="1" pos="5019">
          <p15:clr>
            <a:srgbClr val="FBAE40"/>
          </p15:clr>
        </p15:guide>
        <p15:guide id="2" orient="horz" pos="406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ema mit 2 Bildern">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D41E9142-2367-428A-8457-7B5062BF367C}"/>
              </a:ext>
            </a:extLst>
          </p:cNvPr>
          <p:cNvSpPr>
            <a:spLocks noGrp="1"/>
          </p:cNvSpPr>
          <p:nvPr>
            <p:ph type="sldNum" sz="quarter" idx="12"/>
          </p:nvPr>
        </p:nvSpPr>
        <p:spPr>
          <a:xfrm>
            <a:off x="838200" y="6511068"/>
            <a:ext cx="2652346"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A4ACE6D3-A70C-457A-8362-E00E65609BA1}"/>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52CD14BB-4227-4BCE-A136-6402C49F47F0}"/>
              </a:ext>
            </a:extLst>
          </p:cNvPr>
          <p:cNvGrpSpPr/>
          <p:nvPr userDrawn="1"/>
        </p:nvGrpSpPr>
        <p:grpSpPr>
          <a:xfrm>
            <a:off x="10343059" y="6548955"/>
            <a:ext cx="1556378" cy="196469"/>
            <a:chOff x="10008973" y="634959"/>
            <a:chExt cx="2032726" cy="236942"/>
          </a:xfrm>
        </p:grpSpPr>
        <p:sp>
          <p:nvSpPr>
            <p:cNvPr id="11" name="AutoShape 3">
              <a:extLst>
                <a:ext uri="{FF2B5EF4-FFF2-40B4-BE49-F238E27FC236}">
                  <a16:creationId xmlns:a16="http://schemas.microsoft.com/office/drawing/2014/main" id="{33C14F2C-A123-47EB-AE8D-876575961DA6}"/>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Rectangle 5">
              <a:extLst>
                <a:ext uri="{FF2B5EF4-FFF2-40B4-BE49-F238E27FC236}">
                  <a16:creationId xmlns:a16="http://schemas.microsoft.com/office/drawing/2014/main" id="{C3F84197-9E6A-4301-BA98-CBF7B03F867D}"/>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6">
              <a:extLst>
                <a:ext uri="{FF2B5EF4-FFF2-40B4-BE49-F238E27FC236}">
                  <a16:creationId xmlns:a16="http://schemas.microsoft.com/office/drawing/2014/main" id="{57B3CB13-5C83-45DB-9E4F-240ADF5BF93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7">
              <a:extLst>
                <a:ext uri="{FF2B5EF4-FFF2-40B4-BE49-F238E27FC236}">
                  <a16:creationId xmlns:a16="http://schemas.microsoft.com/office/drawing/2014/main" id="{B86532A8-F96D-4B1C-96D8-07459DB1677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8">
              <a:extLst>
                <a:ext uri="{FF2B5EF4-FFF2-40B4-BE49-F238E27FC236}">
                  <a16:creationId xmlns:a16="http://schemas.microsoft.com/office/drawing/2014/main" id="{9A0B0B0A-DAC9-4490-9F4C-A18450AC6BDB}"/>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9">
              <a:extLst>
                <a:ext uri="{FF2B5EF4-FFF2-40B4-BE49-F238E27FC236}">
                  <a16:creationId xmlns:a16="http://schemas.microsoft.com/office/drawing/2014/main" id="{5EC8B90F-82FD-4E08-B711-50E1E8D6775C}"/>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0">
              <a:extLst>
                <a:ext uri="{FF2B5EF4-FFF2-40B4-BE49-F238E27FC236}">
                  <a16:creationId xmlns:a16="http://schemas.microsoft.com/office/drawing/2014/main" id="{FCE3528F-2FFE-4354-801C-F7352924A933}"/>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1">
              <a:extLst>
                <a:ext uri="{FF2B5EF4-FFF2-40B4-BE49-F238E27FC236}">
                  <a16:creationId xmlns:a16="http://schemas.microsoft.com/office/drawing/2014/main" id="{AB8FE4A7-656C-457D-B2CD-6ED73ECE33C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2">
              <a:extLst>
                <a:ext uri="{FF2B5EF4-FFF2-40B4-BE49-F238E27FC236}">
                  <a16:creationId xmlns:a16="http://schemas.microsoft.com/office/drawing/2014/main" id="{F9DFCA16-63C0-41D7-B20E-E8F7F6FFDCC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3">
              <a:extLst>
                <a:ext uri="{FF2B5EF4-FFF2-40B4-BE49-F238E27FC236}">
                  <a16:creationId xmlns:a16="http://schemas.microsoft.com/office/drawing/2014/main" id="{EFC96458-C531-46FE-8941-6045931A002A}"/>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4">
              <a:extLst>
                <a:ext uri="{FF2B5EF4-FFF2-40B4-BE49-F238E27FC236}">
                  <a16:creationId xmlns:a16="http://schemas.microsoft.com/office/drawing/2014/main" id="{BE721C1C-0798-481D-B8F5-5D7489BDC696}"/>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5">
              <a:extLst>
                <a:ext uri="{FF2B5EF4-FFF2-40B4-BE49-F238E27FC236}">
                  <a16:creationId xmlns:a16="http://schemas.microsoft.com/office/drawing/2014/main" id="{AE5B11DF-42B4-48A0-85B0-73661C0CF85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6">
              <a:extLst>
                <a:ext uri="{FF2B5EF4-FFF2-40B4-BE49-F238E27FC236}">
                  <a16:creationId xmlns:a16="http://schemas.microsoft.com/office/drawing/2014/main" id="{5A9E923A-C817-42E2-8271-1DBF7B78134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7">
              <a:extLst>
                <a:ext uri="{FF2B5EF4-FFF2-40B4-BE49-F238E27FC236}">
                  <a16:creationId xmlns:a16="http://schemas.microsoft.com/office/drawing/2014/main" id="{96FB4ED4-1E0E-4DF1-A208-5F61F7510BA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8">
              <a:extLst>
                <a:ext uri="{FF2B5EF4-FFF2-40B4-BE49-F238E27FC236}">
                  <a16:creationId xmlns:a16="http://schemas.microsoft.com/office/drawing/2014/main" id="{1606A063-22EA-4B17-865D-E7220A14D9C3}"/>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19">
              <a:extLst>
                <a:ext uri="{FF2B5EF4-FFF2-40B4-BE49-F238E27FC236}">
                  <a16:creationId xmlns:a16="http://schemas.microsoft.com/office/drawing/2014/main" id="{5035A9C2-CC7D-4E3B-B0A4-0A13E5A9239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0">
              <a:extLst>
                <a:ext uri="{FF2B5EF4-FFF2-40B4-BE49-F238E27FC236}">
                  <a16:creationId xmlns:a16="http://schemas.microsoft.com/office/drawing/2014/main" id="{3BAABA26-CE56-4E60-ADCC-A560DDF2FA7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1">
              <a:extLst>
                <a:ext uri="{FF2B5EF4-FFF2-40B4-BE49-F238E27FC236}">
                  <a16:creationId xmlns:a16="http://schemas.microsoft.com/office/drawing/2014/main" id="{AECC2798-4B8D-48F5-863F-5FDDB955DF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2">
              <a:extLst>
                <a:ext uri="{FF2B5EF4-FFF2-40B4-BE49-F238E27FC236}">
                  <a16:creationId xmlns:a16="http://schemas.microsoft.com/office/drawing/2014/main" id="{50F16CCF-5EC1-4407-836A-B072F133E98E}"/>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23">
              <a:extLst>
                <a:ext uri="{FF2B5EF4-FFF2-40B4-BE49-F238E27FC236}">
                  <a16:creationId xmlns:a16="http://schemas.microsoft.com/office/drawing/2014/main" id="{78EBEBB1-FDD0-45AF-98A3-34D4CA5F653D}"/>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1" name="Rechteck 3">
            <a:extLst>
              <a:ext uri="{FF2B5EF4-FFF2-40B4-BE49-F238E27FC236}">
                <a16:creationId xmlns:a16="http://schemas.microsoft.com/office/drawing/2014/main" id="{79A38FEF-BBA9-4600-85A9-0A5E37898FD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2" name="Rechteck 31">
            <a:extLst>
              <a:ext uri="{FF2B5EF4-FFF2-40B4-BE49-F238E27FC236}">
                <a16:creationId xmlns:a16="http://schemas.microsoft.com/office/drawing/2014/main" id="{9665C44A-4D4E-4C67-AF7B-B1F768431DF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Untertitel 2">
            <a:extLst>
              <a:ext uri="{FF2B5EF4-FFF2-40B4-BE49-F238E27FC236}">
                <a16:creationId xmlns:a16="http://schemas.microsoft.com/office/drawing/2014/main" id="{45466B9F-DDB2-4D95-8689-6D734EBD1D7D}"/>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THEMA MIT 2 BILDERN</a:t>
            </a:r>
            <a:endParaRPr lang="de-AT" dirty="0"/>
          </a:p>
        </p:txBody>
      </p:sp>
      <p:sp>
        <p:nvSpPr>
          <p:cNvPr id="35" name="Bildplatzhalter 34">
            <a:extLst>
              <a:ext uri="{FF2B5EF4-FFF2-40B4-BE49-F238E27FC236}">
                <a16:creationId xmlns:a16="http://schemas.microsoft.com/office/drawing/2014/main" id="{0C49E177-19BD-4776-A96C-B8D4DF6A1E55}"/>
              </a:ext>
            </a:extLst>
          </p:cNvPr>
          <p:cNvSpPr>
            <a:spLocks noGrp="1"/>
          </p:cNvSpPr>
          <p:nvPr>
            <p:ph type="pic" sz="quarter" idx="17" hasCustomPrompt="1"/>
          </p:nvPr>
        </p:nvSpPr>
        <p:spPr>
          <a:xfrm>
            <a:off x="1489394" y="2068999"/>
            <a:ext cx="4132172" cy="3209320"/>
          </a:xfrm>
        </p:spPr>
        <p:txBody>
          <a:bodyPr/>
          <a:lstStyle>
            <a:lvl1pPr>
              <a:defRPr/>
            </a:lvl1pPr>
          </a:lstStyle>
          <a:p>
            <a:r>
              <a:rPr lang="de-AT" dirty="0"/>
              <a:t>Bildbeispiel</a:t>
            </a:r>
          </a:p>
        </p:txBody>
      </p:sp>
      <p:sp>
        <p:nvSpPr>
          <p:cNvPr id="38" name="Textplatzhalter 37">
            <a:extLst>
              <a:ext uri="{FF2B5EF4-FFF2-40B4-BE49-F238E27FC236}">
                <a16:creationId xmlns:a16="http://schemas.microsoft.com/office/drawing/2014/main" id="{22467D5D-4F2B-42E4-AE77-7FE444E55740}"/>
              </a:ext>
            </a:extLst>
          </p:cNvPr>
          <p:cNvSpPr>
            <a:spLocks noGrp="1"/>
          </p:cNvSpPr>
          <p:nvPr>
            <p:ph type="body" sz="quarter" idx="19" hasCustomPrompt="1"/>
          </p:nvPr>
        </p:nvSpPr>
        <p:spPr>
          <a:xfrm>
            <a:off x="2126280" y="5307786"/>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9" name="Textplatzhalter 37">
            <a:extLst>
              <a:ext uri="{FF2B5EF4-FFF2-40B4-BE49-F238E27FC236}">
                <a16:creationId xmlns:a16="http://schemas.microsoft.com/office/drawing/2014/main" id="{89CD8AEF-5EE0-40A5-8BE3-79EB27075B71}"/>
              </a:ext>
            </a:extLst>
          </p:cNvPr>
          <p:cNvSpPr>
            <a:spLocks noGrp="1"/>
          </p:cNvSpPr>
          <p:nvPr>
            <p:ph type="body" sz="quarter" idx="20" hasCustomPrompt="1"/>
          </p:nvPr>
        </p:nvSpPr>
        <p:spPr>
          <a:xfrm>
            <a:off x="6964551" y="5309582"/>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4" name="Bildplatzhalter 34">
            <a:extLst>
              <a:ext uri="{FF2B5EF4-FFF2-40B4-BE49-F238E27FC236}">
                <a16:creationId xmlns:a16="http://schemas.microsoft.com/office/drawing/2014/main" id="{0B13AB6E-850F-46EE-AFAA-96675390F3A0}"/>
              </a:ext>
            </a:extLst>
          </p:cNvPr>
          <p:cNvSpPr>
            <a:spLocks noGrp="1"/>
          </p:cNvSpPr>
          <p:nvPr>
            <p:ph type="pic" sz="quarter" idx="21" hasCustomPrompt="1"/>
          </p:nvPr>
        </p:nvSpPr>
        <p:spPr>
          <a:xfrm>
            <a:off x="6327665" y="2068999"/>
            <a:ext cx="4132172" cy="3209320"/>
          </a:xfrm>
        </p:spPr>
        <p:txBody>
          <a:bodyPr/>
          <a:lstStyle>
            <a:lvl1pPr>
              <a:defRPr/>
            </a:lvl1pPr>
          </a:lstStyle>
          <a:p>
            <a:r>
              <a:rPr lang="de-AT" dirty="0"/>
              <a:t>Bildbeispiel</a:t>
            </a:r>
          </a:p>
        </p:txBody>
      </p:sp>
    </p:spTree>
    <p:extLst>
      <p:ext uri="{BB962C8B-B14F-4D97-AF65-F5344CB8AC3E}">
        <p14:creationId xmlns:p14="http://schemas.microsoft.com/office/powerpoint/2010/main" val="4004929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Produkte mit Beschreibung">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D41E9142-2367-428A-8457-7B5062BF367C}"/>
              </a:ext>
            </a:extLst>
          </p:cNvPr>
          <p:cNvSpPr>
            <a:spLocks noGrp="1"/>
          </p:cNvSpPr>
          <p:nvPr>
            <p:ph type="sldNum" sz="quarter" idx="12"/>
          </p:nvPr>
        </p:nvSpPr>
        <p:spPr>
          <a:xfrm>
            <a:off x="838200" y="6511068"/>
            <a:ext cx="2652346"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A4ACE6D3-A70C-457A-8362-E00E65609BA1}"/>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52CD14BB-4227-4BCE-A136-6402C49F47F0}"/>
              </a:ext>
            </a:extLst>
          </p:cNvPr>
          <p:cNvGrpSpPr/>
          <p:nvPr userDrawn="1"/>
        </p:nvGrpSpPr>
        <p:grpSpPr>
          <a:xfrm>
            <a:off x="10343059" y="6548955"/>
            <a:ext cx="1556378" cy="196469"/>
            <a:chOff x="10008973" y="634959"/>
            <a:chExt cx="2032726" cy="236942"/>
          </a:xfrm>
        </p:grpSpPr>
        <p:sp>
          <p:nvSpPr>
            <p:cNvPr id="11" name="AutoShape 3">
              <a:extLst>
                <a:ext uri="{FF2B5EF4-FFF2-40B4-BE49-F238E27FC236}">
                  <a16:creationId xmlns:a16="http://schemas.microsoft.com/office/drawing/2014/main" id="{33C14F2C-A123-47EB-AE8D-876575961DA6}"/>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Rectangle 5">
              <a:extLst>
                <a:ext uri="{FF2B5EF4-FFF2-40B4-BE49-F238E27FC236}">
                  <a16:creationId xmlns:a16="http://schemas.microsoft.com/office/drawing/2014/main" id="{C3F84197-9E6A-4301-BA98-CBF7B03F867D}"/>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6">
              <a:extLst>
                <a:ext uri="{FF2B5EF4-FFF2-40B4-BE49-F238E27FC236}">
                  <a16:creationId xmlns:a16="http://schemas.microsoft.com/office/drawing/2014/main" id="{57B3CB13-5C83-45DB-9E4F-240ADF5BF93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7">
              <a:extLst>
                <a:ext uri="{FF2B5EF4-FFF2-40B4-BE49-F238E27FC236}">
                  <a16:creationId xmlns:a16="http://schemas.microsoft.com/office/drawing/2014/main" id="{B86532A8-F96D-4B1C-96D8-07459DB1677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8">
              <a:extLst>
                <a:ext uri="{FF2B5EF4-FFF2-40B4-BE49-F238E27FC236}">
                  <a16:creationId xmlns:a16="http://schemas.microsoft.com/office/drawing/2014/main" id="{9A0B0B0A-DAC9-4490-9F4C-A18450AC6BDB}"/>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9">
              <a:extLst>
                <a:ext uri="{FF2B5EF4-FFF2-40B4-BE49-F238E27FC236}">
                  <a16:creationId xmlns:a16="http://schemas.microsoft.com/office/drawing/2014/main" id="{5EC8B90F-82FD-4E08-B711-50E1E8D6775C}"/>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0">
              <a:extLst>
                <a:ext uri="{FF2B5EF4-FFF2-40B4-BE49-F238E27FC236}">
                  <a16:creationId xmlns:a16="http://schemas.microsoft.com/office/drawing/2014/main" id="{FCE3528F-2FFE-4354-801C-F7352924A933}"/>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1">
              <a:extLst>
                <a:ext uri="{FF2B5EF4-FFF2-40B4-BE49-F238E27FC236}">
                  <a16:creationId xmlns:a16="http://schemas.microsoft.com/office/drawing/2014/main" id="{AB8FE4A7-656C-457D-B2CD-6ED73ECE33C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2">
              <a:extLst>
                <a:ext uri="{FF2B5EF4-FFF2-40B4-BE49-F238E27FC236}">
                  <a16:creationId xmlns:a16="http://schemas.microsoft.com/office/drawing/2014/main" id="{F9DFCA16-63C0-41D7-B20E-E8F7F6FFDCC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3">
              <a:extLst>
                <a:ext uri="{FF2B5EF4-FFF2-40B4-BE49-F238E27FC236}">
                  <a16:creationId xmlns:a16="http://schemas.microsoft.com/office/drawing/2014/main" id="{EFC96458-C531-46FE-8941-6045931A002A}"/>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4">
              <a:extLst>
                <a:ext uri="{FF2B5EF4-FFF2-40B4-BE49-F238E27FC236}">
                  <a16:creationId xmlns:a16="http://schemas.microsoft.com/office/drawing/2014/main" id="{BE721C1C-0798-481D-B8F5-5D7489BDC696}"/>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5">
              <a:extLst>
                <a:ext uri="{FF2B5EF4-FFF2-40B4-BE49-F238E27FC236}">
                  <a16:creationId xmlns:a16="http://schemas.microsoft.com/office/drawing/2014/main" id="{AE5B11DF-42B4-48A0-85B0-73661C0CF85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6">
              <a:extLst>
                <a:ext uri="{FF2B5EF4-FFF2-40B4-BE49-F238E27FC236}">
                  <a16:creationId xmlns:a16="http://schemas.microsoft.com/office/drawing/2014/main" id="{5A9E923A-C817-42E2-8271-1DBF7B78134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7">
              <a:extLst>
                <a:ext uri="{FF2B5EF4-FFF2-40B4-BE49-F238E27FC236}">
                  <a16:creationId xmlns:a16="http://schemas.microsoft.com/office/drawing/2014/main" id="{96FB4ED4-1E0E-4DF1-A208-5F61F7510BA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8">
              <a:extLst>
                <a:ext uri="{FF2B5EF4-FFF2-40B4-BE49-F238E27FC236}">
                  <a16:creationId xmlns:a16="http://schemas.microsoft.com/office/drawing/2014/main" id="{1606A063-22EA-4B17-865D-E7220A14D9C3}"/>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19">
              <a:extLst>
                <a:ext uri="{FF2B5EF4-FFF2-40B4-BE49-F238E27FC236}">
                  <a16:creationId xmlns:a16="http://schemas.microsoft.com/office/drawing/2014/main" id="{5035A9C2-CC7D-4E3B-B0A4-0A13E5A9239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0">
              <a:extLst>
                <a:ext uri="{FF2B5EF4-FFF2-40B4-BE49-F238E27FC236}">
                  <a16:creationId xmlns:a16="http://schemas.microsoft.com/office/drawing/2014/main" id="{3BAABA26-CE56-4E60-ADCC-A560DDF2FA7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1">
              <a:extLst>
                <a:ext uri="{FF2B5EF4-FFF2-40B4-BE49-F238E27FC236}">
                  <a16:creationId xmlns:a16="http://schemas.microsoft.com/office/drawing/2014/main" id="{AECC2798-4B8D-48F5-863F-5FDDB955DF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2">
              <a:extLst>
                <a:ext uri="{FF2B5EF4-FFF2-40B4-BE49-F238E27FC236}">
                  <a16:creationId xmlns:a16="http://schemas.microsoft.com/office/drawing/2014/main" id="{50F16CCF-5EC1-4407-836A-B072F133E98E}"/>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23">
              <a:extLst>
                <a:ext uri="{FF2B5EF4-FFF2-40B4-BE49-F238E27FC236}">
                  <a16:creationId xmlns:a16="http://schemas.microsoft.com/office/drawing/2014/main" id="{78EBEBB1-FDD0-45AF-98A3-34D4CA5F653D}"/>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1" name="Rechteck 3">
            <a:extLst>
              <a:ext uri="{FF2B5EF4-FFF2-40B4-BE49-F238E27FC236}">
                <a16:creationId xmlns:a16="http://schemas.microsoft.com/office/drawing/2014/main" id="{79A38FEF-BBA9-4600-85A9-0A5E37898FD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2" name="Rechteck 31">
            <a:extLst>
              <a:ext uri="{FF2B5EF4-FFF2-40B4-BE49-F238E27FC236}">
                <a16:creationId xmlns:a16="http://schemas.microsoft.com/office/drawing/2014/main" id="{9665C44A-4D4E-4C67-AF7B-B1F768431DF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Untertitel 2">
            <a:extLst>
              <a:ext uri="{FF2B5EF4-FFF2-40B4-BE49-F238E27FC236}">
                <a16:creationId xmlns:a16="http://schemas.microsoft.com/office/drawing/2014/main" id="{45466B9F-DDB2-4D95-8689-6D734EBD1D7D}"/>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THEMA MIT 2 BILDERN</a:t>
            </a:r>
            <a:endParaRPr lang="de-AT" dirty="0"/>
          </a:p>
        </p:txBody>
      </p:sp>
      <p:sp>
        <p:nvSpPr>
          <p:cNvPr id="35" name="Bildplatzhalter 34">
            <a:extLst>
              <a:ext uri="{FF2B5EF4-FFF2-40B4-BE49-F238E27FC236}">
                <a16:creationId xmlns:a16="http://schemas.microsoft.com/office/drawing/2014/main" id="{0C49E177-19BD-4776-A96C-B8D4DF6A1E55}"/>
              </a:ext>
            </a:extLst>
          </p:cNvPr>
          <p:cNvSpPr>
            <a:spLocks noGrp="1"/>
          </p:cNvSpPr>
          <p:nvPr>
            <p:ph type="pic" sz="quarter" idx="17" hasCustomPrompt="1"/>
          </p:nvPr>
        </p:nvSpPr>
        <p:spPr>
          <a:xfrm>
            <a:off x="1585370" y="2072758"/>
            <a:ext cx="3810351" cy="2959372"/>
          </a:xfrm>
        </p:spPr>
        <p:txBody>
          <a:bodyPr/>
          <a:lstStyle>
            <a:lvl1pPr>
              <a:defRPr/>
            </a:lvl1pPr>
          </a:lstStyle>
          <a:p>
            <a:r>
              <a:rPr lang="de-AT" dirty="0"/>
              <a:t>Bildbeispiel</a:t>
            </a:r>
          </a:p>
        </p:txBody>
      </p:sp>
      <p:sp>
        <p:nvSpPr>
          <p:cNvPr id="36" name="Textplatzhalter 36">
            <a:extLst>
              <a:ext uri="{FF2B5EF4-FFF2-40B4-BE49-F238E27FC236}">
                <a16:creationId xmlns:a16="http://schemas.microsoft.com/office/drawing/2014/main" id="{68A553D6-1D42-47C9-85D5-3D0D2DF09F68}"/>
              </a:ext>
            </a:extLst>
          </p:cNvPr>
          <p:cNvSpPr>
            <a:spLocks noGrp="1"/>
          </p:cNvSpPr>
          <p:nvPr>
            <p:ph type="body" sz="quarter" idx="22" hasCustomPrompt="1"/>
          </p:nvPr>
        </p:nvSpPr>
        <p:spPr>
          <a:xfrm>
            <a:off x="2164373" y="5148592"/>
            <a:ext cx="2743199" cy="341632"/>
          </a:xfrm>
        </p:spPr>
        <p:txBody>
          <a:bodyPr wrap="square">
            <a:spAutoFit/>
          </a:bodyPr>
          <a:lstStyle>
            <a:lvl1pPr marL="0" indent="0" algn="ctr">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37" name="Textplatzhalter 36">
            <a:extLst>
              <a:ext uri="{FF2B5EF4-FFF2-40B4-BE49-F238E27FC236}">
                <a16:creationId xmlns:a16="http://schemas.microsoft.com/office/drawing/2014/main" id="{8E6A63BD-F092-48E5-B63F-B84038EEAE52}"/>
              </a:ext>
            </a:extLst>
          </p:cNvPr>
          <p:cNvSpPr>
            <a:spLocks noGrp="1"/>
          </p:cNvSpPr>
          <p:nvPr>
            <p:ph type="body" sz="quarter" idx="23" hasCustomPrompt="1"/>
          </p:nvPr>
        </p:nvSpPr>
        <p:spPr>
          <a:xfrm>
            <a:off x="2164373" y="5462222"/>
            <a:ext cx="2743199" cy="313932"/>
          </a:xfrm>
        </p:spPr>
        <p:txBody>
          <a:bodyPr wrap="square">
            <a:spAutoFit/>
          </a:bodyPr>
          <a:lstStyle>
            <a:lvl1pPr marL="0" indent="0" algn="ctr">
              <a:spcBef>
                <a:spcPts val="0"/>
              </a:spcBef>
              <a:buFontTx/>
              <a:buNone/>
              <a:defRPr sz="1600">
                <a:solidFill>
                  <a:schemeClr val="tx1"/>
                </a:solidFill>
                <a:latin typeface="Abadi" panose="020B0604020104020204" pitchFamily="34" charset="0"/>
              </a:defRPr>
            </a:lvl1pPr>
          </a:lstStyle>
          <a:p>
            <a:pPr lvl="0"/>
            <a:r>
              <a:rPr lang="de-DE" dirty="0"/>
              <a:t>Beschreibung</a:t>
            </a:r>
            <a:endParaRPr lang="de-AT" dirty="0"/>
          </a:p>
        </p:txBody>
      </p:sp>
      <p:sp>
        <p:nvSpPr>
          <p:cNvPr id="40" name="Textplatzhalter 36">
            <a:extLst>
              <a:ext uri="{FF2B5EF4-FFF2-40B4-BE49-F238E27FC236}">
                <a16:creationId xmlns:a16="http://schemas.microsoft.com/office/drawing/2014/main" id="{FD321625-9B59-4392-92BE-7B31784C297C}"/>
              </a:ext>
            </a:extLst>
          </p:cNvPr>
          <p:cNvSpPr>
            <a:spLocks noGrp="1"/>
          </p:cNvSpPr>
          <p:nvPr>
            <p:ph type="body" sz="quarter" idx="24" hasCustomPrompt="1"/>
          </p:nvPr>
        </p:nvSpPr>
        <p:spPr>
          <a:xfrm>
            <a:off x="7117845" y="5148592"/>
            <a:ext cx="2743199" cy="341632"/>
          </a:xfrm>
        </p:spPr>
        <p:txBody>
          <a:bodyPr wrap="square">
            <a:spAutoFit/>
          </a:bodyPr>
          <a:lstStyle>
            <a:lvl1pPr marL="0" indent="0" algn="ctr">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41" name="Textplatzhalter 36">
            <a:extLst>
              <a:ext uri="{FF2B5EF4-FFF2-40B4-BE49-F238E27FC236}">
                <a16:creationId xmlns:a16="http://schemas.microsoft.com/office/drawing/2014/main" id="{F6A5AA44-48F9-4010-89AC-2801A440FF55}"/>
              </a:ext>
            </a:extLst>
          </p:cNvPr>
          <p:cNvSpPr>
            <a:spLocks noGrp="1"/>
          </p:cNvSpPr>
          <p:nvPr>
            <p:ph type="body" sz="quarter" idx="25" hasCustomPrompt="1"/>
          </p:nvPr>
        </p:nvSpPr>
        <p:spPr>
          <a:xfrm>
            <a:off x="7117845" y="5462222"/>
            <a:ext cx="2743199" cy="313932"/>
          </a:xfrm>
        </p:spPr>
        <p:txBody>
          <a:bodyPr wrap="square">
            <a:spAutoFit/>
          </a:bodyPr>
          <a:lstStyle>
            <a:lvl1pPr marL="0" indent="0" algn="ctr">
              <a:spcBef>
                <a:spcPts val="0"/>
              </a:spcBef>
              <a:buFontTx/>
              <a:buNone/>
              <a:defRPr sz="1600">
                <a:solidFill>
                  <a:schemeClr val="tx1"/>
                </a:solidFill>
                <a:latin typeface="Abadi" panose="020B0604020104020204" pitchFamily="34" charset="0"/>
              </a:defRPr>
            </a:lvl1pPr>
          </a:lstStyle>
          <a:p>
            <a:pPr lvl="0"/>
            <a:r>
              <a:rPr lang="de-DE" dirty="0"/>
              <a:t>Beschreibung</a:t>
            </a:r>
            <a:endParaRPr lang="de-AT" dirty="0"/>
          </a:p>
        </p:txBody>
      </p:sp>
      <p:sp>
        <p:nvSpPr>
          <p:cNvPr id="43" name="Bildplatzhalter 34">
            <a:extLst>
              <a:ext uri="{FF2B5EF4-FFF2-40B4-BE49-F238E27FC236}">
                <a16:creationId xmlns:a16="http://schemas.microsoft.com/office/drawing/2014/main" id="{C67D6296-DE41-4BB3-A74B-1C0D3453A6F8}"/>
              </a:ext>
            </a:extLst>
          </p:cNvPr>
          <p:cNvSpPr>
            <a:spLocks noGrp="1"/>
          </p:cNvSpPr>
          <p:nvPr>
            <p:ph type="pic" sz="quarter" idx="26" hasCustomPrompt="1"/>
          </p:nvPr>
        </p:nvSpPr>
        <p:spPr>
          <a:xfrm>
            <a:off x="6584268" y="2067573"/>
            <a:ext cx="3810351" cy="2959372"/>
          </a:xfrm>
        </p:spPr>
        <p:txBody>
          <a:bodyPr/>
          <a:lstStyle>
            <a:lvl1pPr>
              <a:defRPr/>
            </a:lvl1pPr>
          </a:lstStyle>
          <a:p>
            <a:r>
              <a:rPr lang="de-AT" dirty="0"/>
              <a:t>Bildbeispiel</a:t>
            </a:r>
          </a:p>
        </p:txBody>
      </p:sp>
    </p:spTree>
    <p:extLst>
      <p:ext uri="{BB962C8B-B14F-4D97-AF65-F5344CB8AC3E}">
        <p14:creationId xmlns:p14="http://schemas.microsoft.com/office/powerpoint/2010/main" val="1473552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Produkte mit Auflistung">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D41E9142-2367-428A-8457-7B5062BF367C}"/>
              </a:ext>
            </a:extLst>
          </p:cNvPr>
          <p:cNvSpPr>
            <a:spLocks noGrp="1"/>
          </p:cNvSpPr>
          <p:nvPr>
            <p:ph type="sldNum" sz="quarter" idx="12"/>
          </p:nvPr>
        </p:nvSpPr>
        <p:spPr>
          <a:xfrm>
            <a:off x="838200" y="6511068"/>
            <a:ext cx="2652346"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A4ACE6D3-A70C-457A-8362-E00E65609BA1}"/>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52CD14BB-4227-4BCE-A136-6402C49F47F0}"/>
              </a:ext>
            </a:extLst>
          </p:cNvPr>
          <p:cNvGrpSpPr/>
          <p:nvPr userDrawn="1"/>
        </p:nvGrpSpPr>
        <p:grpSpPr>
          <a:xfrm>
            <a:off x="10343059" y="6548955"/>
            <a:ext cx="1556378" cy="196469"/>
            <a:chOff x="10008973" y="634959"/>
            <a:chExt cx="2032726" cy="236942"/>
          </a:xfrm>
        </p:grpSpPr>
        <p:sp>
          <p:nvSpPr>
            <p:cNvPr id="11" name="AutoShape 3">
              <a:extLst>
                <a:ext uri="{FF2B5EF4-FFF2-40B4-BE49-F238E27FC236}">
                  <a16:creationId xmlns:a16="http://schemas.microsoft.com/office/drawing/2014/main" id="{33C14F2C-A123-47EB-AE8D-876575961DA6}"/>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Rectangle 5">
              <a:extLst>
                <a:ext uri="{FF2B5EF4-FFF2-40B4-BE49-F238E27FC236}">
                  <a16:creationId xmlns:a16="http://schemas.microsoft.com/office/drawing/2014/main" id="{C3F84197-9E6A-4301-BA98-CBF7B03F867D}"/>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6">
              <a:extLst>
                <a:ext uri="{FF2B5EF4-FFF2-40B4-BE49-F238E27FC236}">
                  <a16:creationId xmlns:a16="http://schemas.microsoft.com/office/drawing/2014/main" id="{57B3CB13-5C83-45DB-9E4F-240ADF5BF93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7">
              <a:extLst>
                <a:ext uri="{FF2B5EF4-FFF2-40B4-BE49-F238E27FC236}">
                  <a16:creationId xmlns:a16="http://schemas.microsoft.com/office/drawing/2014/main" id="{B86532A8-F96D-4B1C-96D8-07459DB1677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8">
              <a:extLst>
                <a:ext uri="{FF2B5EF4-FFF2-40B4-BE49-F238E27FC236}">
                  <a16:creationId xmlns:a16="http://schemas.microsoft.com/office/drawing/2014/main" id="{9A0B0B0A-DAC9-4490-9F4C-A18450AC6BDB}"/>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9">
              <a:extLst>
                <a:ext uri="{FF2B5EF4-FFF2-40B4-BE49-F238E27FC236}">
                  <a16:creationId xmlns:a16="http://schemas.microsoft.com/office/drawing/2014/main" id="{5EC8B90F-82FD-4E08-B711-50E1E8D6775C}"/>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0">
              <a:extLst>
                <a:ext uri="{FF2B5EF4-FFF2-40B4-BE49-F238E27FC236}">
                  <a16:creationId xmlns:a16="http://schemas.microsoft.com/office/drawing/2014/main" id="{FCE3528F-2FFE-4354-801C-F7352924A933}"/>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1">
              <a:extLst>
                <a:ext uri="{FF2B5EF4-FFF2-40B4-BE49-F238E27FC236}">
                  <a16:creationId xmlns:a16="http://schemas.microsoft.com/office/drawing/2014/main" id="{AB8FE4A7-656C-457D-B2CD-6ED73ECE33C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2">
              <a:extLst>
                <a:ext uri="{FF2B5EF4-FFF2-40B4-BE49-F238E27FC236}">
                  <a16:creationId xmlns:a16="http://schemas.microsoft.com/office/drawing/2014/main" id="{F9DFCA16-63C0-41D7-B20E-E8F7F6FFDCC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3">
              <a:extLst>
                <a:ext uri="{FF2B5EF4-FFF2-40B4-BE49-F238E27FC236}">
                  <a16:creationId xmlns:a16="http://schemas.microsoft.com/office/drawing/2014/main" id="{EFC96458-C531-46FE-8941-6045931A002A}"/>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4">
              <a:extLst>
                <a:ext uri="{FF2B5EF4-FFF2-40B4-BE49-F238E27FC236}">
                  <a16:creationId xmlns:a16="http://schemas.microsoft.com/office/drawing/2014/main" id="{BE721C1C-0798-481D-B8F5-5D7489BDC696}"/>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5">
              <a:extLst>
                <a:ext uri="{FF2B5EF4-FFF2-40B4-BE49-F238E27FC236}">
                  <a16:creationId xmlns:a16="http://schemas.microsoft.com/office/drawing/2014/main" id="{AE5B11DF-42B4-48A0-85B0-73661C0CF85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6">
              <a:extLst>
                <a:ext uri="{FF2B5EF4-FFF2-40B4-BE49-F238E27FC236}">
                  <a16:creationId xmlns:a16="http://schemas.microsoft.com/office/drawing/2014/main" id="{5A9E923A-C817-42E2-8271-1DBF7B78134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7">
              <a:extLst>
                <a:ext uri="{FF2B5EF4-FFF2-40B4-BE49-F238E27FC236}">
                  <a16:creationId xmlns:a16="http://schemas.microsoft.com/office/drawing/2014/main" id="{96FB4ED4-1E0E-4DF1-A208-5F61F7510BA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8">
              <a:extLst>
                <a:ext uri="{FF2B5EF4-FFF2-40B4-BE49-F238E27FC236}">
                  <a16:creationId xmlns:a16="http://schemas.microsoft.com/office/drawing/2014/main" id="{1606A063-22EA-4B17-865D-E7220A14D9C3}"/>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19">
              <a:extLst>
                <a:ext uri="{FF2B5EF4-FFF2-40B4-BE49-F238E27FC236}">
                  <a16:creationId xmlns:a16="http://schemas.microsoft.com/office/drawing/2014/main" id="{5035A9C2-CC7D-4E3B-B0A4-0A13E5A9239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0">
              <a:extLst>
                <a:ext uri="{FF2B5EF4-FFF2-40B4-BE49-F238E27FC236}">
                  <a16:creationId xmlns:a16="http://schemas.microsoft.com/office/drawing/2014/main" id="{3BAABA26-CE56-4E60-ADCC-A560DDF2FA7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1">
              <a:extLst>
                <a:ext uri="{FF2B5EF4-FFF2-40B4-BE49-F238E27FC236}">
                  <a16:creationId xmlns:a16="http://schemas.microsoft.com/office/drawing/2014/main" id="{AECC2798-4B8D-48F5-863F-5FDDB955DF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2">
              <a:extLst>
                <a:ext uri="{FF2B5EF4-FFF2-40B4-BE49-F238E27FC236}">
                  <a16:creationId xmlns:a16="http://schemas.microsoft.com/office/drawing/2014/main" id="{50F16CCF-5EC1-4407-836A-B072F133E98E}"/>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23">
              <a:extLst>
                <a:ext uri="{FF2B5EF4-FFF2-40B4-BE49-F238E27FC236}">
                  <a16:creationId xmlns:a16="http://schemas.microsoft.com/office/drawing/2014/main" id="{78EBEBB1-FDD0-45AF-98A3-34D4CA5F653D}"/>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1" name="Rechteck 3">
            <a:extLst>
              <a:ext uri="{FF2B5EF4-FFF2-40B4-BE49-F238E27FC236}">
                <a16:creationId xmlns:a16="http://schemas.microsoft.com/office/drawing/2014/main" id="{79A38FEF-BBA9-4600-85A9-0A5E37898FD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2" name="Rechteck 31">
            <a:extLst>
              <a:ext uri="{FF2B5EF4-FFF2-40B4-BE49-F238E27FC236}">
                <a16:creationId xmlns:a16="http://schemas.microsoft.com/office/drawing/2014/main" id="{9665C44A-4D4E-4C67-AF7B-B1F768431DF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Untertitel 2">
            <a:extLst>
              <a:ext uri="{FF2B5EF4-FFF2-40B4-BE49-F238E27FC236}">
                <a16:creationId xmlns:a16="http://schemas.microsoft.com/office/drawing/2014/main" id="{45466B9F-DDB2-4D95-8689-6D734EBD1D7D}"/>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THEMA MIT 2 BILDERN</a:t>
            </a:r>
            <a:endParaRPr lang="de-AT" dirty="0"/>
          </a:p>
        </p:txBody>
      </p:sp>
      <p:sp>
        <p:nvSpPr>
          <p:cNvPr id="35" name="Bildplatzhalter 34">
            <a:extLst>
              <a:ext uri="{FF2B5EF4-FFF2-40B4-BE49-F238E27FC236}">
                <a16:creationId xmlns:a16="http://schemas.microsoft.com/office/drawing/2014/main" id="{0C49E177-19BD-4776-A96C-B8D4DF6A1E55}"/>
              </a:ext>
            </a:extLst>
          </p:cNvPr>
          <p:cNvSpPr>
            <a:spLocks noGrp="1"/>
          </p:cNvSpPr>
          <p:nvPr>
            <p:ph type="pic" sz="quarter" idx="17" hasCustomPrompt="1"/>
          </p:nvPr>
        </p:nvSpPr>
        <p:spPr>
          <a:xfrm>
            <a:off x="1585370" y="2072758"/>
            <a:ext cx="3810351" cy="2959372"/>
          </a:xfrm>
        </p:spPr>
        <p:txBody>
          <a:bodyPr/>
          <a:lstStyle>
            <a:lvl1pPr>
              <a:defRPr/>
            </a:lvl1pPr>
          </a:lstStyle>
          <a:p>
            <a:r>
              <a:rPr lang="de-AT" dirty="0"/>
              <a:t>Bildbeispiel</a:t>
            </a:r>
          </a:p>
        </p:txBody>
      </p:sp>
      <p:sp>
        <p:nvSpPr>
          <p:cNvPr id="36" name="Textplatzhalter 36">
            <a:extLst>
              <a:ext uri="{FF2B5EF4-FFF2-40B4-BE49-F238E27FC236}">
                <a16:creationId xmlns:a16="http://schemas.microsoft.com/office/drawing/2014/main" id="{68A553D6-1D42-47C9-85D5-3D0D2DF09F68}"/>
              </a:ext>
            </a:extLst>
          </p:cNvPr>
          <p:cNvSpPr>
            <a:spLocks noGrp="1"/>
          </p:cNvSpPr>
          <p:nvPr>
            <p:ph type="body" sz="quarter" idx="22" hasCustomPrompt="1"/>
          </p:nvPr>
        </p:nvSpPr>
        <p:spPr>
          <a:xfrm>
            <a:off x="2164373" y="5148592"/>
            <a:ext cx="2743199" cy="341632"/>
          </a:xfrm>
        </p:spPr>
        <p:txBody>
          <a:bodyPr wrap="square">
            <a:spAutoFit/>
          </a:bodyPr>
          <a:lstStyle>
            <a:lvl1pPr marL="0" indent="0" algn="l">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37" name="Textplatzhalter 36">
            <a:extLst>
              <a:ext uri="{FF2B5EF4-FFF2-40B4-BE49-F238E27FC236}">
                <a16:creationId xmlns:a16="http://schemas.microsoft.com/office/drawing/2014/main" id="{8E6A63BD-F092-48E5-B63F-B84038EEAE52}"/>
              </a:ext>
            </a:extLst>
          </p:cNvPr>
          <p:cNvSpPr>
            <a:spLocks noGrp="1"/>
          </p:cNvSpPr>
          <p:nvPr>
            <p:ph type="body" sz="quarter" idx="23" hasCustomPrompt="1"/>
          </p:nvPr>
        </p:nvSpPr>
        <p:spPr>
          <a:xfrm>
            <a:off x="2164373" y="5462222"/>
            <a:ext cx="2743199" cy="313932"/>
          </a:xfrm>
        </p:spPr>
        <p:txBody>
          <a:bodyPr wrap="square">
            <a:spAutoFit/>
          </a:bodyPr>
          <a:lstStyle>
            <a:lvl1pPr marL="285750" indent="-285750" algn="l">
              <a:spcBef>
                <a:spcPts val="0"/>
              </a:spcBef>
              <a:buClr>
                <a:srgbClr val="0B68B6"/>
              </a:buClr>
              <a:buSzPct val="150000"/>
              <a:buFont typeface="Arial" panose="020B0604020202020204" pitchFamily="34" charset="0"/>
              <a:buChar char="•"/>
              <a:defRPr sz="1600">
                <a:solidFill>
                  <a:schemeClr val="tx1"/>
                </a:solidFill>
                <a:latin typeface="Abadi" panose="020B0604020104020204" pitchFamily="34" charset="0"/>
              </a:defRPr>
            </a:lvl1pPr>
          </a:lstStyle>
          <a:p>
            <a:pPr lvl="0"/>
            <a:r>
              <a:rPr lang="de-DE" dirty="0"/>
              <a:t>Aufzählungspunkt</a:t>
            </a:r>
            <a:endParaRPr lang="de-AT" dirty="0"/>
          </a:p>
        </p:txBody>
      </p:sp>
      <p:sp>
        <p:nvSpPr>
          <p:cNvPr id="40" name="Textplatzhalter 36">
            <a:extLst>
              <a:ext uri="{FF2B5EF4-FFF2-40B4-BE49-F238E27FC236}">
                <a16:creationId xmlns:a16="http://schemas.microsoft.com/office/drawing/2014/main" id="{FD321625-9B59-4392-92BE-7B31784C297C}"/>
              </a:ext>
            </a:extLst>
          </p:cNvPr>
          <p:cNvSpPr>
            <a:spLocks noGrp="1"/>
          </p:cNvSpPr>
          <p:nvPr>
            <p:ph type="body" sz="quarter" idx="24" hasCustomPrompt="1"/>
          </p:nvPr>
        </p:nvSpPr>
        <p:spPr>
          <a:xfrm>
            <a:off x="7117845" y="5148592"/>
            <a:ext cx="2743199" cy="341632"/>
          </a:xfrm>
        </p:spPr>
        <p:txBody>
          <a:bodyPr wrap="square">
            <a:spAutoFit/>
          </a:bodyPr>
          <a:lstStyle>
            <a:lvl1pPr marL="0" indent="0" algn="l">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41" name="Textplatzhalter 36">
            <a:extLst>
              <a:ext uri="{FF2B5EF4-FFF2-40B4-BE49-F238E27FC236}">
                <a16:creationId xmlns:a16="http://schemas.microsoft.com/office/drawing/2014/main" id="{F6A5AA44-48F9-4010-89AC-2801A440FF55}"/>
              </a:ext>
            </a:extLst>
          </p:cNvPr>
          <p:cNvSpPr>
            <a:spLocks noGrp="1"/>
          </p:cNvSpPr>
          <p:nvPr>
            <p:ph type="body" sz="quarter" idx="25" hasCustomPrompt="1"/>
          </p:nvPr>
        </p:nvSpPr>
        <p:spPr>
          <a:xfrm>
            <a:off x="7117845" y="5462222"/>
            <a:ext cx="2743199" cy="313932"/>
          </a:xfrm>
        </p:spPr>
        <p:txBody>
          <a:bodyPr wrap="square">
            <a:spAutoFit/>
          </a:bodyPr>
          <a:lstStyle>
            <a:lvl1pPr marL="285750" indent="-285750" algn="l">
              <a:spcBef>
                <a:spcPts val="0"/>
              </a:spcBef>
              <a:buClr>
                <a:srgbClr val="0B68B6"/>
              </a:buClr>
              <a:buSzPct val="150000"/>
              <a:buFont typeface="Arial" panose="020B0604020202020204" pitchFamily="34" charset="0"/>
              <a:buChar char="•"/>
              <a:defRPr sz="1600">
                <a:solidFill>
                  <a:schemeClr val="tx1"/>
                </a:solidFill>
                <a:latin typeface="Abadi" panose="020B0604020104020204" pitchFamily="34" charset="0"/>
              </a:defRPr>
            </a:lvl1pPr>
          </a:lstStyle>
          <a:p>
            <a:pPr lvl="0"/>
            <a:r>
              <a:rPr lang="de-DE" dirty="0"/>
              <a:t>Aufzählungspunkt</a:t>
            </a:r>
            <a:endParaRPr lang="de-AT" dirty="0"/>
          </a:p>
        </p:txBody>
      </p:sp>
      <p:sp>
        <p:nvSpPr>
          <p:cNvPr id="43" name="Bildplatzhalter 34">
            <a:extLst>
              <a:ext uri="{FF2B5EF4-FFF2-40B4-BE49-F238E27FC236}">
                <a16:creationId xmlns:a16="http://schemas.microsoft.com/office/drawing/2014/main" id="{C67D6296-DE41-4BB3-A74B-1C0D3453A6F8}"/>
              </a:ext>
            </a:extLst>
          </p:cNvPr>
          <p:cNvSpPr>
            <a:spLocks noGrp="1"/>
          </p:cNvSpPr>
          <p:nvPr>
            <p:ph type="pic" sz="quarter" idx="26" hasCustomPrompt="1"/>
          </p:nvPr>
        </p:nvSpPr>
        <p:spPr>
          <a:xfrm>
            <a:off x="6584268" y="2067573"/>
            <a:ext cx="3810351" cy="2959372"/>
          </a:xfrm>
        </p:spPr>
        <p:txBody>
          <a:bodyPr/>
          <a:lstStyle>
            <a:lvl1pPr>
              <a:defRPr/>
            </a:lvl1pPr>
          </a:lstStyle>
          <a:p>
            <a:r>
              <a:rPr lang="de-AT" dirty="0"/>
              <a:t>Bildbeispiel</a:t>
            </a:r>
          </a:p>
        </p:txBody>
      </p:sp>
    </p:spTree>
    <p:extLst>
      <p:ext uri="{BB962C8B-B14F-4D97-AF65-F5344CB8AC3E}">
        <p14:creationId xmlns:p14="http://schemas.microsoft.com/office/powerpoint/2010/main" val="2378744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ema mit 3 Bildern">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D41E9142-2367-428A-8457-7B5062BF367C}"/>
              </a:ext>
            </a:extLst>
          </p:cNvPr>
          <p:cNvSpPr>
            <a:spLocks noGrp="1"/>
          </p:cNvSpPr>
          <p:nvPr>
            <p:ph type="sldNum" sz="quarter" idx="12"/>
          </p:nvPr>
        </p:nvSpPr>
        <p:spPr>
          <a:xfrm>
            <a:off x="838200" y="6511068"/>
            <a:ext cx="2652346"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A4ACE6D3-A70C-457A-8362-E00E65609BA1}"/>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52CD14BB-4227-4BCE-A136-6402C49F47F0}"/>
              </a:ext>
            </a:extLst>
          </p:cNvPr>
          <p:cNvGrpSpPr/>
          <p:nvPr userDrawn="1"/>
        </p:nvGrpSpPr>
        <p:grpSpPr>
          <a:xfrm>
            <a:off x="10343059" y="6548955"/>
            <a:ext cx="1556378" cy="196469"/>
            <a:chOff x="10008973" y="634959"/>
            <a:chExt cx="2032726" cy="236942"/>
          </a:xfrm>
        </p:grpSpPr>
        <p:sp>
          <p:nvSpPr>
            <p:cNvPr id="11" name="AutoShape 3">
              <a:extLst>
                <a:ext uri="{FF2B5EF4-FFF2-40B4-BE49-F238E27FC236}">
                  <a16:creationId xmlns:a16="http://schemas.microsoft.com/office/drawing/2014/main" id="{33C14F2C-A123-47EB-AE8D-876575961DA6}"/>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Rectangle 5">
              <a:extLst>
                <a:ext uri="{FF2B5EF4-FFF2-40B4-BE49-F238E27FC236}">
                  <a16:creationId xmlns:a16="http://schemas.microsoft.com/office/drawing/2014/main" id="{C3F84197-9E6A-4301-BA98-CBF7B03F867D}"/>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6">
              <a:extLst>
                <a:ext uri="{FF2B5EF4-FFF2-40B4-BE49-F238E27FC236}">
                  <a16:creationId xmlns:a16="http://schemas.microsoft.com/office/drawing/2014/main" id="{57B3CB13-5C83-45DB-9E4F-240ADF5BF93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7">
              <a:extLst>
                <a:ext uri="{FF2B5EF4-FFF2-40B4-BE49-F238E27FC236}">
                  <a16:creationId xmlns:a16="http://schemas.microsoft.com/office/drawing/2014/main" id="{B86532A8-F96D-4B1C-96D8-07459DB1677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8">
              <a:extLst>
                <a:ext uri="{FF2B5EF4-FFF2-40B4-BE49-F238E27FC236}">
                  <a16:creationId xmlns:a16="http://schemas.microsoft.com/office/drawing/2014/main" id="{9A0B0B0A-DAC9-4490-9F4C-A18450AC6BDB}"/>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9">
              <a:extLst>
                <a:ext uri="{FF2B5EF4-FFF2-40B4-BE49-F238E27FC236}">
                  <a16:creationId xmlns:a16="http://schemas.microsoft.com/office/drawing/2014/main" id="{5EC8B90F-82FD-4E08-B711-50E1E8D6775C}"/>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0">
              <a:extLst>
                <a:ext uri="{FF2B5EF4-FFF2-40B4-BE49-F238E27FC236}">
                  <a16:creationId xmlns:a16="http://schemas.microsoft.com/office/drawing/2014/main" id="{FCE3528F-2FFE-4354-801C-F7352924A933}"/>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1">
              <a:extLst>
                <a:ext uri="{FF2B5EF4-FFF2-40B4-BE49-F238E27FC236}">
                  <a16:creationId xmlns:a16="http://schemas.microsoft.com/office/drawing/2014/main" id="{AB8FE4A7-656C-457D-B2CD-6ED73ECE33C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2">
              <a:extLst>
                <a:ext uri="{FF2B5EF4-FFF2-40B4-BE49-F238E27FC236}">
                  <a16:creationId xmlns:a16="http://schemas.microsoft.com/office/drawing/2014/main" id="{F9DFCA16-63C0-41D7-B20E-E8F7F6FFDCC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3">
              <a:extLst>
                <a:ext uri="{FF2B5EF4-FFF2-40B4-BE49-F238E27FC236}">
                  <a16:creationId xmlns:a16="http://schemas.microsoft.com/office/drawing/2014/main" id="{EFC96458-C531-46FE-8941-6045931A002A}"/>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4">
              <a:extLst>
                <a:ext uri="{FF2B5EF4-FFF2-40B4-BE49-F238E27FC236}">
                  <a16:creationId xmlns:a16="http://schemas.microsoft.com/office/drawing/2014/main" id="{BE721C1C-0798-481D-B8F5-5D7489BDC696}"/>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5">
              <a:extLst>
                <a:ext uri="{FF2B5EF4-FFF2-40B4-BE49-F238E27FC236}">
                  <a16:creationId xmlns:a16="http://schemas.microsoft.com/office/drawing/2014/main" id="{AE5B11DF-42B4-48A0-85B0-73661C0CF85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6">
              <a:extLst>
                <a:ext uri="{FF2B5EF4-FFF2-40B4-BE49-F238E27FC236}">
                  <a16:creationId xmlns:a16="http://schemas.microsoft.com/office/drawing/2014/main" id="{5A9E923A-C817-42E2-8271-1DBF7B78134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7">
              <a:extLst>
                <a:ext uri="{FF2B5EF4-FFF2-40B4-BE49-F238E27FC236}">
                  <a16:creationId xmlns:a16="http://schemas.microsoft.com/office/drawing/2014/main" id="{96FB4ED4-1E0E-4DF1-A208-5F61F7510BA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8">
              <a:extLst>
                <a:ext uri="{FF2B5EF4-FFF2-40B4-BE49-F238E27FC236}">
                  <a16:creationId xmlns:a16="http://schemas.microsoft.com/office/drawing/2014/main" id="{1606A063-22EA-4B17-865D-E7220A14D9C3}"/>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19">
              <a:extLst>
                <a:ext uri="{FF2B5EF4-FFF2-40B4-BE49-F238E27FC236}">
                  <a16:creationId xmlns:a16="http://schemas.microsoft.com/office/drawing/2014/main" id="{5035A9C2-CC7D-4E3B-B0A4-0A13E5A9239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0">
              <a:extLst>
                <a:ext uri="{FF2B5EF4-FFF2-40B4-BE49-F238E27FC236}">
                  <a16:creationId xmlns:a16="http://schemas.microsoft.com/office/drawing/2014/main" id="{3BAABA26-CE56-4E60-ADCC-A560DDF2FA7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1">
              <a:extLst>
                <a:ext uri="{FF2B5EF4-FFF2-40B4-BE49-F238E27FC236}">
                  <a16:creationId xmlns:a16="http://schemas.microsoft.com/office/drawing/2014/main" id="{AECC2798-4B8D-48F5-863F-5FDDB955DF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2">
              <a:extLst>
                <a:ext uri="{FF2B5EF4-FFF2-40B4-BE49-F238E27FC236}">
                  <a16:creationId xmlns:a16="http://schemas.microsoft.com/office/drawing/2014/main" id="{50F16CCF-5EC1-4407-836A-B072F133E98E}"/>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23">
              <a:extLst>
                <a:ext uri="{FF2B5EF4-FFF2-40B4-BE49-F238E27FC236}">
                  <a16:creationId xmlns:a16="http://schemas.microsoft.com/office/drawing/2014/main" id="{78EBEBB1-FDD0-45AF-98A3-34D4CA5F653D}"/>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1" name="Rechteck 3">
            <a:extLst>
              <a:ext uri="{FF2B5EF4-FFF2-40B4-BE49-F238E27FC236}">
                <a16:creationId xmlns:a16="http://schemas.microsoft.com/office/drawing/2014/main" id="{79A38FEF-BBA9-4600-85A9-0A5E37898FD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2" name="Rechteck 31">
            <a:extLst>
              <a:ext uri="{FF2B5EF4-FFF2-40B4-BE49-F238E27FC236}">
                <a16:creationId xmlns:a16="http://schemas.microsoft.com/office/drawing/2014/main" id="{9665C44A-4D4E-4C67-AF7B-B1F768431DF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Untertitel 2">
            <a:extLst>
              <a:ext uri="{FF2B5EF4-FFF2-40B4-BE49-F238E27FC236}">
                <a16:creationId xmlns:a16="http://schemas.microsoft.com/office/drawing/2014/main" id="{45466B9F-DDB2-4D95-8689-6D734EBD1D7D}"/>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THEMA MIT 3 BILDERN</a:t>
            </a:r>
            <a:endParaRPr lang="de-AT" dirty="0"/>
          </a:p>
        </p:txBody>
      </p:sp>
      <p:sp>
        <p:nvSpPr>
          <p:cNvPr id="35" name="Bildplatzhalter 34">
            <a:extLst>
              <a:ext uri="{FF2B5EF4-FFF2-40B4-BE49-F238E27FC236}">
                <a16:creationId xmlns:a16="http://schemas.microsoft.com/office/drawing/2014/main" id="{0C49E177-19BD-4776-A96C-B8D4DF6A1E55}"/>
              </a:ext>
            </a:extLst>
          </p:cNvPr>
          <p:cNvSpPr>
            <a:spLocks noGrp="1"/>
          </p:cNvSpPr>
          <p:nvPr>
            <p:ph type="pic" sz="quarter" idx="17" hasCustomPrompt="1"/>
          </p:nvPr>
        </p:nvSpPr>
        <p:spPr>
          <a:xfrm>
            <a:off x="1062408" y="2716090"/>
            <a:ext cx="2857500" cy="2219325"/>
          </a:xfrm>
        </p:spPr>
        <p:txBody>
          <a:bodyPr/>
          <a:lstStyle>
            <a:lvl1pPr>
              <a:defRPr/>
            </a:lvl1pPr>
          </a:lstStyle>
          <a:p>
            <a:r>
              <a:rPr lang="de-AT" dirty="0"/>
              <a:t>Bildbeispiel</a:t>
            </a:r>
          </a:p>
        </p:txBody>
      </p:sp>
      <p:sp>
        <p:nvSpPr>
          <p:cNvPr id="36" name="Bildplatzhalter 34">
            <a:extLst>
              <a:ext uri="{FF2B5EF4-FFF2-40B4-BE49-F238E27FC236}">
                <a16:creationId xmlns:a16="http://schemas.microsoft.com/office/drawing/2014/main" id="{096C82ED-6F9F-413F-AB89-EEA90328404C}"/>
              </a:ext>
            </a:extLst>
          </p:cNvPr>
          <p:cNvSpPr>
            <a:spLocks noGrp="1"/>
          </p:cNvSpPr>
          <p:nvPr>
            <p:ph type="pic" sz="quarter" idx="18" hasCustomPrompt="1"/>
          </p:nvPr>
        </p:nvSpPr>
        <p:spPr>
          <a:xfrm>
            <a:off x="4599413" y="2716090"/>
            <a:ext cx="2857500" cy="2219325"/>
          </a:xfrm>
        </p:spPr>
        <p:txBody>
          <a:bodyPr/>
          <a:lstStyle>
            <a:lvl1pPr>
              <a:defRPr/>
            </a:lvl1pPr>
          </a:lstStyle>
          <a:p>
            <a:r>
              <a:rPr lang="de-AT" dirty="0"/>
              <a:t>Bildbeispiel</a:t>
            </a:r>
          </a:p>
        </p:txBody>
      </p:sp>
      <p:sp>
        <p:nvSpPr>
          <p:cNvPr id="38" name="Textplatzhalter 37">
            <a:extLst>
              <a:ext uri="{FF2B5EF4-FFF2-40B4-BE49-F238E27FC236}">
                <a16:creationId xmlns:a16="http://schemas.microsoft.com/office/drawing/2014/main" id="{22467D5D-4F2B-42E4-AE77-7FE444E55740}"/>
              </a:ext>
            </a:extLst>
          </p:cNvPr>
          <p:cNvSpPr>
            <a:spLocks noGrp="1"/>
          </p:cNvSpPr>
          <p:nvPr>
            <p:ph type="body" sz="quarter" idx="19" hasCustomPrompt="1"/>
          </p:nvPr>
        </p:nvSpPr>
        <p:spPr>
          <a:xfrm>
            <a:off x="1062408" y="4964882"/>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9" name="Textplatzhalter 37">
            <a:extLst>
              <a:ext uri="{FF2B5EF4-FFF2-40B4-BE49-F238E27FC236}">
                <a16:creationId xmlns:a16="http://schemas.microsoft.com/office/drawing/2014/main" id="{89CD8AEF-5EE0-40A5-8BE3-79EB27075B71}"/>
              </a:ext>
            </a:extLst>
          </p:cNvPr>
          <p:cNvSpPr>
            <a:spLocks noGrp="1"/>
          </p:cNvSpPr>
          <p:nvPr>
            <p:ph type="body" sz="quarter" idx="20" hasCustomPrompt="1"/>
          </p:nvPr>
        </p:nvSpPr>
        <p:spPr>
          <a:xfrm>
            <a:off x="4599413" y="4966678"/>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4" name="Bildplatzhalter 34">
            <a:extLst>
              <a:ext uri="{FF2B5EF4-FFF2-40B4-BE49-F238E27FC236}">
                <a16:creationId xmlns:a16="http://schemas.microsoft.com/office/drawing/2014/main" id="{C5C4D4B9-2D61-4E22-9A9A-C0E80E49DDB8}"/>
              </a:ext>
            </a:extLst>
          </p:cNvPr>
          <p:cNvSpPr>
            <a:spLocks noGrp="1"/>
          </p:cNvSpPr>
          <p:nvPr>
            <p:ph type="pic" sz="quarter" idx="21" hasCustomPrompt="1"/>
          </p:nvPr>
        </p:nvSpPr>
        <p:spPr>
          <a:xfrm>
            <a:off x="8135518" y="2716090"/>
            <a:ext cx="2857500" cy="2219325"/>
          </a:xfrm>
        </p:spPr>
        <p:txBody>
          <a:bodyPr/>
          <a:lstStyle>
            <a:lvl1pPr>
              <a:defRPr/>
            </a:lvl1pPr>
          </a:lstStyle>
          <a:p>
            <a:r>
              <a:rPr lang="de-AT" dirty="0"/>
              <a:t>Bildbeispiel</a:t>
            </a:r>
          </a:p>
        </p:txBody>
      </p:sp>
      <p:sp>
        <p:nvSpPr>
          <p:cNvPr id="37" name="Textplatzhalter 37">
            <a:extLst>
              <a:ext uri="{FF2B5EF4-FFF2-40B4-BE49-F238E27FC236}">
                <a16:creationId xmlns:a16="http://schemas.microsoft.com/office/drawing/2014/main" id="{7957B83E-5569-4B5A-A970-0485A2EF7352}"/>
              </a:ext>
            </a:extLst>
          </p:cNvPr>
          <p:cNvSpPr>
            <a:spLocks noGrp="1"/>
          </p:cNvSpPr>
          <p:nvPr>
            <p:ph type="body" sz="quarter" idx="22" hasCustomPrompt="1"/>
          </p:nvPr>
        </p:nvSpPr>
        <p:spPr>
          <a:xfrm>
            <a:off x="8135518" y="4966678"/>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Tree>
    <p:extLst>
      <p:ext uri="{BB962C8B-B14F-4D97-AF65-F5344CB8AC3E}">
        <p14:creationId xmlns:p14="http://schemas.microsoft.com/office/powerpoint/2010/main" val="352531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ema mit 4 Bildern">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D41E9142-2367-428A-8457-7B5062BF367C}"/>
              </a:ext>
            </a:extLst>
          </p:cNvPr>
          <p:cNvSpPr>
            <a:spLocks noGrp="1"/>
          </p:cNvSpPr>
          <p:nvPr>
            <p:ph type="sldNum" sz="quarter" idx="12"/>
          </p:nvPr>
        </p:nvSpPr>
        <p:spPr>
          <a:xfrm>
            <a:off x="838200" y="6511068"/>
            <a:ext cx="2652346"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A4ACE6D3-A70C-457A-8362-E00E65609BA1}"/>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52CD14BB-4227-4BCE-A136-6402C49F47F0}"/>
              </a:ext>
            </a:extLst>
          </p:cNvPr>
          <p:cNvGrpSpPr/>
          <p:nvPr userDrawn="1"/>
        </p:nvGrpSpPr>
        <p:grpSpPr>
          <a:xfrm>
            <a:off x="10343059" y="6548955"/>
            <a:ext cx="1556378" cy="196469"/>
            <a:chOff x="10008973" y="634959"/>
            <a:chExt cx="2032726" cy="236942"/>
          </a:xfrm>
        </p:grpSpPr>
        <p:sp>
          <p:nvSpPr>
            <p:cNvPr id="11" name="AutoShape 3">
              <a:extLst>
                <a:ext uri="{FF2B5EF4-FFF2-40B4-BE49-F238E27FC236}">
                  <a16:creationId xmlns:a16="http://schemas.microsoft.com/office/drawing/2014/main" id="{33C14F2C-A123-47EB-AE8D-876575961DA6}"/>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Rectangle 5">
              <a:extLst>
                <a:ext uri="{FF2B5EF4-FFF2-40B4-BE49-F238E27FC236}">
                  <a16:creationId xmlns:a16="http://schemas.microsoft.com/office/drawing/2014/main" id="{C3F84197-9E6A-4301-BA98-CBF7B03F867D}"/>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6">
              <a:extLst>
                <a:ext uri="{FF2B5EF4-FFF2-40B4-BE49-F238E27FC236}">
                  <a16:creationId xmlns:a16="http://schemas.microsoft.com/office/drawing/2014/main" id="{57B3CB13-5C83-45DB-9E4F-240ADF5BF93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7">
              <a:extLst>
                <a:ext uri="{FF2B5EF4-FFF2-40B4-BE49-F238E27FC236}">
                  <a16:creationId xmlns:a16="http://schemas.microsoft.com/office/drawing/2014/main" id="{B86532A8-F96D-4B1C-96D8-07459DB1677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8">
              <a:extLst>
                <a:ext uri="{FF2B5EF4-FFF2-40B4-BE49-F238E27FC236}">
                  <a16:creationId xmlns:a16="http://schemas.microsoft.com/office/drawing/2014/main" id="{9A0B0B0A-DAC9-4490-9F4C-A18450AC6BDB}"/>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9">
              <a:extLst>
                <a:ext uri="{FF2B5EF4-FFF2-40B4-BE49-F238E27FC236}">
                  <a16:creationId xmlns:a16="http://schemas.microsoft.com/office/drawing/2014/main" id="{5EC8B90F-82FD-4E08-B711-50E1E8D6775C}"/>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0">
              <a:extLst>
                <a:ext uri="{FF2B5EF4-FFF2-40B4-BE49-F238E27FC236}">
                  <a16:creationId xmlns:a16="http://schemas.microsoft.com/office/drawing/2014/main" id="{FCE3528F-2FFE-4354-801C-F7352924A933}"/>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1">
              <a:extLst>
                <a:ext uri="{FF2B5EF4-FFF2-40B4-BE49-F238E27FC236}">
                  <a16:creationId xmlns:a16="http://schemas.microsoft.com/office/drawing/2014/main" id="{AB8FE4A7-656C-457D-B2CD-6ED73ECE33C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2">
              <a:extLst>
                <a:ext uri="{FF2B5EF4-FFF2-40B4-BE49-F238E27FC236}">
                  <a16:creationId xmlns:a16="http://schemas.microsoft.com/office/drawing/2014/main" id="{F9DFCA16-63C0-41D7-B20E-E8F7F6FFDCC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3">
              <a:extLst>
                <a:ext uri="{FF2B5EF4-FFF2-40B4-BE49-F238E27FC236}">
                  <a16:creationId xmlns:a16="http://schemas.microsoft.com/office/drawing/2014/main" id="{EFC96458-C531-46FE-8941-6045931A002A}"/>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4">
              <a:extLst>
                <a:ext uri="{FF2B5EF4-FFF2-40B4-BE49-F238E27FC236}">
                  <a16:creationId xmlns:a16="http://schemas.microsoft.com/office/drawing/2014/main" id="{BE721C1C-0798-481D-B8F5-5D7489BDC696}"/>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5">
              <a:extLst>
                <a:ext uri="{FF2B5EF4-FFF2-40B4-BE49-F238E27FC236}">
                  <a16:creationId xmlns:a16="http://schemas.microsoft.com/office/drawing/2014/main" id="{AE5B11DF-42B4-48A0-85B0-73661C0CF85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6">
              <a:extLst>
                <a:ext uri="{FF2B5EF4-FFF2-40B4-BE49-F238E27FC236}">
                  <a16:creationId xmlns:a16="http://schemas.microsoft.com/office/drawing/2014/main" id="{5A9E923A-C817-42E2-8271-1DBF7B78134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7">
              <a:extLst>
                <a:ext uri="{FF2B5EF4-FFF2-40B4-BE49-F238E27FC236}">
                  <a16:creationId xmlns:a16="http://schemas.microsoft.com/office/drawing/2014/main" id="{96FB4ED4-1E0E-4DF1-A208-5F61F7510BA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8">
              <a:extLst>
                <a:ext uri="{FF2B5EF4-FFF2-40B4-BE49-F238E27FC236}">
                  <a16:creationId xmlns:a16="http://schemas.microsoft.com/office/drawing/2014/main" id="{1606A063-22EA-4B17-865D-E7220A14D9C3}"/>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19">
              <a:extLst>
                <a:ext uri="{FF2B5EF4-FFF2-40B4-BE49-F238E27FC236}">
                  <a16:creationId xmlns:a16="http://schemas.microsoft.com/office/drawing/2014/main" id="{5035A9C2-CC7D-4E3B-B0A4-0A13E5A9239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0">
              <a:extLst>
                <a:ext uri="{FF2B5EF4-FFF2-40B4-BE49-F238E27FC236}">
                  <a16:creationId xmlns:a16="http://schemas.microsoft.com/office/drawing/2014/main" id="{3BAABA26-CE56-4E60-ADCC-A560DDF2FA7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1">
              <a:extLst>
                <a:ext uri="{FF2B5EF4-FFF2-40B4-BE49-F238E27FC236}">
                  <a16:creationId xmlns:a16="http://schemas.microsoft.com/office/drawing/2014/main" id="{AECC2798-4B8D-48F5-863F-5FDDB955DF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2">
              <a:extLst>
                <a:ext uri="{FF2B5EF4-FFF2-40B4-BE49-F238E27FC236}">
                  <a16:creationId xmlns:a16="http://schemas.microsoft.com/office/drawing/2014/main" id="{50F16CCF-5EC1-4407-836A-B072F133E98E}"/>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23">
              <a:extLst>
                <a:ext uri="{FF2B5EF4-FFF2-40B4-BE49-F238E27FC236}">
                  <a16:creationId xmlns:a16="http://schemas.microsoft.com/office/drawing/2014/main" id="{78EBEBB1-FDD0-45AF-98A3-34D4CA5F653D}"/>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1" name="Rechteck 3">
            <a:extLst>
              <a:ext uri="{FF2B5EF4-FFF2-40B4-BE49-F238E27FC236}">
                <a16:creationId xmlns:a16="http://schemas.microsoft.com/office/drawing/2014/main" id="{79A38FEF-BBA9-4600-85A9-0A5E37898FD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2" name="Rechteck 31">
            <a:extLst>
              <a:ext uri="{FF2B5EF4-FFF2-40B4-BE49-F238E27FC236}">
                <a16:creationId xmlns:a16="http://schemas.microsoft.com/office/drawing/2014/main" id="{9665C44A-4D4E-4C67-AF7B-B1F768431DF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Untertitel 2">
            <a:extLst>
              <a:ext uri="{FF2B5EF4-FFF2-40B4-BE49-F238E27FC236}">
                <a16:creationId xmlns:a16="http://schemas.microsoft.com/office/drawing/2014/main" id="{45466B9F-DDB2-4D95-8689-6D734EBD1D7D}"/>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THEMA MIT 4 BILDERN</a:t>
            </a:r>
            <a:endParaRPr lang="de-AT" dirty="0"/>
          </a:p>
        </p:txBody>
      </p:sp>
      <p:sp>
        <p:nvSpPr>
          <p:cNvPr id="35" name="Bildplatzhalter 34">
            <a:extLst>
              <a:ext uri="{FF2B5EF4-FFF2-40B4-BE49-F238E27FC236}">
                <a16:creationId xmlns:a16="http://schemas.microsoft.com/office/drawing/2014/main" id="{0C49E177-19BD-4776-A96C-B8D4DF6A1E55}"/>
              </a:ext>
            </a:extLst>
          </p:cNvPr>
          <p:cNvSpPr>
            <a:spLocks noGrp="1"/>
          </p:cNvSpPr>
          <p:nvPr>
            <p:ph type="pic" sz="quarter" idx="17" hasCustomPrompt="1"/>
          </p:nvPr>
        </p:nvSpPr>
        <p:spPr>
          <a:xfrm>
            <a:off x="2422135" y="1535249"/>
            <a:ext cx="2512857" cy="1951653"/>
          </a:xfrm>
        </p:spPr>
        <p:txBody>
          <a:bodyPr/>
          <a:lstStyle>
            <a:lvl1pPr>
              <a:defRPr/>
            </a:lvl1pPr>
          </a:lstStyle>
          <a:p>
            <a:r>
              <a:rPr lang="de-AT" dirty="0"/>
              <a:t>Bildbeispiel</a:t>
            </a:r>
          </a:p>
        </p:txBody>
      </p:sp>
      <p:sp>
        <p:nvSpPr>
          <p:cNvPr id="38" name="Textplatzhalter 37">
            <a:extLst>
              <a:ext uri="{FF2B5EF4-FFF2-40B4-BE49-F238E27FC236}">
                <a16:creationId xmlns:a16="http://schemas.microsoft.com/office/drawing/2014/main" id="{22467D5D-4F2B-42E4-AE77-7FE444E55740}"/>
              </a:ext>
            </a:extLst>
          </p:cNvPr>
          <p:cNvSpPr>
            <a:spLocks noGrp="1"/>
          </p:cNvSpPr>
          <p:nvPr>
            <p:ph type="body" sz="quarter" idx="19" hasCustomPrompt="1"/>
          </p:nvPr>
        </p:nvSpPr>
        <p:spPr>
          <a:xfrm>
            <a:off x="2249364" y="3523429"/>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9" name="Textplatzhalter 37">
            <a:extLst>
              <a:ext uri="{FF2B5EF4-FFF2-40B4-BE49-F238E27FC236}">
                <a16:creationId xmlns:a16="http://schemas.microsoft.com/office/drawing/2014/main" id="{89CD8AEF-5EE0-40A5-8BE3-79EB27075B71}"/>
              </a:ext>
            </a:extLst>
          </p:cNvPr>
          <p:cNvSpPr>
            <a:spLocks noGrp="1"/>
          </p:cNvSpPr>
          <p:nvPr>
            <p:ph type="body" sz="quarter" idx="20" hasCustomPrompt="1"/>
          </p:nvPr>
        </p:nvSpPr>
        <p:spPr>
          <a:xfrm>
            <a:off x="6780444" y="3523429"/>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6" name="Textplatzhalter 37">
            <a:extLst>
              <a:ext uri="{FF2B5EF4-FFF2-40B4-BE49-F238E27FC236}">
                <a16:creationId xmlns:a16="http://schemas.microsoft.com/office/drawing/2014/main" id="{751A08F4-091F-4280-94AD-67B6C25E8155}"/>
              </a:ext>
            </a:extLst>
          </p:cNvPr>
          <p:cNvSpPr>
            <a:spLocks noGrp="1"/>
          </p:cNvSpPr>
          <p:nvPr>
            <p:ph type="body" sz="quarter" idx="23" hasCustomPrompt="1"/>
          </p:nvPr>
        </p:nvSpPr>
        <p:spPr>
          <a:xfrm>
            <a:off x="2249364" y="6056205"/>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7" name="Textplatzhalter 37">
            <a:extLst>
              <a:ext uri="{FF2B5EF4-FFF2-40B4-BE49-F238E27FC236}">
                <a16:creationId xmlns:a16="http://schemas.microsoft.com/office/drawing/2014/main" id="{7D33EB2B-7952-4C13-8420-BDEBFE1DF5F0}"/>
              </a:ext>
            </a:extLst>
          </p:cNvPr>
          <p:cNvSpPr>
            <a:spLocks noGrp="1"/>
          </p:cNvSpPr>
          <p:nvPr>
            <p:ph type="body" sz="quarter" idx="24" hasCustomPrompt="1"/>
          </p:nvPr>
        </p:nvSpPr>
        <p:spPr>
          <a:xfrm>
            <a:off x="6780444" y="6056205"/>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9" name="Bildplatzhalter 34">
            <a:extLst>
              <a:ext uri="{FF2B5EF4-FFF2-40B4-BE49-F238E27FC236}">
                <a16:creationId xmlns:a16="http://schemas.microsoft.com/office/drawing/2014/main" id="{DA265B78-958F-42C1-ADDB-C1B3D6A1578D}"/>
              </a:ext>
            </a:extLst>
          </p:cNvPr>
          <p:cNvSpPr>
            <a:spLocks noGrp="1"/>
          </p:cNvSpPr>
          <p:nvPr>
            <p:ph type="pic" sz="quarter" idx="26" hasCustomPrompt="1"/>
          </p:nvPr>
        </p:nvSpPr>
        <p:spPr>
          <a:xfrm>
            <a:off x="6953215" y="1535249"/>
            <a:ext cx="2512857" cy="1951653"/>
          </a:xfrm>
        </p:spPr>
        <p:txBody>
          <a:bodyPr/>
          <a:lstStyle>
            <a:lvl1pPr>
              <a:defRPr/>
            </a:lvl1pPr>
          </a:lstStyle>
          <a:p>
            <a:r>
              <a:rPr lang="de-AT" dirty="0"/>
              <a:t>Bildbeispiel</a:t>
            </a:r>
          </a:p>
        </p:txBody>
      </p:sp>
      <p:sp>
        <p:nvSpPr>
          <p:cNvPr id="50" name="Bildplatzhalter 34">
            <a:extLst>
              <a:ext uri="{FF2B5EF4-FFF2-40B4-BE49-F238E27FC236}">
                <a16:creationId xmlns:a16="http://schemas.microsoft.com/office/drawing/2014/main" id="{E0E4E347-8E90-4FE2-80E8-3F5E83EE19BC}"/>
              </a:ext>
            </a:extLst>
          </p:cNvPr>
          <p:cNvSpPr>
            <a:spLocks noGrp="1"/>
          </p:cNvSpPr>
          <p:nvPr>
            <p:ph type="pic" sz="quarter" idx="27" hasCustomPrompt="1"/>
          </p:nvPr>
        </p:nvSpPr>
        <p:spPr>
          <a:xfrm>
            <a:off x="6953215" y="4078174"/>
            <a:ext cx="2512857" cy="1951653"/>
          </a:xfrm>
        </p:spPr>
        <p:txBody>
          <a:bodyPr/>
          <a:lstStyle>
            <a:lvl1pPr>
              <a:defRPr/>
            </a:lvl1pPr>
          </a:lstStyle>
          <a:p>
            <a:r>
              <a:rPr lang="de-AT" dirty="0"/>
              <a:t>Bildbeispiel</a:t>
            </a:r>
          </a:p>
        </p:txBody>
      </p:sp>
      <p:sp>
        <p:nvSpPr>
          <p:cNvPr id="51" name="Bildplatzhalter 34">
            <a:extLst>
              <a:ext uri="{FF2B5EF4-FFF2-40B4-BE49-F238E27FC236}">
                <a16:creationId xmlns:a16="http://schemas.microsoft.com/office/drawing/2014/main" id="{B41768F1-0A68-49A8-95CC-5272CDD60EB9}"/>
              </a:ext>
            </a:extLst>
          </p:cNvPr>
          <p:cNvSpPr>
            <a:spLocks noGrp="1"/>
          </p:cNvSpPr>
          <p:nvPr>
            <p:ph type="pic" sz="quarter" idx="28" hasCustomPrompt="1"/>
          </p:nvPr>
        </p:nvSpPr>
        <p:spPr>
          <a:xfrm>
            <a:off x="2441145" y="4072697"/>
            <a:ext cx="2512857" cy="1951653"/>
          </a:xfrm>
        </p:spPr>
        <p:txBody>
          <a:bodyPr/>
          <a:lstStyle>
            <a:lvl1pPr>
              <a:defRPr/>
            </a:lvl1pPr>
          </a:lstStyle>
          <a:p>
            <a:r>
              <a:rPr lang="de-AT" dirty="0"/>
              <a:t>Bildbeispiel</a:t>
            </a:r>
          </a:p>
        </p:txBody>
      </p:sp>
    </p:spTree>
    <p:extLst>
      <p:ext uri="{BB962C8B-B14F-4D97-AF65-F5344CB8AC3E}">
        <p14:creationId xmlns:p14="http://schemas.microsoft.com/office/powerpoint/2010/main" val="2450702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ema mit 5 Bildern">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D41E9142-2367-428A-8457-7B5062BF367C}"/>
              </a:ext>
            </a:extLst>
          </p:cNvPr>
          <p:cNvSpPr>
            <a:spLocks noGrp="1"/>
          </p:cNvSpPr>
          <p:nvPr>
            <p:ph type="sldNum" sz="quarter" idx="12"/>
          </p:nvPr>
        </p:nvSpPr>
        <p:spPr>
          <a:xfrm>
            <a:off x="838200" y="6511068"/>
            <a:ext cx="2652346"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A4ACE6D3-A70C-457A-8362-E00E65609BA1}"/>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52CD14BB-4227-4BCE-A136-6402C49F47F0}"/>
              </a:ext>
            </a:extLst>
          </p:cNvPr>
          <p:cNvGrpSpPr/>
          <p:nvPr userDrawn="1"/>
        </p:nvGrpSpPr>
        <p:grpSpPr>
          <a:xfrm>
            <a:off x="10343059" y="6548955"/>
            <a:ext cx="1556378" cy="196469"/>
            <a:chOff x="10008973" y="634959"/>
            <a:chExt cx="2032726" cy="236942"/>
          </a:xfrm>
        </p:grpSpPr>
        <p:sp>
          <p:nvSpPr>
            <p:cNvPr id="11" name="AutoShape 3">
              <a:extLst>
                <a:ext uri="{FF2B5EF4-FFF2-40B4-BE49-F238E27FC236}">
                  <a16:creationId xmlns:a16="http://schemas.microsoft.com/office/drawing/2014/main" id="{33C14F2C-A123-47EB-AE8D-876575961DA6}"/>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Rectangle 5">
              <a:extLst>
                <a:ext uri="{FF2B5EF4-FFF2-40B4-BE49-F238E27FC236}">
                  <a16:creationId xmlns:a16="http://schemas.microsoft.com/office/drawing/2014/main" id="{C3F84197-9E6A-4301-BA98-CBF7B03F867D}"/>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6">
              <a:extLst>
                <a:ext uri="{FF2B5EF4-FFF2-40B4-BE49-F238E27FC236}">
                  <a16:creationId xmlns:a16="http://schemas.microsoft.com/office/drawing/2014/main" id="{57B3CB13-5C83-45DB-9E4F-240ADF5BF93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7">
              <a:extLst>
                <a:ext uri="{FF2B5EF4-FFF2-40B4-BE49-F238E27FC236}">
                  <a16:creationId xmlns:a16="http://schemas.microsoft.com/office/drawing/2014/main" id="{B86532A8-F96D-4B1C-96D8-07459DB1677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8">
              <a:extLst>
                <a:ext uri="{FF2B5EF4-FFF2-40B4-BE49-F238E27FC236}">
                  <a16:creationId xmlns:a16="http://schemas.microsoft.com/office/drawing/2014/main" id="{9A0B0B0A-DAC9-4490-9F4C-A18450AC6BDB}"/>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9">
              <a:extLst>
                <a:ext uri="{FF2B5EF4-FFF2-40B4-BE49-F238E27FC236}">
                  <a16:creationId xmlns:a16="http://schemas.microsoft.com/office/drawing/2014/main" id="{5EC8B90F-82FD-4E08-B711-50E1E8D6775C}"/>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0">
              <a:extLst>
                <a:ext uri="{FF2B5EF4-FFF2-40B4-BE49-F238E27FC236}">
                  <a16:creationId xmlns:a16="http://schemas.microsoft.com/office/drawing/2014/main" id="{FCE3528F-2FFE-4354-801C-F7352924A933}"/>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1">
              <a:extLst>
                <a:ext uri="{FF2B5EF4-FFF2-40B4-BE49-F238E27FC236}">
                  <a16:creationId xmlns:a16="http://schemas.microsoft.com/office/drawing/2014/main" id="{AB8FE4A7-656C-457D-B2CD-6ED73ECE33C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2">
              <a:extLst>
                <a:ext uri="{FF2B5EF4-FFF2-40B4-BE49-F238E27FC236}">
                  <a16:creationId xmlns:a16="http://schemas.microsoft.com/office/drawing/2014/main" id="{F9DFCA16-63C0-41D7-B20E-E8F7F6FFDCC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3">
              <a:extLst>
                <a:ext uri="{FF2B5EF4-FFF2-40B4-BE49-F238E27FC236}">
                  <a16:creationId xmlns:a16="http://schemas.microsoft.com/office/drawing/2014/main" id="{EFC96458-C531-46FE-8941-6045931A002A}"/>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4">
              <a:extLst>
                <a:ext uri="{FF2B5EF4-FFF2-40B4-BE49-F238E27FC236}">
                  <a16:creationId xmlns:a16="http://schemas.microsoft.com/office/drawing/2014/main" id="{BE721C1C-0798-481D-B8F5-5D7489BDC696}"/>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5">
              <a:extLst>
                <a:ext uri="{FF2B5EF4-FFF2-40B4-BE49-F238E27FC236}">
                  <a16:creationId xmlns:a16="http://schemas.microsoft.com/office/drawing/2014/main" id="{AE5B11DF-42B4-48A0-85B0-73661C0CF85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6">
              <a:extLst>
                <a:ext uri="{FF2B5EF4-FFF2-40B4-BE49-F238E27FC236}">
                  <a16:creationId xmlns:a16="http://schemas.microsoft.com/office/drawing/2014/main" id="{5A9E923A-C817-42E2-8271-1DBF7B78134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7">
              <a:extLst>
                <a:ext uri="{FF2B5EF4-FFF2-40B4-BE49-F238E27FC236}">
                  <a16:creationId xmlns:a16="http://schemas.microsoft.com/office/drawing/2014/main" id="{96FB4ED4-1E0E-4DF1-A208-5F61F7510BA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8">
              <a:extLst>
                <a:ext uri="{FF2B5EF4-FFF2-40B4-BE49-F238E27FC236}">
                  <a16:creationId xmlns:a16="http://schemas.microsoft.com/office/drawing/2014/main" id="{1606A063-22EA-4B17-865D-E7220A14D9C3}"/>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19">
              <a:extLst>
                <a:ext uri="{FF2B5EF4-FFF2-40B4-BE49-F238E27FC236}">
                  <a16:creationId xmlns:a16="http://schemas.microsoft.com/office/drawing/2014/main" id="{5035A9C2-CC7D-4E3B-B0A4-0A13E5A9239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0">
              <a:extLst>
                <a:ext uri="{FF2B5EF4-FFF2-40B4-BE49-F238E27FC236}">
                  <a16:creationId xmlns:a16="http://schemas.microsoft.com/office/drawing/2014/main" id="{3BAABA26-CE56-4E60-ADCC-A560DDF2FA7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1">
              <a:extLst>
                <a:ext uri="{FF2B5EF4-FFF2-40B4-BE49-F238E27FC236}">
                  <a16:creationId xmlns:a16="http://schemas.microsoft.com/office/drawing/2014/main" id="{AECC2798-4B8D-48F5-863F-5FDDB955DF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2">
              <a:extLst>
                <a:ext uri="{FF2B5EF4-FFF2-40B4-BE49-F238E27FC236}">
                  <a16:creationId xmlns:a16="http://schemas.microsoft.com/office/drawing/2014/main" id="{50F16CCF-5EC1-4407-836A-B072F133E98E}"/>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23">
              <a:extLst>
                <a:ext uri="{FF2B5EF4-FFF2-40B4-BE49-F238E27FC236}">
                  <a16:creationId xmlns:a16="http://schemas.microsoft.com/office/drawing/2014/main" id="{78EBEBB1-FDD0-45AF-98A3-34D4CA5F653D}"/>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1" name="Rechteck 3">
            <a:extLst>
              <a:ext uri="{FF2B5EF4-FFF2-40B4-BE49-F238E27FC236}">
                <a16:creationId xmlns:a16="http://schemas.microsoft.com/office/drawing/2014/main" id="{79A38FEF-BBA9-4600-85A9-0A5E37898FD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2" name="Rechteck 31">
            <a:extLst>
              <a:ext uri="{FF2B5EF4-FFF2-40B4-BE49-F238E27FC236}">
                <a16:creationId xmlns:a16="http://schemas.microsoft.com/office/drawing/2014/main" id="{9665C44A-4D4E-4C67-AF7B-B1F768431DF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Untertitel 2">
            <a:extLst>
              <a:ext uri="{FF2B5EF4-FFF2-40B4-BE49-F238E27FC236}">
                <a16:creationId xmlns:a16="http://schemas.microsoft.com/office/drawing/2014/main" id="{45466B9F-DDB2-4D95-8689-6D734EBD1D7D}"/>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THEMA MIT 5 BILDERN</a:t>
            </a:r>
            <a:endParaRPr lang="de-AT" dirty="0"/>
          </a:p>
        </p:txBody>
      </p:sp>
      <p:sp>
        <p:nvSpPr>
          <p:cNvPr id="35" name="Bildplatzhalter 34">
            <a:extLst>
              <a:ext uri="{FF2B5EF4-FFF2-40B4-BE49-F238E27FC236}">
                <a16:creationId xmlns:a16="http://schemas.microsoft.com/office/drawing/2014/main" id="{0C49E177-19BD-4776-A96C-B8D4DF6A1E55}"/>
              </a:ext>
            </a:extLst>
          </p:cNvPr>
          <p:cNvSpPr>
            <a:spLocks noGrp="1"/>
          </p:cNvSpPr>
          <p:nvPr>
            <p:ph type="pic" sz="quarter" idx="17" hasCustomPrompt="1"/>
          </p:nvPr>
        </p:nvSpPr>
        <p:spPr>
          <a:xfrm>
            <a:off x="2422135" y="1535249"/>
            <a:ext cx="2512857" cy="1951653"/>
          </a:xfrm>
        </p:spPr>
        <p:txBody>
          <a:bodyPr/>
          <a:lstStyle>
            <a:lvl1pPr>
              <a:defRPr/>
            </a:lvl1pPr>
          </a:lstStyle>
          <a:p>
            <a:r>
              <a:rPr lang="de-AT" dirty="0"/>
              <a:t>Bildbeispiel</a:t>
            </a:r>
          </a:p>
        </p:txBody>
      </p:sp>
      <p:sp>
        <p:nvSpPr>
          <p:cNvPr id="38" name="Textplatzhalter 37">
            <a:extLst>
              <a:ext uri="{FF2B5EF4-FFF2-40B4-BE49-F238E27FC236}">
                <a16:creationId xmlns:a16="http://schemas.microsoft.com/office/drawing/2014/main" id="{22467D5D-4F2B-42E4-AE77-7FE444E55740}"/>
              </a:ext>
            </a:extLst>
          </p:cNvPr>
          <p:cNvSpPr>
            <a:spLocks noGrp="1"/>
          </p:cNvSpPr>
          <p:nvPr>
            <p:ph type="body" sz="quarter" idx="19" hasCustomPrompt="1"/>
          </p:nvPr>
        </p:nvSpPr>
        <p:spPr>
          <a:xfrm>
            <a:off x="2249364" y="3523429"/>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9" name="Textplatzhalter 37">
            <a:extLst>
              <a:ext uri="{FF2B5EF4-FFF2-40B4-BE49-F238E27FC236}">
                <a16:creationId xmlns:a16="http://schemas.microsoft.com/office/drawing/2014/main" id="{89CD8AEF-5EE0-40A5-8BE3-79EB27075B71}"/>
              </a:ext>
            </a:extLst>
          </p:cNvPr>
          <p:cNvSpPr>
            <a:spLocks noGrp="1"/>
          </p:cNvSpPr>
          <p:nvPr>
            <p:ph type="body" sz="quarter" idx="20" hasCustomPrompt="1"/>
          </p:nvPr>
        </p:nvSpPr>
        <p:spPr>
          <a:xfrm>
            <a:off x="6780444" y="3523429"/>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6" name="Textplatzhalter 37">
            <a:extLst>
              <a:ext uri="{FF2B5EF4-FFF2-40B4-BE49-F238E27FC236}">
                <a16:creationId xmlns:a16="http://schemas.microsoft.com/office/drawing/2014/main" id="{751A08F4-091F-4280-94AD-67B6C25E8155}"/>
              </a:ext>
            </a:extLst>
          </p:cNvPr>
          <p:cNvSpPr>
            <a:spLocks noGrp="1"/>
          </p:cNvSpPr>
          <p:nvPr>
            <p:ph type="body" sz="quarter" idx="23" hasCustomPrompt="1"/>
          </p:nvPr>
        </p:nvSpPr>
        <p:spPr>
          <a:xfrm>
            <a:off x="874355" y="6076903"/>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7" name="Textplatzhalter 37">
            <a:extLst>
              <a:ext uri="{FF2B5EF4-FFF2-40B4-BE49-F238E27FC236}">
                <a16:creationId xmlns:a16="http://schemas.microsoft.com/office/drawing/2014/main" id="{7D33EB2B-7952-4C13-8420-BDEBFE1DF5F0}"/>
              </a:ext>
            </a:extLst>
          </p:cNvPr>
          <p:cNvSpPr>
            <a:spLocks noGrp="1"/>
          </p:cNvSpPr>
          <p:nvPr>
            <p:ph type="body" sz="quarter" idx="24" hasCustomPrompt="1"/>
          </p:nvPr>
        </p:nvSpPr>
        <p:spPr>
          <a:xfrm>
            <a:off x="4542069" y="6076903"/>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9" name="Bildplatzhalter 34">
            <a:extLst>
              <a:ext uri="{FF2B5EF4-FFF2-40B4-BE49-F238E27FC236}">
                <a16:creationId xmlns:a16="http://schemas.microsoft.com/office/drawing/2014/main" id="{DA265B78-958F-42C1-ADDB-C1B3D6A1578D}"/>
              </a:ext>
            </a:extLst>
          </p:cNvPr>
          <p:cNvSpPr>
            <a:spLocks noGrp="1"/>
          </p:cNvSpPr>
          <p:nvPr>
            <p:ph type="pic" sz="quarter" idx="26" hasCustomPrompt="1"/>
          </p:nvPr>
        </p:nvSpPr>
        <p:spPr>
          <a:xfrm>
            <a:off x="6953215" y="1535249"/>
            <a:ext cx="2512857" cy="1951653"/>
          </a:xfrm>
        </p:spPr>
        <p:txBody>
          <a:bodyPr/>
          <a:lstStyle>
            <a:lvl1pPr>
              <a:defRPr/>
            </a:lvl1pPr>
          </a:lstStyle>
          <a:p>
            <a:r>
              <a:rPr lang="de-AT" dirty="0"/>
              <a:t>Bildbeispiel</a:t>
            </a:r>
          </a:p>
        </p:txBody>
      </p:sp>
      <p:sp>
        <p:nvSpPr>
          <p:cNvPr id="50" name="Bildplatzhalter 34">
            <a:extLst>
              <a:ext uri="{FF2B5EF4-FFF2-40B4-BE49-F238E27FC236}">
                <a16:creationId xmlns:a16="http://schemas.microsoft.com/office/drawing/2014/main" id="{E0E4E347-8E90-4FE2-80E8-3F5E83EE19BC}"/>
              </a:ext>
            </a:extLst>
          </p:cNvPr>
          <p:cNvSpPr>
            <a:spLocks noGrp="1"/>
          </p:cNvSpPr>
          <p:nvPr>
            <p:ph type="pic" sz="quarter" idx="27" hasCustomPrompt="1"/>
          </p:nvPr>
        </p:nvSpPr>
        <p:spPr>
          <a:xfrm>
            <a:off x="4714840" y="4098872"/>
            <a:ext cx="2512857" cy="1951653"/>
          </a:xfrm>
        </p:spPr>
        <p:txBody>
          <a:bodyPr/>
          <a:lstStyle>
            <a:lvl1pPr>
              <a:defRPr/>
            </a:lvl1pPr>
          </a:lstStyle>
          <a:p>
            <a:r>
              <a:rPr lang="de-AT" dirty="0"/>
              <a:t>Bildbeispiel</a:t>
            </a:r>
          </a:p>
        </p:txBody>
      </p:sp>
      <p:sp>
        <p:nvSpPr>
          <p:cNvPr id="51" name="Bildplatzhalter 34">
            <a:extLst>
              <a:ext uri="{FF2B5EF4-FFF2-40B4-BE49-F238E27FC236}">
                <a16:creationId xmlns:a16="http://schemas.microsoft.com/office/drawing/2014/main" id="{B41768F1-0A68-49A8-95CC-5272CDD60EB9}"/>
              </a:ext>
            </a:extLst>
          </p:cNvPr>
          <p:cNvSpPr>
            <a:spLocks noGrp="1"/>
          </p:cNvSpPr>
          <p:nvPr>
            <p:ph type="pic" sz="quarter" idx="28" hasCustomPrompt="1"/>
          </p:nvPr>
        </p:nvSpPr>
        <p:spPr>
          <a:xfrm>
            <a:off x="1066136" y="4093395"/>
            <a:ext cx="2512857" cy="1951653"/>
          </a:xfrm>
        </p:spPr>
        <p:txBody>
          <a:bodyPr/>
          <a:lstStyle>
            <a:lvl1pPr>
              <a:defRPr/>
            </a:lvl1pPr>
          </a:lstStyle>
          <a:p>
            <a:r>
              <a:rPr lang="de-AT" dirty="0"/>
              <a:t>Bildbeispiel</a:t>
            </a:r>
          </a:p>
        </p:txBody>
      </p:sp>
      <p:sp>
        <p:nvSpPr>
          <p:cNvPr id="36" name="Textplatzhalter 37">
            <a:extLst>
              <a:ext uri="{FF2B5EF4-FFF2-40B4-BE49-F238E27FC236}">
                <a16:creationId xmlns:a16="http://schemas.microsoft.com/office/drawing/2014/main" id="{D7A2B381-18B9-4D19-8BE8-1B0A4FBEB96A}"/>
              </a:ext>
            </a:extLst>
          </p:cNvPr>
          <p:cNvSpPr>
            <a:spLocks noGrp="1"/>
          </p:cNvSpPr>
          <p:nvPr>
            <p:ph type="body" sz="quarter" idx="29" hasCustomPrompt="1"/>
          </p:nvPr>
        </p:nvSpPr>
        <p:spPr>
          <a:xfrm>
            <a:off x="8208673" y="6076903"/>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7" name="Bildplatzhalter 34">
            <a:extLst>
              <a:ext uri="{FF2B5EF4-FFF2-40B4-BE49-F238E27FC236}">
                <a16:creationId xmlns:a16="http://schemas.microsoft.com/office/drawing/2014/main" id="{CB20A1ED-43DE-4A4D-84C4-FC922B7BBE1B}"/>
              </a:ext>
            </a:extLst>
          </p:cNvPr>
          <p:cNvSpPr>
            <a:spLocks noGrp="1"/>
          </p:cNvSpPr>
          <p:nvPr>
            <p:ph type="pic" sz="quarter" idx="30" hasCustomPrompt="1"/>
          </p:nvPr>
        </p:nvSpPr>
        <p:spPr>
          <a:xfrm>
            <a:off x="8400454" y="4093395"/>
            <a:ext cx="2512857" cy="1951653"/>
          </a:xfrm>
        </p:spPr>
        <p:txBody>
          <a:bodyPr/>
          <a:lstStyle>
            <a:lvl1pPr>
              <a:defRPr/>
            </a:lvl1pPr>
          </a:lstStyle>
          <a:p>
            <a:r>
              <a:rPr lang="de-AT" dirty="0"/>
              <a:t>Bildbeispiel</a:t>
            </a:r>
          </a:p>
        </p:txBody>
      </p:sp>
    </p:spTree>
    <p:extLst>
      <p:ext uri="{BB962C8B-B14F-4D97-AF65-F5344CB8AC3E}">
        <p14:creationId xmlns:p14="http://schemas.microsoft.com/office/powerpoint/2010/main" val="59307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ema mit 6 Bildern">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D41E9142-2367-428A-8457-7B5062BF367C}"/>
              </a:ext>
            </a:extLst>
          </p:cNvPr>
          <p:cNvSpPr>
            <a:spLocks noGrp="1"/>
          </p:cNvSpPr>
          <p:nvPr>
            <p:ph type="sldNum" sz="quarter" idx="12"/>
          </p:nvPr>
        </p:nvSpPr>
        <p:spPr>
          <a:xfrm>
            <a:off x="838200" y="6511068"/>
            <a:ext cx="2652346"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A4ACE6D3-A70C-457A-8362-E00E65609BA1}"/>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52CD14BB-4227-4BCE-A136-6402C49F47F0}"/>
              </a:ext>
            </a:extLst>
          </p:cNvPr>
          <p:cNvGrpSpPr/>
          <p:nvPr userDrawn="1"/>
        </p:nvGrpSpPr>
        <p:grpSpPr>
          <a:xfrm>
            <a:off x="10343059" y="6548955"/>
            <a:ext cx="1556378" cy="196469"/>
            <a:chOff x="10008973" y="634959"/>
            <a:chExt cx="2032726" cy="236942"/>
          </a:xfrm>
        </p:grpSpPr>
        <p:sp>
          <p:nvSpPr>
            <p:cNvPr id="11" name="AutoShape 3">
              <a:extLst>
                <a:ext uri="{FF2B5EF4-FFF2-40B4-BE49-F238E27FC236}">
                  <a16:creationId xmlns:a16="http://schemas.microsoft.com/office/drawing/2014/main" id="{33C14F2C-A123-47EB-AE8D-876575961DA6}"/>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Rectangle 5">
              <a:extLst>
                <a:ext uri="{FF2B5EF4-FFF2-40B4-BE49-F238E27FC236}">
                  <a16:creationId xmlns:a16="http://schemas.microsoft.com/office/drawing/2014/main" id="{C3F84197-9E6A-4301-BA98-CBF7B03F867D}"/>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6">
              <a:extLst>
                <a:ext uri="{FF2B5EF4-FFF2-40B4-BE49-F238E27FC236}">
                  <a16:creationId xmlns:a16="http://schemas.microsoft.com/office/drawing/2014/main" id="{57B3CB13-5C83-45DB-9E4F-240ADF5BF93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7">
              <a:extLst>
                <a:ext uri="{FF2B5EF4-FFF2-40B4-BE49-F238E27FC236}">
                  <a16:creationId xmlns:a16="http://schemas.microsoft.com/office/drawing/2014/main" id="{B86532A8-F96D-4B1C-96D8-07459DB1677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8">
              <a:extLst>
                <a:ext uri="{FF2B5EF4-FFF2-40B4-BE49-F238E27FC236}">
                  <a16:creationId xmlns:a16="http://schemas.microsoft.com/office/drawing/2014/main" id="{9A0B0B0A-DAC9-4490-9F4C-A18450AC6BDB}"/>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9">
              <a:extLst>
                <a:ext uri="{FF2B5EF4-FFF2-40B4-BE49-F238E27FC236}">
                  <a16:creationId xmlns:a16="http://schemas.microsoft.com/office/drawing/2014/main" id="{5EC8B90F-82FD-4E08-B711-50E1E8D6775C}"/>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0">
              <a:extLst>
                <a:ext uri="{FF2B5EF4-FFF2-40B4-BE49-F238E27FC236}">
                  <a16:creationId xmlns:a16="http://schemas.microsoft.com/office/drawing/2014/main" id="{FCE3528F-2FFE-4354-801C-F7352924A933}"/>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1">
              <a:extLst>
                <a:ext uri="{FF2B5EF4-FFF2-40B4-BE49-F238E27FC236}">
                  <a16:creationId xmlns:a16="http://schemas.microsoft.com/office/drawing/2014/main" id="{AB8FE4A7-656C-457D-B2CD-6ED73ECE33C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2">
              <a:extLst>
                <a:ext uri="{FF2B5EF4-FFF2-40B4-BE49-F238E27FC236}">
                  <a16:creationId xmlns:a16="http://schemas.microsoft.com/office/drawing/2014/main" id="{F9DFCA16-63C0-41D7-B20E-E8F7F6FFDCC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3">
              <a:extLst>
                <a:ext uri="{FF2B5EF4-FFF2-40B4-BE49-F238E27FC236}">
                  <a16:creationId xmlns:a16="http://schemas.microsoft.com/office/drawing/2014/main" id="{EFC96458-C531-46FE-8941-6045931A002A}"/>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4">
              <a:extLst>
                <a:ext uri="{FF2B5EF4-FFF2-40B4-BE49-F238E27FC236}">
                  <a16:creationId xmlns:a16="http://schemas.microsoft.com/office/drawing/2014/main" id="{BE721C1C-0798-481D-B8F5-5D7489BDC696}"/>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5">
              <a:extLst>
                <a:ext uri="{FF2B5EF4-FFF2-40B4-BE49-F238E27FC236}">
                  <a16:creationId xmlns:a16="http://schemas.microsoft.com/office/drawing/2014/main" id="{AE5B11DF-42B4-48A0-85B0-73661C0CF85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6">
              <a:extLst>
                <a:ext uri="{FF2B5EF4-FFF2-40B4-BE49-F238E27FC236}">
                  <a16:creationId xmlns:a16="http://schemas.microsoft.com/office/drawing/2014/main" id="{5A9E923A-C817-42E2-8271-1DBF7B78134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7">
              <a:extLst>
                <a:ext uri="{FF2B5EF4-FFF2-40B4-BE49-F238E27FC236}">
                  <a16:creationId xmlns:a16="http://schemas.microsoft.com/office/drawing/2014/main" id="{96FB4ED4-1E0E-4DF1-A208-5F61F7510BA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8">
              <a:extLst>
                <a:ext uri="{FF2B5EF4-FFF2-40B4-BE49-F238E27FC236}">
                  <a16:creationId xmlns:a16="http://schemas.microsoft.com/office/drawing/2014/main" id="{1606A063-22EA-4B17-865D-E7220A14D9C3}"/>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19">
              <a:extLst>
                <a:ext uri="{FF2B5EF4-FFF2-40B4-BE49-F238E27FC236}">
                  <a16:creationId xmlns:a16="http://schemas.microsoft.com/office/drawing/2014/main" id="{5035A9C2-CC7D-4E3B-B0A4-0A13E5A9239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0">
              <a:extLst>
                <a:ext uri="{FF2B5EF4-FFF2-40B4-BE49-F238E27FC236}">
                  <a16:creationId xmlns:a16="http://schemas.microsoft.com/office/drawing/2014/main" id="{3BAABA26-CE56-4E60-ADCC-A560DDF2FA7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1">
              <a:extLst>
                <a:ext uri="{FF2B5EF4-FFF2-40B4-BE49-F238E27FC236}">
                  <a16:creationId xmlns:a16="http://schemas.microsoft.com/office/drawing/2014/main" id="{AECC2798-4B8D-48F5-863F-5FDDB955DF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2">
              <a:extLst>
                <a:ext uri="{FF2B5EF4-FFF2-40B4-BE49-F238E27FC236}">
                  <a16:creationId xmlns:a16="http://schemas.microsoft.com/office/drawing/2014/main" id="{50F16CCF-5EC1-4407-836A-B072F133E98E}"/>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23">
              <a:extLst>
                <a:ext uri="{FF2B5EF4-FFF2-40B4-BE49-F238E27FC236}">
                  <a16:creationId xmlns:a16="http://schemas.microsoft.com/office/drawing/2014/main" id="{78EBEBB1-FDD0-45AF-98A3-34D4CA5F653D}"/>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1" name="Rechteck 3">
            <a:extLst>
              <a:ext uri="{FF2B5EF4-FFF2-40B4-BE49-F238E27FC236}">
                <a16:creationId xmlns:a16="http://schemas.microsoft.com/office/drawing/2014/main" id="{79A38FEF-BBA9-4600-85A9-0A5E37898FD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2" name="Rechteck 31">
            <a:extLst>
              <a:ext uri="{FF2B5EF4-FFF2-40B4-BE49-F238E27FC236}">
                <a16:creationId xmlns:a16="http://schemas.microsoft.com/office/drawing/2014/main" id="{9665C44A-4D4E-4C67-AF7B-B1F768431DF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Untertitel 2">
            <a:extLst>
              <a:ext uri="{FF2B5EF4-FFF2-40B4-BE49-F238E27FC236}">
                <a16:creationId xmlns:a16="http://schemas.microsoft.com/office/drawing/2014/main" id="{45466B9F-DDB2-4D95-8689-6D734EBD1D7D}"/>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THEMA MIT 6 BILDERN</a:t>
            </a:r>
            <a:endParaRPr lang="de-AT" dirty="0"/>
          </a:p>
        </p:txBody>
      </p:sp>
      <p:sp>
        <p:nvSpPr>
          <p:cNvPr id="46" name="Textplatzhalter 37">
            <a:extLst>
              <a:ext uri="{FF2B5EF4-FFF2-40B4-BE49-F238E27FC236}">
                <a16:creationId xmlns:a16="http://schemas.microsoft.com/office/drawing/2014/main" id="{751A08F4-091F-4280-94AD-67B6C25E8155}"/>
              </a:ext>
            </a:extLst>
          </p:cNvPr>
          <p:cNvSpPr>
            <a:spLocks noGrp="1"/>
          </p:cNvSpPr>
          <p:nvPr>
            <p:ph type="body" sz="quarter" idx="23" hasCustomPrompt="1"/>
          </p:nvPr>
        </p:nvSpPr>
        <p:spPr>
          <a:xfrm>
            <a:off x="874355" y="6076903"/>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7" name="Textplatzhalter 37">
            <a:extLst>
              <a:ext uri="{FF2B5EF4-FFF2-40B4-BE49-F238E27FC236}">
                <a16:creationId xmlns:a16="http://schemas.microsoft.com/office/drawing/2014/main" id="{7D33EB2B-7952-4C13-8420-BDEBFE1DF5F0}"/>
              </a:ext>
            </a:extLst>
          </p:cNvPr>
          <p:cNvSpPr>
            <a:spLocks noGrp="1"/>
          </p:cNvSpPr>
          <p:nvPr>
            <p:ph type="body" sz="quarter" idx="24" hasCustomPrompt="1"/>
          </p:nvPr>
        </p:nvSpPr>
        <p:spPr>
          <a:xfrm>
            <a:off x="4542069" y="6076903"/>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50" name="Bildplatzhalter 34">
            <a:extLst>
              <a:ext uri="{FF2B5EF4-FFF2-40B4-BE49-F238E27FC236}">
                <a16:creationId xmlns:a16="http://schemas.microsoft.com/office/drawing/2014/main" id="{E0E4E347-8E90-4FE2-80E8-3F5E83EE19BC}"/>
              </a:ext>
            </a:extLst>
          </p:cNvPr>
          <p:cNvSpPr>
            <a:spLocks noGrp="1"/>
          </p:cNvSpPr>
          <p:nvPr>
            <p:ph type="pic" sz="quarter" idx="27" hasCustomPrompt="1"/>
          </p:nvPr>
        </p:nvSpPr>
        <p:spPr>
          <a:xfrm>
            <a:off x="4714840" y="4098872"/>
            <a:ext cx="2512857" cy="1951653"/>
          </a:xfrm>
        </p:spPr>
        <p:txBody>
          <a:bodyPr/>
          <a:lstStyle>
            <a:lvl1pPr>
              <a:defRPr/>
            </a:lvl1pPr>
          </a:lstStyle>
          <a:p>
            <a:r>
              <a:rPr lang="de-AT" dirty="0"/>
              <a:t>Bildbeispiel</a:t>
            </a:r>
          </a:p>
        </p:txBody>
      </p:sp>
      <p:sp>
        <p:nvSpPr>
          <p:cNvPr id="51" name="Bildplatzhalter 34">
            <a:extLst>
              <a:ext uri="{FF2B5EF4-FFF2-40B4-BE49-F238E27FC236}">
                <a16:creationId xmlns:a16="http://schemas.microsoft.com/office/drawing/2014/main" id="{B41768F1-0A68-49A8-95CC-5272CDD60EB9}"/>
              </a:ext>
            </a:extLst>
          </p:cNvPr>
          <p:cNvSpPr>
            <a:spLocks noGrp="1"/>
          </p:cNvSpPr>
          <p:nvPr>
            <p:ph type="pic" sz="quarter" idx="28" hasCustomPrompt="1"/>
          </p:nvPr>
        </p:nvSpPr>
        <p:spPr>
          <a:xfrm>
            <a:off x="1066136" y="4093395"/>
            <a:ext cx="2512857" cy="1951653"/>
          </a:xfrm>
        </p:spPr>
        <p:txBody>
          <a:bodyPr/>
          <a:lstStyle>
            <a:lvl1pPr>
              <a:defRPr/>
            </a:lvl1pPr>
          </a:lstStyle>
          <a:p>
            <a:r>
              <a:rPr lang="de-AT" dirty="0"/>
              <a:t>Bildbeispiel</a:t>
            </a:r>
          </a:p>
        </p:txBody>
      </p:sp>
      <p:sp>
        <p:nvSpPr>
          <p:cNvPr id="36" name="Textplatzhalter 37">
            <a:extLst>
              <a:ext uri="{FF2B5EF4-FFF2-40B4-BE49-F238E27FC236}">
                <a16:creationId xmlns:a16="http://schemas.microsoft.com/office/drawing/2014/main" id="{D7A2B381-18B9-4D19-8BE8-1B0A4FBEB96A}"/>
              </a:ext>
            </a:extLst>
          </p:cNvPr>
          <p:cNvSpPr>
            <a:spLocks noGrp="1"/>
          </p:cNvSpPr>
          <p:nvPr>
            <p:ph type="body" sz="quarter" idx="29" hasCustomPrompt="1"/>
          </p:nvPr>
        </p:nvSpPr>
        <p:spPr>
          <a:xfrm>
            <a:off x="8208673" y="6076903"/>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7" name="Bildplatzhalter 34">
            <a:extLst>
              <a:ext uri="{FF2B5EF4-FFF2-40B4-BE49-F238E27FC236}">
                <a16:creationId xmlns:a16="http://schemas.microsoft.com/office/drawing/2014/main" id="{CB20A1ED-43DE-4A4D-84C4-FC922B7BBE1B}"/>
              </a:ext>
            </a:extLst>
          </p:cNvPr>
          <p:cNvSpPr>
            <a:spLocks noGrp="1"/>
          </p:cNvSpPr>
          <p:nvPr>
            <p:ph type="pic" sz="quarter" idx="30" hasCustomPrompt="1"/>
          </p:nvPr>
        </p:nvSpPr>
        <p:spPr>
          <a:xfrm>
            <a:off x="8400454" y="4093395"/>
            <a:ext cx="2512857" cy="1951653"/>
          </a:xfrm>
        </p:spPr>
        <p:txBody>
          <a:bodyPr/>
          <a:lstStyle>
            <a:lvl1pPr>
              <a:defRPr/>
            </a:lvl1pPr>
          </a:lstStyle>
          <a:p>
            <a:r>
              <a:rPr lang="de-AT" dirty="0"/>
              <a:t>Bildbeispiel</a:t>
            </a:r>
          </a:p>
        </p:txBody>
      </p:sp>
      <p:sp>
        <p:nvSpPr>
          <p:cNvPr id="40" name="Textplatzhalter 37">
            <a:extLst>
              <a:ext uri="{FF2B5EF4-FFF2-40B4-BE49-F238E27FC236}">
                <a16:creationId xmlns:a16="http://schemas.microsoft.com/office/drawing/2014/main" id="{CD369C60-91E3-4D99-89E4-1CE4E121C1C9}"/>
              </a:ext>
            </a:extLst>
          </p:cNvPr>
          <p:cNvSpPr>
            <a:spLocks noGrp="1"/>
          </p:cNvSpPr>
          <p:nvPr>
            <p:ph type="body" sz="quarter" idx="31" hasCustomPrompt="1"/>
          </p:nvPr>
        </p:nvSpPr>
        <p:spPr>
          <a:xfrm>
            <a:off x="874355" y="3525964"/>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1" name="Textplatzhalter 37">
            <a:extLst>
              <a:ext uri="{FF2B5EF4-FFF2-40B4-BE49-F238E27FC236}">
                <a16:creationId xmlns:a16="http://schemas.microsoft.com/office/drawing/2014/main" id="{4CC0225D-4879-4135-B060-9AE19E4664DB}"/>
              </a:ext>
            </a:extLst>
          </p:cNvPr>
          <p:cNvSpPr>
            <a:spLocks noGrp="1"/>
          </p:cNvSpPr>
          <p:nvPr>
            <p:ph type="body" sz="quarter" idx="32" hasCustomPrompt="1"/>
          </p:nvPr>
        </p:nvSpPr>
        <p:spPr>
          <a:xfrm>
            <a:off x="4542069" y="3525964"/>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2" name="Bildplatzhalter 34">
            <a:extLst>
              <a:ext uri="{FF2B5EF4-FFF2-40B4-BE49-F238E27FC236}">
                <a16:creationId xmlns:a16="http://schemas.microsoft.com/office/drawing/2014/main" id="{4244F34F-FE29-4917-9FC4-7E7B384C3D2C}"/>
              </a:ext>
            </a:extLst>
          </p:cNvPr>
          <p:cNvSpPr>
            <a:spLocks noGrp="1"/>
          </p:cNvSpPr>
          <p:nvPr>
            <p:ph type="pic" sz="quarter" idx="33" hasCustomPrompt="1"/>
          </p:nvPr>
        </p:nvSpPr>
        <p:spPr>
          <a:xfrm>
            <a:off x="4714840" y="1547933"/>
            <a:ext cx="2512857" cy="1951653"/>
          </a:xfrm>
        </p:spPr>
        <p:txBody>
          <a:bodyPr/>
          <a:lstStyle>
            <a:lvl1pPr>
              <a:defRPr/>
            </a:lvl1pPr>
          </a:lstStyle>
          <a:p>
            <a:r>
              <a:rPr lang="de-AT" dirty="0"/>
              <a:t>Bildbeispiel</a:t>
            </a:r>
          </a:p>
        </p:txBody>
      </p:sp>
      <p:sp>
        <p:nvSpPr>
          <p:cNvPr id="43" name="Bildplatzhalter 34">
            <a:extLst>
              <a:ext uri="{FF2B5EF4-FFF2-40B4-BE49-F238E27FC236}">
                <a16:creationId xmlns:a16="http://schemas.microsoft.com/office/drawing/2014/main" id="{D38FDDBF-B62B-4633-9716-8A267C5A232B}"/>
              </a:ext>
            </a:extLst>
          </p:cNvPr>
          <p:cNvSpPr>
            <a:spLocks noGrp="1"/>
          </p:cNvSpPr>
          <p:nvPr>
            <p:ph type="pic" sz="quarter" idx="34" hasCustomPrompt="1"/>
          </p:nvPr>
        </p:nvSpPr>
        <p:spPr>
          <a:xfrm>
            <a:off x="1066136" y="1542456"/>
            <a:ext cx="2512857" cy="1951653"/>
          </a:xfrm>
        </p:spPr>
        <p:txBody>
          <a:bodyPr/>
          <a:lstStyle>
            <a:lvl1pPr>
              <a:defRPr/>
            </a:lvl1pPr>
          </a:lstStyle>
          <a:p>
            <a:r>
              <a:rPr lang="de-AT" dirty="0"/>
              <a:t>Bildbeispiel</a:t>
            </a:r>
          </a:p>
        </p:txBody>
      </p:sp>
      <p:sp>
        <p:nvSpPr>
          <p:cNvPr id="44" name="Textplatzhalter 37">
            <a:extLst>
              <a:ext uri="{FF2B5EF4-FFF2-40B4-BE49-F238E27FC236}">
                <a16:creationId xmlns:a16="http://schemas.microsoft.com/office/drawing/2014/main" id="{EBDDC4EA-966F-4D6C-B5F9-1A7EAFF0D8DE}"/>
              </a:ext>
            </a:extLst>
          </p:cNvPr>
          <p:cNvSpPr>
            <a:spLocks noGrp="1"/>
          </p:cNvSpPr>
          <p:nvPr>
            <p:ph type="body" sz="quarter" idx="35" hasCustomPrompt="1"/>
          </p:nvPr>
        </p:nvSpPr>
        <p:spPr>
          <a:xfrm>
            <a:off x="8208673" y="3525964"/>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45" name="Bildplatzhalter 34">
            <a:extLst>
              <a:ext uri="{FF2B5EF4-FFF2-40B4-BE49-F238E27FC236}">
                <a16:creationId xmlns:a16="http://schemas.microsoft.com/office/drawing/2014/main" id="{9C1C2D33-2018-4CEA-BBA8-E2B94CB44577}"/>
              </a:ext>
            </a:extLst>
          </p:cNvPr>
          <p:cNvSpPr>
            <a:spLocks noGrp="1"/>
          </p:cNvSpPr>
          <p:nvPr>
            <p:ph type="pic" sz="quarter" idx="36" hasCustomPrompt="1"/>
          </p:nvPr>
        </p:nvSpPr>
        <p:spPr>
          <a:xfrm>
            <a:off x="8400454" y="1542456"/>
            <a:ext cx="2512857" cy="1951653"/>
          </a:xfrm>
        </p:spPr>
        <p:txBody>
          <a:bodyPr/>
          <a:lstStyle>
            <a:lvl1pPr>
              <a:defRPr/>
            </a:lvl1pPr>
          </a:lstStyle>
          <a:p>
            <a:r>
              <a:rPr lang="de-AT" dirty="0"/>
              <a:t>Bildbeispiel</a:t>
            </a:r>
          </a:p>
        </p:txBody>
      </p:sp>
    </p:spTree>
    <p:extLst>
      <p:ext uri="{BB962C8B-B14F-4D97-AF65-F5344CB8AC3E}">
        <p14:creationId xmlns:p14="http://schemas.microsoft.com/office/powerpoint/2010/main" val="266141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folie geteiltes Bild">
    <p:spTree>
      <p:nvGrpSpPr>
        <p:cNvPr id="1" name=""/>
        <p:cNvGrpSpPr/>
        <p:nvPr/>
      </p:nvGrpSpPr>
      <p:grpSpPr>
        <a:xfrm>
          <a:off x="0" y="0"/>
          <a:ext cx="0" cy="0"/>
          <a:chOff x="0" y="0"/>
          <a:chExt cx="0" cy="0"/>
        </a:xfrm>
      </p:grpSpPr>
      <p:sp>
        <p:nvSpPr>
          <p:cNvPr id="55" name="Bildplatzhalter 34">
            <a:extLst>
              <a:ext uri="{FF2B5EF4-FFF2-40B4-BE49-F238E27FC236}">
                <a16:creationId xmlns:a16="http://schemas.microsoft.com/office/drawing/2014/main" id="{A22E2A25-B96E-4662-A15E-E0D42D36B51C}"/>
              </a:ext>
            </a:extLst>
          </p:cNvPr>
          <p:cNvSpPr>
            <a:spLocks noGrp="1"/>
          </p:cNvSpPr>
          <p:nvPr>
            <p:ph type="pic" sz="quarter" idx="18" hasCustomPrompt="1"/>
          </p:nvPr>
        </p:nvSpPr>
        <p:spPr>
          <a:xfrm>
            <a:off x="0" y="1341438"/>
            <a:ext cx="6024563" cy="3382962"/>
          </a:xfrm>
        </p:spPr>
        <p:txBody>
          <a:bodyPr/>
          <a:lstStyle>
            <a:lvl1pPr>
              <a:defRPr/>
            </a:lvl1pPr>
          </a:lstStyle>
          <a:p>
            <a:r>
              <a:rPr lang="de-AT" dirty="0" err="1"/>
              <a:t>Infobild</a:t>
            </a:r>
            <a:endParaRPr lang="de-AT" dirty="0"/>
          </a:p>
        </p:txBody>
      </p:sp>
      <p:sp>
        <p:nvSpPr>
          <p:cNvPr id="56" name="Bildplatzhalter 34">
            <a:extLst>
              <a:ext uri="{FF2B5EF4-FFF2-40B4-BE49-F238E27FC236}">
                <a16:creationId xmlns:a16="http://schemas.microsoft.com/office/drawing/2014/main" id="{32E10B74-B7C8-42C0-94B2-40C1EADC791A}"/>
              </a:ext>
            </a:extLst>
          </p:cNvPr>
          <p:cNvSpPr>
            <a:spLocks noGrp="1"/>
          </p:cNvSpPr>
          <p:nvPr>
            <p:ph type="pic" sz="quarter" idx="19" hasCustomPrompt="1"/>
          </p:nvPr>
        </p:nvSpPr>
        <p:spPr>
          <a:xfrm>
            <a:off x="6167437" y="1341439"/>
            <a:ext cx="6024563" cy="3382962"/>
          </a:xfrm>
        </p:spPr>
        <p:txBody>
          <a:bodyPr/>
          <a:lstStyle>
            <a:lvl1pPr>
              <a:defRPr/>
            </a:lvl1pPr>
          </a:lstStyle>
          <a:p>
            <a:r>
              <a:rPr lang="de-AT" dirty="0" err="1"/>
              <a:t>Infobild</a:t>
            </a:r>
            <a:endParaRPr lang="de-AT" dirty="0"/>
          </a:p>
        </p:txBody>
      </p:sp>
      <p:sp>
        <p:nvSpPr>
          <p:cNvPr id="3" name="Untertitel 2">
            <a:extLst>
              <a:ext uri="{FF2B5EF4-FFF2-40B4-BE49-F238E27FC236}">
                <a16:creationId xmlns:a16="http://schemas.microsoft.com/office/drawing/2014/main" id="{F7959944-DD8E-45F4-91C7-9B0EDAF22BEC}"/>
              </a:ext>
            </a:extLst>
          </p:cNvPr>
          <p:cNvSpPr>
            <a:spLocks noGrp="1"/>
          </p:cNvSpPr>
          <p:nvPr>
            <p:ph type="subTitle" idx="1" hasCustomPrompt="1"/>
          </p:nvPr>
        </p:nvSpPr>
        <p:spPr>
          <a:xfrm>
            <a:off x="980404" y="648310"/>
            <a:ext cx="9144000"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INFOFOLIE GETEILTES BILD</a:t>
            </a:r>
            <a:endParaRPr lang="de-AT" dirty="0"/>
          </a:p>
        </p:txBody>
      </p:sp>
      <p:sp>
        <p:nvSpPr>
          <p:cNvPr id="6" name="Foliennummernplatzhalter 5">
            <a:extLst>
              <a:ext uri="{FF2B5EF4-FFF2-40B4-BE49-F238E27FC236}">
                <a16:creationId xmlns:a16="http://schemas.microsoft.com/office/drawing/2014/main" id="{D563EDAE-BAB1-4CC4-9B59-4469029C7FAD}"/>
              </a:ext>
            </a:extLst>
          </p:cNvPr>
          <p:cNvSpPr>
            <a:spLocks noGrp="1"/>
          </p:cNvSpPr>
          <p:nvPr>
            <p:ph type="sldNum" sz="quarter" idx="12"/>
          </p:nvPr>
        </p:nvSpPr>
        <p:spPr>
          <a:xfrm>
            <a:off x="838200" y="6511070"/>
            <a:ext cx="2743200" cy="365125"/>
          </a:xfrm>
        </p:spPr>
        <p:txBody>
          <a:bodyPr/>
          <a:lstStyle/>
          <a:p>
            <a:fld id="{DF34B1CE-B98B-48A1-9EB0-3522A896DF57}" type="slidenum">
              <a:rPr lang="de-AT" smtClean="0"/>
              <a:t>‹Nr.›</a:t>
            </a:fld>
            <a:endParaRPr lang="de-AT" dirty="0"/>
          </a:p>
        </p:txBody>
      </p:sp>
      <p:cxnSp>
        <p:nvCxnSpPr>
          <p:cNvPr id="31" name="Gerader Verbinder 30">
            <a:extLst>
              <a:ext uri="{FF2B5EF4-FFF2-40B4-BE49-F238E27FC236}">
                <a16:creationId xmlns:a16="http://schemas.microsoft.com/office/drawing/2014/main" id="{D2ACB87E-F590-42D5-B746-9D1629D29D24}"/>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30" name="Gruppieren 29">
            <a:extLst>
              <a:ext uri="{FF2B5EF4-FFF2-40B4-BE49-F238E27FC236}">
                <a16:creationId xmlns:a16="http://schemas.microsoft.com/office/drawing/2014/main" id="{C63E03DA-5656-4AED-AAF0-3A03C1029E38}"/>
              </a:ext>
            </a:extLst>
          </p:cNvPr>
          <p:cNvGrpSpPr/>
          <p:nvPr userDrawn="1"/>
        </p:nvGrpSpPr>
        <p:grpSpPr>
          <a:xfrm>
            <a:off x="10343059" y="6548955"/>
            <a:ext cx="1556378" cy="196469"/>
            <a:chOff x="10008973" y="634959"/>
            <a:chExt cx="2032726" cy="236942"/>
          </a:xfrm>
        </p:grpSpPr>
        <p:sp>
          <p:nvSpPr>
            <p:cNvPr id="32" name="AutoShape 3">
              <a:extLst>
                <a:ext uri="{FF2B5EF4-FFF2-40B4-BE49-F238E27FC236}">
                  <a16:creationId xmlns:a16="http://schemas.microsoft.com/office/drawing/2014/main" id="{95C6E82B-9E85-4C04-BB81-A0FB49FB4860}"/>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Rectangle 5">
              <a:extLst>
                <a:ext uri="{FF2B5EF4-FFF2-40B4-BE49-F238E27FC236}">
                  <a16:creationId xmlns:a16="http://schemas.microsoft.com/office/drawing/2014/main" id="{1601DA44-AC75-4513-A4B7-1F737AA96767}"/>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6">
              <a:extLst>
                <a:ext uri="{FF2B5EF4-FFF2-40B4-BE49-F238E27FC236}">
                  <a16:creationId xmlns:a16="http://schemas.microsoft.com/office/drawing/2014/main" id="{E0DA06D2-9614-46F3-913B-A0752B62AB3A}"/>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7">
              <a:extLst>
                <a:ext uri="{FF2B5EF4-FFF2-40B4-BE49-F238E27FC236}">
                  <a16:creationId xmlns:a16="http://schemas.microsoft.com/office/drawing/2014/main" id="{A9FF650F-3A40-4A72-9627-3F3FFDD06D27}"/>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8">
              <a:extLst>
                <a:ext uri="{FF2B5EF4-FFF2-40B4-BE49-F238E27FC236}">
                  <a16:creationId xmlns:a16="http://schemas.microsoft.com/office/drawing/2014/main" id="{6EF4B57F-BFC8-41A3-9940-D53A32BF52B8}"/>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9">
              <a:extLst>
                <a:ext uri="{FF2B5EF4-FFF2-40B4-BE49-F238E27FC236}">
                  <a16:creationId xmlns:a16="http://schemas.microsoft.com/office/drawing/2014/main" id="{DAA858EC-0D6C-4CA6-A66B-5FC2EE23ECBF}"/>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10">
              <a:extLst>
                <a:ext uri="{FF2B5EF4-FFF2-40B4-BE49-F238E27FC236}">
                  <a16:creationId xmlns:a16="http://schemas.microsoft.com/office/drawing/2014/main" id="{721FF971-6208-4E2D-81D3-0BF42682EDB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11">
              <a:extLst>
                <a:ext uri="{FF2B5EF4-FFF2-40B4-BE49-F238E27FC236}">
                  <a16:creationId xmlns:a16="http://schemas.microsoft.com/office/drawing/2014/main" id="{C8D056A7-6F12-4ECA-A5B8-F1F01B6C24E3}"/>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12">
              <a:extLst>
                <a:ext uri="{FF2B5EF4-FFF2-40B4-BE49-F238E27FC236}">
                  <a16:creationId xmlns:a16="http://schemas.microsoft.com/office/drawing/2014/main" id="{0109C17C-8551-4A5F-A266-C44B277100CF}"/>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2" name="Freeform 13">
              <a:extLst>
                <a:ext uri="{FF2B5EF4-FFF2-40B4-BE49-F238E27FC236}">
                  <a16:creationId xmlns:a16="http://schemas.microsoft.com/office/drawing/2014/main" id="{EE34ED3C-EAFA-4E4A-B646-687D91BC34ED}"/>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3" name="Freeform 14">
              <a:extLst>
                <a:ext uri="{FF2B5EF4-FFF2-40B4-BE49-F238E27FC236}">
                  <a16:creationId xmlns:a16="http://schemas.microsoft.com/office/drawing/2014/main" id="{94B1AFF6-A3B7-4D4C-A1B1-89D41B9EE1DF}"/>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4" name="Freeform 15">
              <a:extLst>
                <a:ext uri="{FF2B5EF4-FFF2-40B4-BE49-F238E27FC236}">
                  <a16:creationId xmlns:a16="http://schemas.microsoft.com/office/drawing/2014/main" id="{77130944-EED8-4316-8488-E3FE6DC2932C}"/>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5" name="Freeform 16">
              <a:extLst>
                <a:ext uri="{FF2B5EF4-FFF2-40B4-BE49-F238E27FC236}">
                  <a16:creationId xmlns:a16="http://schemas.microsoft.com/office/drawing/2014/main" id="{BDB868B6-41E8-4C75-A2EF-9258386A5A8D}"/>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6" name="Freeform 17">
              <a:extLst>
                <a:ext uri="{FF2B5EF4-FFF2-40B4-BE49-F238E27FC236}">
                  <a16:creationId xmlns:a16="http://schemas.microsoft.com/office/drawing/2014/main" id="{ECE84AE6-564D-4769-B807-75A562005E78}"/>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7" name="Freeform 18">
              <a:extLst>
                <a:ext uri="{FF2B5EF4-FFF2-40B4-BE49-F238E27FC236}">
                  <a16:creationId xmlns:a16="http://schemas.microsoft.com/office/drawing/2014/main" id="{E34BCED9-53AD-4442-BEF1-E868B661F18D}"/>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8" name="Freeform 19">
              <a:extLst>
                <a:ext uri="{FF2B5EF4-FFF2-40B4-BE49-F238E27FC236}">
                  <a16:creationId xmlns:a16="http://schemas.microsoft.com/office/drawing/2014/main" id="{D7211777-69D3-41A2-AA46-5738E0CAA93B}"/>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9" name="Freeform 20">
              <a:extLst>
                <a:ext uri="{FF2B5EF4-FFF2-40B4-BE49-F238E27FC236}">
                  <a16:creationId xmlns:a16="http://schemas.microsoft.com/office/drawing/2014/main" id="{78120A48-9C54-46CA-B312-957758FB22D9}"/>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50" name="Freeform 21">
              <a:extLst>
                <a:ext uri="{FF2B5EF4-FFF2-40B4-BE49-F238E27FC236}">
                  <a16:creationId xmlns:a16="http://schemas.microsoft.com/office/drawing/2014/main" id="{21585777-7A8A-4BE5-9A38-98383FFB20A5}"/>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51" name="Freeform 22">
              <a:extLst>
                <a:ext uri="{FF2B5EF4-FFF2-40B4-BE49-F238E27FC236}">
                  <a16:creationId xmlns:a16="http://schemas.microsoft.com/office/drawing/2014/main" id="{18EBDF58-7EC0-48FE-9B6C-496E41FE6814}"/>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52" name="Freeform 23">
              <a:extLst>
                <a:ext uri="{FF2B5EF4-FFF2-40B4-BE49-F238E27FC236}">
                  <a16:creationId xmlns:a16="http://schemas.microsoft.com/office/drawing/2014/main" id="{CE17235E-F88E-48C2-96EF-AD313300D646}"/>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53" name="Rechteck 3">
            <a:extLst>
              <a:ext uri="{FF2B5EF4-FFF2-40B4-BE49-F238E27FC236}">
                <a16:creationId xmlns:a16="http://schemas.microsoft.com/office/drawing/2014/main" id="{80F62921-E707-4C5D-8EFC-84B1092F27E2}"/>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54" name="Rechteck 53">
            <a:extLst>
              <a:ext uri="{FF2B5EF4-FFF2-40B4-BE49-F238E27FC236}">
                <a16:creationId xmlns:a16="http://schemas.microsoft.com/office/drawing/2014/main" id="{79FA1948-5426-4955-899D-77CBCB2A87E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Textplatzhalter 3">
            <a:extLst>
              <a:ext uri="{FF2B5EF4-FFF2-40B4-BE49-F238E27FC236}">
                <a16:creationId xmlns:a16="http://schemas.microsoft.com/office/drawing/2014/main" id="{6E722BE5-2917-441D-AFE2-25DE5F59B3F5}"/>
              </a:ext>
            </a:extLst>
          </p:cNvPr>
          <p:cNvSpPr>
            <a:spLocks noGrp="1"/>
          </p:cNvSpPr>
          <p:nvPr>
            <p:ph type="body" sz="quarter" idx="15" hasCustomPrompt="1"/>
          </p:nvPr>
        </p:nvSpPr>
        <p:spPr>
          <a:xfrm>
            <a:off x="1421758" y="5385868"/>
            <a:ext cx="2219325" cy="313932"/>
          </a:xfrm>
        </p:spPr>
        <p:txBody>
          <a:bodyPr>
            <a:noAutofit/>
          </a:bodyPr>
          <a:lstStyle>
            <a:lvl1pPr marL="0" indent="0" algn="ctr">
              <a:buNone/>
              <a:defRPr sz="1600" b="1" cap="all" baseline="0">
                <a:latin typeface="Abadi" panose="020B0604020104020204" pitchFamily="34" charset="0"/>
              </a:defRPr>
            </a:lvl1pPr>
          </a:lstStyle>
          <a:p>
            <a:pPr lvl="0"/>
            <a:r>
              <a:rPr lang="de-AT" dirty="0"/>
              <a:t>BESCHRIFTUNG</a:t>
            </a:r>
          </a:p>
        </p:txBody>
      </p:sp>
      <p:sp>
        <p:nvSpPr>
          <p:cNvPr id="58" name="Textplatzhalter 3">
            <a:extLst>
              <a:ext uri="{FF2B5EF4-FFF2-40B4-BE49-F238E27FC236}">
                <a16:creationId xmlns:a16="http://schemas.microsoft.com/office/drawing/2014/main" id="{089BDDD9-9E9B-4849-A3DA-BC4E07C3F678}"/>
              </a:ext>
            </a:extLst>
          </p:cNvPr>
          <p:cNvSpPr>
            <a:spLocks noGrp="1"/>
          </p:cNvSpPr>
          <p:nvPr>
            <p:ph type="body" sz="quarter" idx="16" hasCustomPrompt="1"/>
          </p:nvPr>
        </p:nvSpPr>
        <p:spPr>
          <a:xfrm>
            <a:off x="4985016" y="5385868"/>
            <a:ext cx="2219325" cy="313932"/>
          </a:xfrm>
        </p:spPr>
        <p:txBody>
          <a:bodyPr>
            <a:noAutofit/>
          </a:bodyPr>
          <a:lstStyle>
            <a:lvl1pPr marL="0" indent="0" algn="ctr">
              <a:buNone/>
              <a:defRPr sz="1600" b="1" cap="all" baseline="0">
                <a:latin typeface="Abadi" panose="020B0604020104020204" pitchFamily="34" charset="0"/>
              </a:defRPr>
            </a:lvl1pPr>
          </a:lstStyle>
          <a:p>
            <a:pPr lvl="0"/>
            <a:r>
              <a:rPr lang="de-AT" dirty="0"/>
              <a:t>BESCHRIFTUNG</a:t>
            </a:r>
          </a:p>
        </p:txBody>
      </p:sp>
      <p:sp>
        <p:nvSpPr>
          <p:cNvPr id="59" name="Textplatzhalter 3">
            <a:extLst>
              <a:ext uri="{FF2B5EF4-FFF2-40B4-BE49-F238E27FC236}">
                <a16:creationId xmlns:a16="http://schemas.microsoft.com/office/drawing/2014/main" id="{B131A2DF-22A7-4FDB-9B44-530293F0064A}"/>
              </a:ext>
            </a:extLst>
          </p:cNvPr>
          <p:cNvSpPr>
            <a:spLocks noGrp="1"/>
          </p:cNvSpPr>
          <p:nvPr>
            <p:ph type="body" sz="quarter" idx="17" hasCustomPrompt="1"/>
          </p:nvPr>
        </p:nvSpPr>
        <p:spPr>
          <a:xfrm>
            <a:off x="8548274" y="5385868"/>
            <a:ext cx="2219325" cy="313932"/>
          </a:xfrm>
        </p:spPr>
        <p:txBody>
          <a:bodyPr>
            <a:noAutofit/>
          </a:bodyPr>
          <a:lstStyle>
            <a:lvl1pPr marL="0" indent="0" algn="ctr">
              <a:buNone/>
              <a:defRPr sz="1600" b="1" cap="all" baseline="0">
                <a:latin typeface="Abadi" panose="020B0604020104020204" pitchFamily="34" charset="0"/>
              </a:defRPr>
            </a:lvl1pPr>
          </a:lstStyle>
          <a:p>
            <a:pPr lvl="0"/>
            <a:r>
              <a:rPr lang="de-AT" dirty="0"/>
              <a:t>BESCHRIFTUNG</a:t>
            </a:r>
          </a:p>
        </p:txBody>
      </p:sp>
      <p:sp>
        <p:nvSpPr>
          <p:cNvPr id="33" name="Textplatzhalter 3">
            <a:extLst>
              <a:ext uri="{FF2B5EF4-FFF2-40B4-BE49-F238E27FC236}">
                <a16:creationId xmlns:a16="http://schemas.microsoft.com/office/drawing/2014/main" id="{23D6C1C2-C89A-4702-B405-2327E909CD15}"/>
              </a:ext>
            </a:extLst>
          </p:cNvPr>
          <p:cNvSpPr>
            <a:spLocks noGrp="1"/>
          </p:cNvSpPr>
          <p:nvPr>
            <p:ph type="body" sz="quarter" idx="20" hasCustomPrompt="1"/>
          </p:nvPr>
        </p:nvSpPr>
        <p:spPr>
          <a:xfrm>
            <a:off x="1421758" y="5660005"/>
            <a:ext cx="2219325" cy="313932"/>
          </a:xfrm>
        </p:spPr>
        <p:txBody>
          <a:bodyPr>
            <a:noAutofit/>
          </a:bodyPr>
          <a:lstStyle>
            <a:lvl1pPr marL="0" indent="0" algn="ctr">
              <a:buNone/>
              <a:defRPr sz="1600" b="0" cap="none" baseline="0">
                <a:latin typeface="Abadi" panose="020B0604020104020204" pitchFamily="34" charset="0"/>
              </a:defRPr>
            </a:lvl1pPr>
          </a:lstStyle>
          <a:p>
            <a:pPr lvl="0"/>
            <a:r>
              <a:rPr lang="de-AT" dirty="0"/>
              <a:t>Text</a:t>
            </a:r>
          </a:p>
        </p:txBody>
      </p:sp>
      <p:sp>
        <p:nvSpPr>
          <p:cNvPr id="57" name="Textplatzhalter 3">
            <a:extLst>
              <a:ext uri="{FF2B5EF4-FFF2-40B4-BE49-F238E27FC236}">
                <a16:creationId xmlns:a16="http://schemas.microsoft.com/office/drawing/2014/main" id="{B8134D4B-A0E1-493D-94B6-014030778789}"/>
              </a:ext>
            </a:extLst>
          </p:cNvPr>
          <p:cNvSpPr>
            <a:spLocks noGrp="1"/>
          </p:cNvSpPr>
          <p:nvPr>
            <p:ph type="body" sz="quarter" idx="21" hasCustomPrompt="1"/>
          </p:nvPr>
        </p:nvSpPr>
        <p:spPr>
          <a:xfrm>
            <a:off x="4985016" y="5660005"/>
            <a:ext cx="2219325" cy="313932"/>
          </a:xfrm>
        </p:spPr>
        <p:txBody>
          <a:bodyPr>
            <a:noAutofit/>
          </a:bodyPr>
          <a:lstStyle>
            <a:lvl1pPr marL="0" indent="0" algn="ctr">
              <a:buNone/>
              <a:defRPr sz="1600" b="0" cap="none" baseline="0">
                <a:latin typeface="Abadi" panose="020B0604020104020204" pitchFamily="34" charset="0"/>
              </a:defRPr>
            </a:lvl1pPr>
          </a:lstStyle>
          <a:p>
            <a:pPr lvl="0"/>
            <a:r>
              <a:rPr lang="de-AT" dirty="0"/>
              <a:t>Text</a:t>
            </a:r>
          </a:p>
        </p:txBody>
      </p:sp>
      <p:sp>
        <p:nvSpPr>
          <p:cNvPr id="60" name="Textplatzhalter 3">
            <a:extLst>
              <a:ext uri="{FF2B5EF4-FFF2-40B4-BE49-F238E27FC236}">
                <a16:creationId xmlns:a16="http://schemas.microsoft.com/office/drawing/2014/main" id="{C2EB58EA-B7DC-481D-AA96-DE4E63269260}"/>
              </a:ext>
            </a:extLst>
          </p:cNvPr>
          <p:cNvSpPr>
            <a:spLocks noGrp="1"/>
          </p:cNvSpPr>
          <p:nvPr>
            <p:ph type="body" sz="quarter" idx="22" hasCustomPrompt="1"/>
          </p:nvPr>
        </p:nvSpPr>
        <p:spPr>
          <a:xfrm>
            <a:off x="8548274" y="5660005"/>
            <a:ext cx="2219325" cy="313932"/>
          </a:xfrm>
        </p:spPr>
        <p:txBody>
          <a:bodyPr>
            <a:noAutofit/>
          </a:bodyPr>
          <a:lstStyle>
            <a:lvl1pPr marL="0" indent="0" algn="ctr">
              <a:buNone/>
              <a:defRPr sz="1600" b="0" cap="none" baseline="0">
                <a:latin typeface="Abadi" panose="020B0604020104020204" pitchFamily="34" charset="0"/>
              </a:defRPr>
            </a:lvl1pPr>
          </a:lstStyle>
          <a:p>
            <a:pPr lvl="0"/>
            <a:r>
              <a:rPr lang="de-AT" dirty="0"/>
              <a:t>Text</a:t>
            </a:r>
          </a:p>
        </p:txBody>
      </p:sp>
    </p:spTree>
    <p:extLst>
      <p:ext uri="{BB962C8B-B14F-4D97-AF65-F5344CB8AC3E}">
        <p14:creationId xmlns:p14="http://schemas.microsoft.com/office/powerpoint/2010/main" val="1838638720"/>
      </p:ext>
    </p:extLst>
  </p:cSld>
  <p:clrMapOvr>
    <a:masterClrMapping/>
  </p:clrMapOvr>
  <p:extLst>
    <p:ext uri="{DCECCB84-F9BA-43D5-87BE-67443E8EF086}">
      <p15:sldGuideLst xmlns:p15="http://schemas.microsoft.com/office/powerpoint/2012/main">
        <p15:guide id="2" orient="horz" pos="2976" userDrawn="1">
          <p15:clr>
            <a:srgbClr val="FBAE40"/>
          </p15:clr>
        </p15:guide>
        <p15:guide id="3" orient="horz" pos="845" userDrawn="1">
          <p15:clr>
            <a:srgbClr val="FBAE40"/>
          </p15:clr>
        </p15:guide>
        <p15:guide id="4" pos="3795" userDrawn="1">
          <p15:clr>
            <a:srgbClr val="FBAE40"/>
          </p15:clr>
        </p15:guide>
        <p15:guide id="5" pos="388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uflistung mit Bildern">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D41E9142-2367-428A-8457-7B5062BF367C}"/>
              </a:ext>
            </a:extLst>
          </p:cNvPr>
          <p:cNvSpPr>
            <a:spLocks noGrp="1"/>
          </p:cNvSpPr>
          <p:nvPr>
            <p:ph type="sldNum" sz="quarter" idx="12"/>
          </p:nvPr>
        </p:nvSpPr>
        <p:spPr>
          <a:xfrm>
            <a:off x="838200" y="6511068"/>
            <a:ext cx="2652346"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A4ACE6D3-A70C-457A-8362-E00E65609BA1}"/>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10" name="Gruppieren 9">
            <a:extLst>
              <a:ext uri="{FF2B5EF4-FFF2-40B4-BE49-F238E27FC236}">
                <a16:creationId xmlns:a16="http://schemas.microsoft.com/office/drawing/2014/main" id="{52CD14BB-4227-4BCE-A136-6402C49F47F0}"/>
              </a:ext>
            </a:extLst>
          </p:cNvPr>
          <p:cNvGrpSpPr/>
          <p:nvPr userDrawn="1"/>
        </p:nvGrpSpPr>
        <p:grpSpPr>
          <a:xfrm>
            <a:off x="10343059" y="6548955"/>
            <a:ext cx="1556378" cy="196469"/>
            <a:chOff x="10008973" y="634959"/>
            <a:chExt cx="2032726" cy="236942"/>
          </a:xfrm>
        </p:grpSpPr>
        <p:sp>
          <p:nvSpPr>
            <p:cNvPr id="11" name="AutoShape 3">
              <a:extLst>
                <a:ext uri="{FF2B5EF4-FFF2-40B4-BE49-F238E27FC236}">
                  <a16:creationId xmlns:a16="http://schemas.microsoft.com/office/drawing/2014/main" id="{33C14F2C-A123-47EB-AE8D-876575961DA6}"/>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Rectangle 5">
              <a:extLst>
                <a:ext uri="{FF2B5EF4-FFF2-40B4-BE49-F238E27FC236}">
                  <a16:creationId xmlns:a16="http://schemas.microsoft.com/office/drawing/2014/main" id="{C3F84197-9E6A-4301-BA98-CBF7B03F867D}"/>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6">
              <a:extLst>
                <a:ext uri="{FF2B5EF4-FFF2-40B4-BE49-F238E27FC236}">
                  <a16:creationId xmlns:a16="http://schemas.microsoft.com/office/drawing/2014/main" id="{57B3CB13-5C83-45DB-9E4F-240ADF5BF93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7">
              <a:extLst>
                <a:ext uri="{FF2B5EF4-FFF2-40B4-BE49-F238E27FC236}">
                  <a16:creationId xmlns:a16="http://schemas.microsoft.com/office/drawing/2014/main" id="{B86532A8-F96D-4B1C-96D8-07459DB1677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8">
              <a:extLst>
                <a:ext uri="{FF2B5EF4-FFF2-40B4-BE49-F238E27FC236}">
                  <a16:creationId xmlns:a16="http://schemas.microsoft.com/office/drawing/2014/main" id="{9A0B0B0A-DAC9-4490-9F4C-A18450AC6BDB}"/>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9">
              <a:extLst>
                <a:ext uri="{FF2B5EF4-FFF2-40B4-BE49-F238E27FC236}">
                  <a16:creationId xmlns:a16="http://schemas.microsoft.com/office/drawing/2014/main" id="{5EC8B90F-82FD-4E08-B711-50E1E8D6775C}"/>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0">
              <a:extLst>
                <a:ext uri="{FF2B5EF4-FFF2-40B4-BE49-F238E27FC236}">
                  <a16:creationId xmlns:a16="http://schemas.microsoft.com/office/drawing/2014/main" id="{FCE3528F-2FFE-4354-801C-F7352924A933}"/>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1">
              <a:extLst>
                <a:ext uri="{FF2B5EF4-FFF2-40B4-BE49-F238E27FC236}">
                  <a16:creationId xmlns:a16="http://schemas.microsoft.com/office/drawing/2014/main" id="{AB8FE4A7-656C-457D-B2CD-6ED73ECE33C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2">
              <a:extLst>
                <a:ext uri="{FF2B5EF4-FFF2-40B4-BE49-F238E27FC236}">
                  <a16:creationId xmlns:a16="http://schemas.microsoft.com/office/drawing/2014/main" id="{F9DFCA16-63C0-41D7-B20E-E8F7F6FFDCC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3">
              <a:extLst>
                <a:ext uri="{FF2B5EF4-FFF2-40B4-BE49-F238E27FC236}">
                  <a16:creationId xmlns:a16="http://schemas.microsoft.com/office/drawing/2014/main" id="{EFC96458-C531-46FE-8941-6045931A002A}"/>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4">
              <a:extLst>
                <a:ext uri="{FF2B5EF4-FFF2-40B4-BE49-F238E27FC236}">
                  <a16:creationId xmlns:a16="http://schemas.microsoft.com/office/drawing/2014/main" id="{BE721C1C-0798-481D-B8F5-5D7489BDC696}"/>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5">
              <a:extLst>
                <a:ext uri="{FF2B5EF4-FFF2-40B4-BE49-F238E27FC236}">
                  <a16:creationId xmlns:a16="http://schemas.microsoft.com/office/drawing/2014/main" id="{AE5B11DF-42B4-48A0-85B0-73661C0CF85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6">
              <a:extLst>
                <a:ext uri="{FF2B5EF4-FFF2-40B4-BE49-F238E27FC236}">
                  <a16:creationId xmlns:a16="http://schemas.microsoft.com/office/drawing/2014/main" id="{5A9E923A-C817-42E2-8271-1DBF7B78134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7">
              <a:extLst>
                <a:ext uri="{FF2B5EF4-FFF2-40B4-BE49-F238E27FC236}">
                  <a16:creationId xmlns:a16="http://schemas.microsoft.com/office/drawing/2014/main" id="{96FB4ED4-1E0E-4DF1-A208-5F61F7510BA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8">
              <a:extLst>
                <a:ext uri="{FF2B5EF4-FFF2-40B4-BE49-F238E27FC236}">
                  <a16:creationId xmlns:a16="http://schemas.microsoft.com/office/drawing/2014/main" id="{1606A063-22EA-4B17-865D-E7220A14D9C3}"/>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19">
              <a:extLst>
                <a:ext uri="{FF2B5EF4-FFF2-40B4-BE49-F238E27FC236}">
                  <a16:creationId xmlns:a16="http://schemas.microsoft.com/office/drawing/2014/main" id="{5035A9C2-CC7D-4E3B-B0A4-0A13E5A9239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0">
              <a:extLst>
                <a:ext uri="{FF2B5EF4-FFF2-40B4-BE49-F238E27FC236}">
                  <a16:creationId xmlns:a16="http://schemas.microsoft.com/office/drawing/2014/main" id="{3BAABA26-CE56-4E60-ADCC-A560DDF2FA7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1">
              <a:extLst>
                <a:ext uri="{FF2B5EF4-FFF2-40B4-BE49-F238E27FC236}">
                  <a16:creationId xmlns:a16="http://schemas.microsoft.com/office/drawing/2014/main" id="{AECC2798-4B8D-48F5-863F-5FDDB955DF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2">
              <a:extLst>
                <a:ext uri="{FF2B5EF4-FFF2-40B4-BE49-F238E27FC236}">
                  <a16:creationId xmlns:a16="http://schemas.microsoft.com/office/drawing/2014/main" id="{50F16CCF-5EC1-4407-836A-B072F133E98E}"/>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23">
              <a:extLst>
                <a:ext uri="{FF2B5EF4-FFF2-40B4-BE49-F238E27FC236}">
                  <a16:creationId xmlns:a16="http://schemas.microsoft.com/office/drawing/2014/main" id="{78EBEBB1-FDD0-45AF-98A3-34D4CA5F653D}"/>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1" name="Rechteck 3">
            <a:extLst>
              <a:ext uri="{FF2B5EF4-FFF2-40B4-BE49-F238E27FC236}">
                <a16:creationId xmlns:a16="http://schemas.microsoft.com/office/drawing/2014/main" id="{79A38FEF-BBA9-4600-85A9-0A5E37898FD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2" name="Rechteck 31">
            <a:extLst>
              <a:ext uri="{FF2B5EF4-FFF2-40B4-BE49-F238E27FC236}">
                <a16:creationId xmlns:a16="http://schemas.microsoft.com/office/drawing/2014/main" id="{9665C44A-4D4E-4C67-AF7B-B1F768431DF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Untertitel 2">
            <a:extLst>
              <a:ext uri="{FF2B5EF4-FFF2-40B4-BE49-F238E27FC236}">
                <a16:creationId xmlns:a16="http://schemas.microsoft.com/office/drawing/2014/main" id="{45466B9F-DDB2-4D95-8689-6D734EBD1D7D}"/>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AUFLISTUNG MIT BILDERN</a:t>
            </a:r>
            <a:endParaRPr lang="de-AT" dirty="0"/>
          </a:p>
        </p:txBody>
      </p:sp>
      <p:sp>
        <p:nvSpPr>
          <p:cNvPr id="5" name="Textplatzhalter 4">
            <a:extLst>
              <a:ext uri="{FF2B5EF4-FFF2-40B4-BE49-F238E27FC236}">
                <a16:creationId xmlns:a16="http://schemas.microsoft.com/office/drawing/2014/main" id="{6EDCDC33-599B-4C78-8CC2-A2577409690F}"/>
              </a:ext>
            </a:extLst>
          </p:cNvPr>
          <p:cNvSpPr>
            <a:spLocks noGrp="1"/>
          </p:cNvSpPr>
          <p:nvPr>
            <p:ph type="body" sz="quarter" idx="16" hasCustomPrompt="1"/>
          </p:nvPr>
        </p:nvSpPr>
        <p:spPr>
          <a:xfrm>
            <a:off x="752400" y="1836000"/>
            <a:ext cx="3600000" cy="3600000"/>
          </a:xfrm>
        </p:spPr>
        <p:txBody>
          <a:bodyPr>
            <a:normAutofit/>
          </a:bodyPr>
          <a:lstStyle>
            <a:lvl1pPr marL="171450" indent="-171450">
              <a:buClr>
                <a:srgbClr val="0B68B6"/>
              </a:buClr>
              <a:buFont typeface="Arial" panose="020B0604020202020204" pitchFamily="34" charset="0"/>
              <a:buChar char="•"/>
              <a:defRPr sz="1200" b="1">
                <a:latin typeface="Abadi Extra Light" panose="020B0204020104020204" pitchFamily="34" charset="0"/>
              </a:defRPr>
            </a:lvl1pPr>
          </a:lstStyle>
          <a:p>
            <a:pPr lvl="0"/>
            <a:r>
              <a:rPr lang="de-DE" dirty="0"/>
              <a:t>Auflistungspunkte</a:t>
            </a:r>
            <a:endParaRPr lang="de-AT" dirty="0"/>
          </a:p>
        </p:txBody>
      </p:sp>
      <p:sp>
        <p:nvSpPr>
          <p:cNvPr id="35" name="Bildplatzhalter 34">
            <a:extLst>
              <a:ext uri="{FF2B5EF4-FFF2-40B4-BE49-F238E27FC236}">
                <a16:creationId xmlns:a16="http://schemas.microsoft.com/office/drawing/2014/main" id="{0C49E177-19BD-4776-A96C-B8D4DF6A1E55}"/>
              </a:ext>
            </a:extLst>
          </p:cNvPr>
          <p:cNvSpPr>
            <a:spLocks noGrp="1"/>
          </p:cNvSpPr>
          <p:nvPr>
            <p:ph type="pic" sz="quarter" idx="17" hasCustomPrompt="1"/>
          </p:nvPr>
        </p:nvSpPr>
        <p:spPr>
          <a:xfrm>
            <a:off x="4667250" y="2390775"/>
            <a:ext cx="2857500" cy="2219325"/>
          </a:xfrm>
        </p:spPr>
        <p:txBody>
          <a:bodyPr/>
          <a:lstStyle>
            <a:lvl1pPr>
              <a:defRPr/>
            </a:lvl1pPr>
          </a:lstStyle>
          <a:p>
            <a:r>
              <a:rPr lang="de-AT" dirty="0"/>
              <a:t>Bildbeispiel</a:t>
            </a:r>
          </a:p>
        </p:txBody>
      </p:sp>
      <p:sp>
        <p:nvSpPr>
          <p:cNvPr id="36" name="Bildplatzhalter 34">
            <a:extLst>
              <a:ext uri="{FF2B5EF4-FFF2-40B4-BE49-F238E27FC236}">
                <a16:creationId xmlns:a16="http://schemas.microsoft.com/office/drawing/2014/main" id="{096C82ED-6F9F-413F-AB89-EEA90328404C}"/>
              </a:ext>
            </a:extLst>
          </p:cNvPr>
          <p:cNvSpPr>
            <a:spLocks noGrp="1"/>
          </p:cNvSpPr>
          <p:nvPr>
            <p:ph type="pic" sz="quarter" idx="18" hasCustomPrompt="1"/>
          </p:nvPr>
        </p:nvSpPr>
        <p:spPr>
          <a:xfrm>
            <a:off x="8274600" y="2390775"/>
            <a:ext cx="2857500" cy="2219325"/>
          </a:xfrm>
        </p:spPr>
        <p:txBody>
          <a:bodyPr/>
          <a:lstStyle>
            <a:lvl1pPr>
              <a:defRPr/>
            </a:lvl1pPr>
          </a:lstStyle>
          <a:p>
            <a:r>
              <a:rPr lang="de-AT" dirty="0"/>
              <a:t>Bildbeispiel</a:t>
            </a:r>
          </a:p>
        </p:txBody>
      </p:sp>
      <p:sp>
        <p:nvSpPr>
          <p:cNvPr id="38" name="Textplatzhalter 37">
            <a:extLst>
              <a:ext uri="{FF2B5EF4-FFF2-40B4-BE49-F238E27FC236}">
                <a16:creationId xmlns:a16="http://schemas.microsoft.com/office/drawing/2014/main" id="{22467D5D-4F2B-42E4-AE77-7FE444E55740}"/>
              </a:ext>
            </a:extLst>
          </p:cNvPr>
          <p:cNvSpPr>
            <a:spLocks noGrp="1"/>
          </p:cNvSpPr>
          <p:nvPr>
            <p:ph type="body" sz="quarter" idx="19" hasCustomPrompt="1"/>
          </p:nvPr>
        </p:nvSpPr>
        <p:spPr>
          <a:xfrm>
            <a:off x="4667250" y="4639567"/>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
        <p:nvSpPr>
          <p:cNvPr id="39" name="Textplatzhalter 37">
            <a:extLst>
              <a:ext uri="{FF2B5EF4-FFF2-40B4-BE49-F238E27FC236}">
                <a16:creationId xmlns:a16="http://schemas.microsoft.com/office/drawing/2014/main" id="{89CD8AEF-5EE0-40A5-8BE3-79EB27075B71}"/>
              </a:ext>
            </a:extLst>
          </p:cNvPr>
          <p:cNvSpPr>
            <a:spLocks noGrp="1"/>
          </p:cNvSpPr>
          <p:nvPr>
            <p:ph type="body" sz="quarter" idx="20" hasCustomPrompt="1"/>
          </p:nvPr>
        </p:nvSpPr>
        <p:spPr>
          <a:xfrm>
            <a:off x="8274600" y="4641363"/>
            <a:ext cx="2858400" cy="286232"/>
          </a:xfrm>
        </p:spPr>
        <p:txBody>
          <a:bodyPr>
            <a:spAutoFit/>
          </a:bodyPr>
          <a:lstStyle>
            <a:lvl1pPr marL="0" indent="0" algn="ctr">
              <a:buNone/>
              <a:defRPr sz="1400" b="0">
                <a:latin typeface="Abadi" panose="020B0604020104020204" pitchFamily="34" charset="0"/>
              </a:defRPr>
            </a:lvl1pPr>
          </a:lstStyle>
          <a:p>
            <a:pPr lvl="0"/>
            <a:r>
              <a:rPr lang="de-DE" dirty="0"/>
              <a:t>Bildbeschreibung</a:t>
            </a:r>
            <a:endParaRPr lang="de-AT" dirty="0"/>
          </a:p>
        </p:txBody>
      </p:sp>
    </p:spTree>
    <p:extLst>
      <p:ext uri="{BB962C8B-B14F-4D97-AF65-F5344CB8AC3E}">
        <p14:creationId xmlns:p14="http://schemas.microsoft.com/office/powerpoint/2010/main" val="3380725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dukt mit Beschreibun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F41D74B3-5153-4162-B008-12ADB5C9A527}"/>
              </a:ext>
            </a:extLst>
          </p:cNvPr>
          <p:cNvSpPr>
            <a:spLocks noGrp="1"/>
          </p:cNvSpPr>
          <p:nvPr>
            <p:ph type="sldNum" sz="quarter" idx="12"/>
          </p:nvPr>
        </p:nvSpPr>
        <p:spPr>
          <a:xfrm>
            <a:off x="838200" y="6511070"/>
            <a:ext cx="2743200" cy="365125"/>
          </a:xfrm>
        </p:spPr>
        <p:txBody>
          <a:bodyPr/>
          <a:lstStyle/>
          <a:p>
            <a:fld id="{DF34B1CE-B98B-48A1-9EB0-3522A896DF57}" type="slidenum">
              <a:rPr lang="de-AT" smtClean="0"/>
              <a:t>‹Nr.›</a:t>
            </a:fld>
            <a:endParaRPr lang="de-AT"/>
          </a:p>
        </p:txBody>
      </p:sp>
      <p:grpSp>
        <p:nvGrpSpPr>
          <p:cNvPr id="5" name="Gruppieren 4">
            <a:extLst>
              <a:ext uri="{FF2B5EF4-FFF2-40B4-BE49-F238E27FC236}">
                <a16:creationId xmlns:a16="http://schemas.microsoft.com/office/drawing/2014/main" id="{E04552CE-1048-415A-82B2-1B398E51C2D8}"/>
              </a:ext>
            </a:extLst>
          </p:cNvPr>
          <p:cNvGrpSpPr/>
          <p:nvPr userDrawn="1"/>
        </p:nvGrpSpPr>
        <p:grpSpPr>
          <a:xfrm>
            <a:off x="10343059" y="6548955"/>
            <a:ext cx="1556378" cy="196469"/>
            <a:chOff x="10008973" y="634959"/>
            <a:chExt cx="2032726" cy="236942"/>
          </a:xfrm>
        </p:grpSpPr>
        <p:sp>
          <p:nvSpPr>
            <p:cNvPr id="6" name="AutoShape 3">
              <a:extLst>
                <a:ext uri="{FF2B5EF4-FFF2-40B4-BE49-F238E27FC236}">
                  <a16:creationId xmlns:a16="http://schemas.microsoft.com/office/drawing/2014/main" id="{FEE9EC25-96A8-47D0-9435-F1D35C7A8D27}"/>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7" name="Rectangle 5">
              <a:extLst>
                <a:ext uri="{FF2B5EF4-FFF2-40B4-BE49-F238E27FC236}">
                  <a16:creationId xmlns:a16="http://schemas.microsoft.com/office/drawing/2014/main" id="{FF5730D4-E3EC-4389-9E4C-0B8F093F09C6}"/>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8" name="Freeform 6">
              <a:extLst>
                <a:ext uri="{FF2B5EF4-FFF2-40B4-BE49-F238E27FC236}">
                  <a16:creationId xmlns:a16="http://schemas.microsoft.com/office/drawing/2014/main" id="{3EC43CA1-61E0-4405-B166-A53B2F2684C9}"/>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9" name="Freeform 7">
              <a:extLst>
                <a:ext uri="{FF2B5EF4-FFF2-40B4-BE49-F238E27FC236}">
                  <a16:creationId xmlns:a16="http://schemas.microsoft.com/office/drawing/2014/main" id="{79F957D5-496A-4354-87BE-E7B1914DAC40}"/>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0" name="Freeform 8">
              <a:extLst>
                <a:ext uri="{FF2B5EF4-FFF2-40B4-BE49-F238E27FC236}">
                  <a16:creationId xmlns:a16="http://schemas.microsoft.com/office/drawing/2014/main" id="{623A3F61-D412-4065-A865-A5FA18489B44}"/>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1" name="Freeform 9">
              <a:extLst>
                <a:ext uri="{FF2B5EF4-FFF2-40B4-BE49-F238E27FC236}">
                  <a16:creationId xmlns:a16="http://schemas.microsoft.com/office/drawing/2014/main" id="{BD04A473-E05B-4834-BE0C-A6EAEE924EE0}"/>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Freeform 10">
              <a:extLst>
                <a:ext uri="{FF2B5EF4-FFF2-40B4-BE49-F238E27FC236}">
                  <a16:creationId xmlns:a16="http://schemas.microsoft.com/office/drawing/2014/main" id="{26EAF5C4-FA49-4BA1-A6D9-3845912BA88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11">
              <a:extLst>
                <a:ext uri="{FF2B5EF4-FFF2-40B4-BE49-F238E27FC236}">
                  <a16:creationId xmlns:a16="http://schemas.microsoft.com/office/drawing/2014/main" id="{03D6AB5E-6D64-4CF5-9D30-AFCD4A3960E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12">
              <a:extLst>
                <a:ext uri="{FF2B5EF4-FFF2-40B4-BE49-F238E27FC236}">
                  <a16:creationId xmlns:a16="http://schemas.microsoft.com/office/drawing/2014/main" id="{25016F4A-3F43-491D-9E5E-47D9A2042884}"/>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13">
              <a:extLst>
                <a:ext uri="{FF2B5EF4-FFF2-40B4-BE49-F238E27FC236}">
                  <a16:creationId xmlns:a16="http://schemas.microsoft.com/office/drawing/2014/main" id="{C30C34C4-BA89-4508-812F-2F512BD21709}"/>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14">
              <a:extLst>
                <a:ext uri="{FF2B5EF4-FFF2-40B4-BE49-F238E27FC236}">
                  <a16:creationId xmlns:a16="http://schemas.microsoft.com/office/drawing/2014/main" id="{309B6008-BE98-4054-8AA9-DC6892598BFE}"/>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5">
              <a:extLst>
                <a:ext uri="{FF2B5EF4-FFF2-40B4-BE49-F238E27FC236}">
                  <a16:creationId xmlns:a16="http://schemas.microsoft.com/office/drawing/2014/main" id="{391270DB-4553-41AB-B0EC-295918EA2D37}"/>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6">
              <a:extLst>
                <a:ext uri="{FF2B5EF4-FFF2-40B4-BE49-F238E27FC236}">
                  <a16:creationId xmlns:a16="http://schemas.microsoft.com/office/drawing/2014/main" id="{FE268B44-6774-4630-B879-534414DCE3F8}"/>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7">
              <a:extLst>
                <a:ext uri="{FF2B5EF4-FFF2-40B4-BE49-F238E27FC236}">
                  <a16:creationId xmlns:a16="http://schemas.microsoft.com/office/drawing/2014/main" id="{318DFB30-EE40-45DA-8B29-1A09C571EE53}"/>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8">
              <a:extLst>
                <a:ext uri="{FF2B5EF4-FFF2-40B4-BE49-F238E27FC236}">
                  <a16:creationId xmlns:a16="http://schemas.microsoft.com/office/drawing/2014/main" id="{1CF6634D-EA2A-41A2-8DC8-9C4C12521541}"/>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9">
              <a:extLst>
                <a:ext uri="{FF2B5EF4-FFF2-40B4-BE49-F238E27FC236}">
                  <a16:creationId xmlns:a16="http://schemas.microsoft.com/office/drawing/2014/main" id="{10DEEF5C-ADBE-4A1D-90AB-8C203989D189}"/>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20">
              <a:extLst>
                <a:ext uri="{FF2B5EF4-FFF2-40B4-BE49-F238E27FC236}">
                  <a16:creationId xmlns:a16="http://schemas.microsoft.com/office/drawing/2014/main" id="{0D9E23B5-7A4C-4808-9380-7EE7D82A978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21">
              <a:extLst>
                <a:ext uri="{FF2B5EF4-FFF2-40B4-BE49-F238E27FC236}">
                  <a16:creationId xmlns:a16="http://schemas.microsoft.com/office/drawing/2014/main" id="{1C5AA94C-E400-466F-BC4C-20756C6CBB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22">
              <a:extLst>
                <a:ext uri="{FF2B5EF4-FFF2-40B4-BE49-F238E27FC236}">
                  <a16:creationId xmlns:a16="http://schemas.microsoft.com/office/drawing/2014/main" id="{41DCB9D4-BF34-4B60-865D-1AE742564169}"/>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23">
              <a:extLst>
                <a:ext uri="{FF2B5EF4-FFF2-40B4-BE49-F238E27FC236}">
                  <a16:creationId xmlns:a16="http://schemas.microsoft.com/office/drawing/2014/main" id="{F41F7CD0-6F5A-42B8-AC96-C3EDFB3C25C5}"/>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26" name="Rechteck 3">
            <a:extLst>
              <a:ext uri="{FF2B5EF4-FFF2-40B4-BE49-F238E27FC236}">
                <a16:creationId xmlns:a16="http://schemas.microsoft.com/office/drawing/2014/main" id="{9E94BD64-B54A-438B-B8C2-C33E053A33DE}"/>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27" name="Rechteck 26">
            <a:extLst>
              <a:ext uri="{FF2B5EF4-FFF2-40B4-BE49-F238E27FC236}">
                <a16:creationId xmlns:a16="http://schemas.microsoft.com/office/drawing/2014/main" id="{9B61CBAA-7B13-4C3E-AAA7-A179B4FB55FE}"/>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1" name="Gerader Verbinder 30">
            <a:extLst>
              <a:ext uri="{FF2B5EF4-FFF2-40B4-BE49-F238E27FC236}">
                <a16:creationId xmlns:a16="http://schemas.microsoft.com/office/drawing/2014/main" id="{E7FCCB42-DF44-4660-9FBD-3AD9A2F0A9E7}"/>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32" name="Untertitel 2">
            <a:extLst>
              <a:ext uri="{FF2B5EF4-FFF2-40B4-BE49-F238E27FC236}">
                <a16:creationId xmlns:a16="http://schemas.microsoft.com/office/drawing/2014/main" id="{6E3314C5-8021-4C8A-9AA5-3DDDAED99D04}"/>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dirty="0"/>
              <a:t>PRODUKTE MIT BESCHREIBUNG</a:t>
            </a:r>
          </a:p>
        </p:txBody>
      </p:sp>
      <p:sp>
        <p:nvSpPr>
          <p:cNvPr id="33" name="Bildplatzhalter 32">
            <a:extLst>
              <a:ext uri="{FF2B5EF4-FFF2-40B4-BE49-F238E27FC236}">
                <a16:creationId xmlns:a16="http://schemas.microsoft.com/office/drawing/2014/main" id="{3C47DB63-E5A3-44F1-849D-3F15D7B10B7E}"/>
              </a:ext>
            </a:extLst>
          </p:cNvPr>
          <p:cNvSpPr>
            <a:spLocks noGrp="1"/>
          </p:cNvSpPr>
          <p:nvPr>
            <p:ph type="pic" sz="quarter" idx="16" hasCustomPrompt="1"/>
          </p:nvPr>
        </p:nvSpPr>
        <p:spPr>
          <a:xfrm>
            <a:off x="4539444" y="2228823"/>
            <a:ext cx="2743200" cy="2506663"/>
          </a:xfrm>
        </p:spPr>
        <p:txBody>
          <a:bodyPr/>
          <a:lstStyle>
            <a:lvl1pPr>
              <a:defRPr/>
            </a:lvl1pPr>
          </a:lstStyle>
          <a:p>
            <a:r>
              <a:rPr lang="de-AT" dirty="0"/>
              <a:t>Beispielbild</a:t>
            </a:r>
          </a:p>
        </p:txBody>
      </p:sp>
      <p:sp>
        <p:nvSpPr>
          <p:cNvPr id="34" name="Bildplatzhalter 32">
            <a:extLst>
              <a:ext uri="{FF2B5EF4-FFF2-40B4-BE49-F238E27FC236}">
                <a16:creationId xmlns:a16="http://schemas.microsoft.com/office/drawing/2014/main" id="{86B9E997-CCCC-4305-A389-AB2636ECDE1E}"/>
              </a:ext>
            </a:extLst>
          </p:cNvPr>
          <p:cNvSpPr>
            <a:spLocks noGrp="1"/>
          </p:cNvSpPr>
          <p:nvPr>
            <p:ph type="pic" sz="quarter" idx="17" hasCustomPrompt="1"/>
          </p:nvPr>
        </p:nvSpPr>
        <p:spPr>
          <a:xfrm>
            <a:off x="908777" y="2237658"/>
            <a:ext cx="2743200" cy="2506663"/>
          </a:xfrm>
        </p:spPr>
        <p:txBody>
          <a:bodyPr/>
          <a:lstStyle>
            <a:lvl1pPr>
              <a:defRPr/>
            </a:lvl1pPr>
          </a:lstStyle>
          <a:p>
            <a:r>
              <a:rPr lang="de-AT" dirty="0"/>
              <a:t>Beispielbild</a:t>
            </a:r>
          </a:p>
        </p:txBody>
      </p:sp>
      <p:sp>
        <p:nvSpPr>
          <p:cNvPr id="35" name="Bildplatzhalter 32">
            <a:extLst>
              <a:ext uri="{FF2B5EF4-FFF2-40B4-BE49-F238E27FC236}">
                <a16:creationId xmlns:a16="http://schemas.microsoft.com/office/drawing/2014/main" id="{A4F11C3D-6A39-4EEB-9AAA-CC4AD16D9857}"/>
              </a:ext>
            </a:extLst>
          </p:cNvPr>
          <p:cNvSpPr>
            <a:spLocks noGrp="1"/>
          </p:cNvSpPr>
          <p:nvPr>
            <p:ph type="pic" sz="quarter" idx="18" hasCustomPrompt="1"/>
          </p:nvPr>
        </p:nvSpPr>
        <p:spPr>
          <a:xfrm>
            <a:off x="8170111" y="2228823"/>
            <a:ext cx="2743200" cy="2506663"/>
          </a:xfrm>
        </p:spPr>
        <p:txBody>
          <a:bodyPr/>
          <a:lstStyle>
            <a:lvl1pPr>
              <a:defRPr/>
            </a:lvl1pPr>
          </a:lstStyle>
          <a:p>
            <a:r>
              <a:rPr lang="de-AT" dirty="0"/>
              <a:t>Beispielbild</a:t>
            </a:r>
          </a:p>
        </p:txBody>
      </p:sp>
      <p:sp>
        <p:nvSpPr>
          <p:cNvPr id="37" name="Textplatzhalter 36">
            <a:extLst>
              <a:ext uri="{FF2B5EF4-FFF2-40B4-BE49-F238E27FC236}">
                <a16:creationId xmlns:a16="http://schemas.microsoft.com/office/drawing/2014/main" id="{49F0935A-4560-4D29-9A5B-220711BA0455}"/>
              </a:ext>
            </a:extLst>
          </p:cNvPr>
          <p:cNvSpPr>
            <a:spLocks noGrp="1"/>
          </p:cNvSpPr>
          <p:nvPr>
            <p:ph type="body" sz="quarter" idx="19" hasCustomPrompt="1"/>
          </p:nvPr>
        </p:nvSpPr>
        <p:spPr>
          <a:xfrm>
            <a:off x="908778" y="4848388"/>
            <a:ext cx="2743199" cy="341632"/>
          </a:xfrm>
        </p:spPr>
        <p:txBody>
          <a:bodyPr>
            <a:spAutoFit/>
          </a:bodyPr>
          <a:lstStyle>
            <a:lvl1pPr marL="0" indent="0" algn="ctr">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40" name="Textplatzhalter 36">
            <a:extLst>
              <a:ext uri="{FF2B5EF4-FFF2-40B4-BE49-F238E27FC236}">
                <a16:creationId xmlns:a16="http://schemas.microsoft.com/office/drawing/2014/main" id="{4C6F4BE6-1E59-4FA4-AD3D-E0DABD7E4225}"/>
              </a:ext>
            </a:extLst>
          </p:cNvPr>
          <p:cNvSpPr>
            <a:spLocks noGrp="1"/>
          </p:cNvSpPr>
          <p:nvPr>
            <p:ph type="body" sz="quarter" idx="22" hasCustomPrompt="1"/>
          </p:nvPr>
        </p:nvSpPr>
        <p:spPr>
          <a:xfrm>
            <a:off x="908778" y="5162018"/>
            <a:ext cx="2743199" cy="313932"/>
          </a:xfrm>
        </p:spPr>
        <p:txBody>
          <a:bodyPr>
            <a:spAutoFit/>
          </a:bodyPr>
          <a:lstStyle>
            <a:lvl1pPr marL="0" indent="0" algn="ctr">
              <a:spcBef>
                <a:spcPts val="0"/>
              </a:spcBef>
              <a:buFontTx/>
              <a:buNone/>
              <a:defRPr sz="1600">
                <a:solidFill>
                  <a:schemeClr val="tx1"/>
                </a:solidFill>
                <a:latin typeface="Abadi" panose="020B0604020104020204" pitchFamily="34" charset="0"/>
              </a:defRPr>
            </a:lvl1pPr>
          </a:lstStyle>
          <a:p>
            <a:pPr lvl="0"/>
            <a:r>
              <a:rPr lang="de-DE" dirty="0"/>
              <a:t>Beschreibung</a:t>
            </a:r>
            <a:endParaRPr lang="de-AT" dirty="0"/>
          </a:p>
        </p:txBody>
      </p:sp>
      <p:sp>
        <p:nvSpPr>
          <p:cNvPr id="41" name="Textplatzhalter 36">
            <a:extLst>
              <a:ext uri="{FF2B5EF4-FFF2-40B4-BE49-F238E27FC236}">
                <a16:creationId xmlns:a16="http://schemas.microsoft.com/office/drawing/2014/main" id="{88F1C0F2-C264-4577-B493-A50CE182E693}"/>
              </a:ext>
            </a:extLst>
          </p:cNvPr>
          <p:cNvSpPr>
            <a:spLocks noGrp="1"/>
          </p:cNvSpPr>
          <p:nvPr>
            <p:ph type="body" sz="quarter" idx="23" hasCustomPrompt="1"/>
          </p:nvPr>
        </p:nvSpPr>
        <p:spPr>
          <a:xfrm>
            <a:off x="4539445" y="4848388"/>
            <a:ext cx="2743199" cy="341632"/>
          </a:xfrm>
        </p:spPr>
        <p:txBody>
          <a:bodyPr>
            <a:spAutoFit/>
          </a:bodyPr>
          <a:lstStyle>
            <a:lvl1pPr marL="0" indent="0" algn="ctr">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42" name="Textplatzhalter 36">
            <a:extLst>
              <a:ext uri="{FF2B5EF4-FFF2-40B4-BE49-F238E27FC236}">
                <a16:creationId xmlns:a16="http://schemas.microsoft.com/office/drawing/2014/main" id="{75B21D8F-F0B1-4AAF-98B5-83A65735C28D}"/>
              </a:ext>
            </a:extLst>
          </p:cNvPr>
          <p:cNvSpPr>
            <a:spLocks noGrp="1"/>
          </p:cNvSpPr>
          <p:nvPr>
            <p:ph type="body" sz="quarter" idx="24" hasCustomPrompt="1"/>
          </p:nvPr>
        </p:nvSpPr>
        <p:spPr>
          <a:xfrm>
            <a:off x="4539445" y="5162018"/>
            <a:ext cx="2743199" cy="313932"/>
          </a:xfrm>
        </p:spPr>
        <p:txBody>
          <a:bodyPr>
            <a:spAutoFit/>
          </a:bodyPr>
          <a:lstStyle>
            <a:lvl1pPr marL="0" indent="0" algn="ctr">
              <a:spcBef>
                <a:spcPts val="0"/>
              </a:spcBef>
              <a:buFontTx/>
              <a:buNone/>
              <a:defRPr sz="1600">
                <a:solidFill>
                  <a:schemeClr val="tx1"/>
                </a:solidFill>
                <a:latin typeface="Abadi" panose="020B0604020104020204" pitchFamily="34" charset="0"/>
              </a:defRPr>
            </a:lvl1pPr>
          </a:lstStyle>
          <a:p>
            <a:pPr lvl="0"/>
            <a:r>
              <a:rPr lang="de-DE" dirty="0"/>
              <a:t>Beschreibung</a:t>
            </a:r>
            <a:endParaRPr lang="de-AT" dirty="0"/>
          </a:p>
        </p:txBody>
      </p:sp>
      <p:sp>
        <p:nvSpPr>
          <p:cNvPr id="43" name="Textplatzhalter 36">
            <a:extLst>
              <a:ext uri="{FF2B5EF4-FFF2-40B4-BE49-F238E27FC236}">
                <a16:creationId xmlns:a16="http://schemas.microsoft.com/office/drawing/2014/main" id="{7BAEB840-5D6E-4DA5-95E4-4ADD556A655F}"/>
              </a:ext>
            </a:extLst>
          </p:cNvPr>
          <p:cNvSpPr>
            <a:spLocks noGrp="1"/>
          </p:cNvSpPr>
          <p:nvPr>
            <p:ph type="body" sz="quarter" idx="25" hasCustomPrompt="1"/>
          </p:nvPr>
        </p:nvSpPr>
        <p:spPr>
          <a:xfrm>
            <a:off x="8170112" y="4853813"/>
            <a:ext cx="2743199" cy="341632"/>
          </a:xfrm>
        </p:spPr>
        <p:txBody>
          <a:bodyPr>
            <a:spAutoFit/>
          </a:bodyPr>
          <a:lstStyle>
            <a:lvl1pPr marL="0" indent="0" algn="ctr">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44" name="Textplatzhalter 36">
            <a:extLst>
              <a:ext uri="{FF2B5EF4-FFF2-40B4-BE49-F238E27FC236}">
                <a16:creationId xmlns:a16="http://schemas.microsoft.com/office/drawing/2014/main" id="{4FC47FB7-68FE-4DB0-9193-C25E4E8105D7}"/>
              </a:ext>
            </a:extLst>
          </p:cNvPr>
          <p:cNvSpPr>
            <a:spLocks noGrp="1"/>
          </p:cNvSpPr>
          <p:nvPr>
            <p:ph type="body" sz="quarter" idx="26" hasCustomPrompt="1"/>
          </p:nvPr>
        </p:nvSpPr>
        <p:spPr>
          <a:xfrm>
            <a:off x="8170112" y="5167443"/>
            <a:ext cx="2743199" cy="313932"/>
          </a:xfrm>
        </p:spPr>
        <p:txBody>
          <a:bodyPr>
            <a:spAutoFit/>
          </a:bodyPr>
          <a:lstStyle>
            <a:lvl1pPr marL="0" indent="0" algn="ctr">
              <a:spcBef>
                <a:spcPts val="0"/>
              </a:spcBef>
              <a:buFontTx/>
              <a:buNone/>
              <a:defRPr sz="1600">
                <a:solidFill>
                  <a:schemeClr val="tx1"/>
                </a:solidFill>
                <a:latin typeface="Abadi" panose="020B0604020104020204" pitchFamily="34" charset="0"/>
              </a:defRPr>
            </a:lvl1pPr>
          </a:lstStyle>
          <a:p>
            <a:pPr lvl="0"/>
            <a:r>
              <a:rPr lang="de-DE" dirty="0"/>
              <a:t>Beschreibung</a:t>
            </a:r>
            <a:endParaRPr lang="de-AT" dirty="0"/>
          </a:p>
        </p:txBody>
      </p:sp>
    </p:spTree>
    <p:extLst>
      <p:ext uri="{BB962C8B-B14F-4D97-AF65-F5344CB8AC3E}">
        <p14:creationId xmlns:p14="http://schemas.microsoft.com/office/powerpoint/2010/main" val="3444264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dukt mit Auflistun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F41D74B3-5153-4162-B008-12ADB5C9A527}"/>
              </a:ext>
            </a:extLst>
          </p:cNvPr>
          <p:cNvSpPr>
            <a:spLocks noGrp="1"/>
          </p:cNvSpPr>
          <p:nvPr>
            <p:ph type="sldNum" sz="quarter" idx="12"/>
          </p:nvPr>
        </p:nvSpPr>
        <p:spPr>
          <a:xfrm>
            <a:off x="838200" y="6511070"/>
            <a:ext cx="2743200" cy="365125"/>
          </a:xfrm>
        </p:spPr>
        <p:txBody>
          <a:bodyPr/>
          <a:lstStyle/>
          <a:p>
            <a:fld id="{DF34B1CE-B98B-48A1-9EB0-3522A896DF57}" type="slidenum">
              <a:rPr lang="de-AT" smtClean="0"/>
              <a:t>‹Nr.›</a:t>
            </a:fld>
            <a:endParaRPr lang="de-AT"/>
          </a:p>
        </p:txBody>
      </p:sp>
      <p:grpSp>
        <p:nvGrpSpPr>
          <p:cNvPr id="5" name="Gruppieren 4">
            <a:extLst>
              <a:ext uri="{FF2B5EF4-FFF2-40B4-BE49-F238E27FC236}">
                <a16:creationId xmlns:a16="http://schemas.microsoft.com/office/drawing/2014/main" id="{E04552CE-1048-415A-82B2-1B398E51C2D8}"/>
              </a:ext>
            </a:extLst>
          </p:cNvPr>
          <p:cNvGrpSpPr/>
          <p:nvPr userDrawn="1"/>
        </p:nvGrpSpPr>
        <p:grpSpPr>
          <a:xfrm>
            <a:off x="10343059" y="6548955"/>
            <a:ext cx="1556378" cy="196469"/>
            <a:chOff x="10008973" y="634959"/>
            <a:chExt cx="2032726" cy="236942"/>
          </a:xfrm>
        </p:grpSpPr>
        <p:sp>
          <p:nvSpPr>
            <p:cNvPr id="6" name="AutoShape 3">
              <a:extLst>
                <a:ext uri="{FF2B5EF4-FFF2-40B4-BE49-F238E27FC236}">
                  <a16:creationId xmlns:a16="http://schemas.microsoft.com/office/drawing/2014/main" id="{FEE9EC25-96A8-47D0-9435-F1D35C7A8D27}"/>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7" name="Rectangle 5">
              <a:extLst>
                <a:ext uri="{FF2B5EF4-FFF2-40B4-BE49-F238E27FC236}">
                  <a16:creationId xmlns:a16="http://schemas.microsoft.com/office/drawing/2014/main" id="{FF5730D4-E3EC-4389-9E4C-0B8F093F09C6}"/>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8" name="Freeform 6">
              <a:extLst>
                <a:ext uri="{FF2B5EF4-FFF2-40B4-BE49-F238E27FC236}">
                  <a16:creationId xmlns:a16="http://schemas.microsoft.com/office/drawing/2014/main" id="{3EC43CA1-61E0-4405-B166-A53B2F2684C9}"/>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9" name="Freeform 7">
              <a:extLst>
                <a:ext uri="{FF2B5EF4-FFF2-40B4-BE49-F238E27FC236}">
                  <a16:creationId xmlns:a16="http://schemas.microsoft.com/office/drawing/2014/main" id="{79F957D5-496A-4354-87BE-E7B1914DAC40}"/>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0" name="Freeform 8">
              <a:extLst>
                <a:ext uri="{FF2B5EF4-FFF2-40B4-BE49-F238E27FC236}">
                  <a16:creationId xmlns:a16="http://schemas.microsoft.com/office/drawing/2014/main" id="{623A3F61-D412-4065-A865-A5FA18489B44}"/>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1" name="Freeform 9">
              <a:extLst>
                <a:ext uri="{FF2B5EF4-FFF2-40B4-BE49-F238E27FC236}">
                  <a16:creationId xmlns:a16="http://schemas.microsoft.com/office/drawing/2014/main" id="{BD04A473-E05B-4834-BE0C-A6EAEE924EE0}"/>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Freeform 10">
              <a:extLst>
                <a:ext uri="{FF2B5EF4-FFF2-40B4-BE49-F238E27FC236}">
                  <a16:creationId xmlns:a16="http://schemas.microsoft.com/office/drawing/2014/main" id="{26EAF5C4-FA49-4BA1-A6D9-3845912BA88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11">
              <a:extLst>
                <a:ext uri="{FF2B5EF4-FFF2-40B4-BE49-F238E27FC236}">
                  <a16:creationId xmlns:a16="http://schemas.microsoft.com/office/drawing/2014/main" id="{03D6AB5E-6D64-4CF5-9D30-AFCD4A3960E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12">
              <a:extLst>
                <a:ext uri="{FF2B5EF4-FFF2-40B4-BE49-F238E27FC236}">
                  <a16:creationId xmlns:a16="http://schemas.microsoft.com/office/drawing/2014/main" id="{25016F4A-3F43-491D-9E5E-47D9A2042884}"/>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13">
              <a:extLst>
                <a:ext uri="{FF2B5EF4-FFF2-40B4-BE49-F238E27FC236}">
                  <a16:creationId xmlns:a16="http://schemas.microsoft.com/office/drawing/2014/main" id="{C30C34C4-BA89-4508-812F-2F512BD21709}"/>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14">
              <a:extLst>
                <a:ext uri="{FF2B5EF4-FFF2-40B4-BE49-F238E27FC236}">
                  <a16:creationId xmlns:a16="http://schemas.microsoft.com/office/drawing/2014/main" id="{309B6008-BE98-4054-8AA9-DC6892598BFE}"/>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5">
              <a:extLst>
                <a:ext uri="{FF2B5EF4-FFF2-40B4-BE49-F238E27FC236}">
                  <a16:creationId xmlns:a16="http://schemas.microsoft.com/office/drawing/2014/main" id="{391270DB-4553-41AB-B0EC-295918EA2D37}"/>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6">
              <a:extLst>
                <a:ext uri="{FF2B5EF4-FFF2-40B4-BE49-F238E27FC236}">
                  <a16:creationId xmlns:a16="http://schemas.microsoft.com/office/drawing/2014/main" id="{FE268B44-6774-4630-B879-534414DCE3F8}"/>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7">
              <a:extLst>
                <a:ext uri="{FF2B5EF4-FFF2-40B4-BE49-F238E27FC236}">
                  <a16:creationId xmlns:a16="http://schemas.microsoft.com/office/drawing/2014/main" id="{318DFB30-EE40-45DA-8B29-1A09C571EE53}"/>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8">
              <a:extLst>
                <a:ext uri="{FF2B5EF4-FFF2-40B4-BE49-F238E27FC236}">
                  <a16:creationId xmlns:a16="http://schemas.microsoft.com/office/drawing/2014/main" id="{1CF6634D-EA2A-41A2-8DC8-9C4C12521541}"/>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9">
              <a:extLst>
                <a:ext uri="{FF2B5EF4-FFF2-40B4-BE49-F238E27FC236}">
                  <a16:creationId xmlns:a16="http://schemas.microsoft.com/office/drawing/2014/main" id="{10DEEF5C-ADBE-4A1D-90AB-8C203989D189}"/>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20">
              <a:extLst>
                <a:ext uri="{FF2B5EF4-FFF2-40B4-BE49-F238E27FC236}">
                  <a16:creationId xmlns:a16="http://schemas.microsoft.com/office/drawing/2014/main" id="{0D9E23B5-7A4C-4808-9380-7EE7D82A978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21">
              <a:extLst>
                <a:ext uri="{FF2B5EF4-FFF2-40B4-BE49-F238E27FC236}">
                  <a16:creationId xmlns:a16="http://schemas.microsoft.com/office/drawing/2014/main" id="{1C5AA94C-E400-466F-BC4C-20756C6CBB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22">
              <a:extLst>
                <a:ext uri="{FF2B5EF4-FFF2-40B4-BE49-F238E27FC236}">
                  <a16:creationId xmlns:a16="http://schemas.microsoft.com/office/drawing/2014/main" id="{41DCB9D4-BF34-4B60-865D-1AE742564169}"/>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23">
              <a:extLst>
                <a:ext uri="{FF2B5EF4-FFF2-40B4-BE49-F238E27FC236}">
                  <a16:creationId xmlns:a16="http://schemas.microsoft.com/office/drawing/2014/main" id="{F41F7CD0-6F5A-42B8-AC96-C3EDFB3C25C5}"/>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26" name="Rechteck 3">
            <a:extLst>
              <a:ext uri="{FF2B5EF4-FFF2-40B4-BE49-F238E27FC236}">
                <a16:creationId xmlns:a16="http://schemas.microsoft.com/office/drawing/2014/main" id="{9E94BD64-B54A-438B-B8C2-C33E053A33DE}"/>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27" name="Rechteck 26">
            <a:extLst>
              <a:ext uri="{FF2B5EF4-FFF2-40B4-BE49-F238E27FC236}">
                <a16:creationId xmlns:a16="http://schemas.microsoft.com/office/drawing/2014/main" id="{9B61CBAA-7B13-4C3E-AAA7-A179B4FB55FE}"/>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1" name="Gerader Verbinder 30">
            <a:extLst>
              <a:ext uri="{FF2B5EF4-FFF2-40B4-BE49-F238E27FC236}">
                <a16:creationId xmlns:a16="http://schemas.microsoft.com/office/drawing/2014/main" id="{E7FCCB42-DF44-4660-9FBD-3AD9A2F0A9E7}"/>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32" name="Untertitel 2">
            <a:extLst>
              <a:ext uri="{FF2B5EF4-FFF2-40B4-BE49-F238E27FC236}">
                <a16:creationId xmlns:a16="http://schemas.microsoft.com/office/drawing/2014/main" id="{6E3314C5-8021-4C8A-9AA5-3DDDAED99D04}"/>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dirty="0"/>
              <a:t>PRODUKTE MIT AUFLISTUNG</a:t>
            </a:r>
          </a:p>
        </p:txBody>
      </p:sp>
      <p:sp>
        <p:nvSpPr>
          <p:cNvPr id="33" name="Bildplatzhalter 32">
            <a:extLst>
              <a:ext uri="{FF2B5EF4-FFF2-40B4-BE49-F238E27FC236}">
                <a16:creationId xmlns:a16="http://schemas.microsoft.com/office/drawing/2014/main" id="{3C47DB63-E5A3-44F1-849D-3F15D7B10B7E}"/>
              </a:ext>
            </a:extLst>
          </p:cNvPr>
          <p:cNvSpPr>
            <a:spLocks noGrp="1"/>
          </p:cNvSpPr>
          <p:nvPr>
            <p:ph type="pic" sz="quarter" idx="16" hasCustomPrompt="1"/>
          </p:nvPr>
        </p:nvSpPr>
        <p:spPr>
          <a:xfrm>
            <a:off x="4539444" y="2228823"/>
            <a:ext cx="2743200" cy="2506663"/>
          </a:xfrm>
        </p:spPr>
        <p:txBody>
          <a:bodyPr/>
          <a:lstStyle>
            <a:lvl1pPr>
              <a:defRPr/>
            </a:lvl1pPr>
          </a:lstStyle>
          <a:p>
            <a:r>
              <a:rPr lang="de-AT" dirty="0"/>
              <a:t>Beispielbild</a:t>
            </a:r>
          </a:p>
        </p:txBody>
      </p:sp>
      <p:sp>
        <p:nvSpPr>
          <p:cNvPr id="34" name="Bildplatzhalter 32">
            <a:extLst>
              <a:ext uri="{FF2B5EF4-FFF2-40B4-BE49-F238E27FC236}">
                <a16:creationId xmlns:a16="http://schemas.microsoft.com/office/drawing/2014/main" id="{86B9E997-CCCC-4305-A389-AB2636ECDE1E}"/>
              </a:ext>
            </a:extLst>
          </p:cNvPr>
          <p:cNvSpPr>
            <a:spLocks noGrp="1"/>
          </p:cNvSpPr>
          <p:nvPr>
            <p:ph type="pic" sz="quarter" idx="17" hasCustomPrompt="1"/>
          </p:nvPr>
        </p:nvSpPr>
        <p:spPr>
          <a:xfrm>
            <a:off x="908777" y="2237658"/>
            <a:ext cx="2743200" cy="2506663"/>
          </a:xfrm>
        </p:spPr>
        <p:txBody>
          <a:bodyPr/>
          <a:lstStyle>
            <a:lvl1pPr>
              <a:defRPr/>
            </a:lvl1pPr>
          </a:lstStyle>
          <a:p>
            <a:r>
              <a:rPr lang="de-AT" dirty="0"/>
              <a:t>Beispielbild</a:t>
            </a:r>
          </a:p>
        </p:txBody>
      </p:sp>
      <p:sp>
        <p:nvSpPr>
          <p:cNvPr id="35" name="Bildplatzhalter 32">
            <a:extLst>
              <a:ext uri="{FF2B5EF4-FFF2-40B4-BE49-F238E27FC236}">
                <a16:creationId xmlns:a16="http://schemas.microsoft.com/office/drawing/2014/main" id="{A4F11C3D-6A39-4EEB-9AAA-CC4AD16D9857}"/>
              </a:ext>
            </a:extLst>
          </p:cNvPr>
          <p:cNvSpPr>
            <a:spLocks noGrp="1"/>
          </p:cNvSpPr>
          <p:nvPr>
            <p:ph type="pic" sz="quarter" idx="18" hasCustomPrompt="1"/>
          </p:nvPr>
        </p:nvSpPr>
        <p:spPr>
          <a:xfrm>
            <a:off x="8170111" y="2228823"/>
            <a:ext cx="2743200" cy="2506663"/>
          </a:xfrm>
        </p:spPr>
        <p:txBody>
          <a:bodyPr/>
          <a:lstStyle>
            <a:lvl1pPr>
              <a:defRPr/>
            </a:lvl1pPr>
          </a:lstStyle>
          <a:p>
            <a:r>
              <a:rPr lang="de-AT" dirty="0"/>
              <a:t>Beispielbild</a:t>
            </a:r>
          </a:p>
        </p:txBody>
      </p:sp>
      <p:sp>
        <p:nvSpPr>
          <p:cNvPr id="37" name="Textplatzhalter 36">
            <a:extLst>
              <a:ext uri="{FF2B5EF4-FFF2-40B4-BE49-F238E27FC236}">
                <a16:creationId xmlns:a16="http://schemas.microsoft.com/office/drawing/2014/main" id="{49F0935A-4560-4D29-9A5B-220711BA0455}"/>
              </a:ext>
            </a:extLst>
          </p:cNvPr>
          <p:cNvSpPr>
            <a:spLocks noGrp="1"/>
          </p:cNvSpPr>
          <p:nvPr>
            <p:ph type="body" sz="quarter" idx="19" hasCustomPrompt="1"/>
          </p:nvPr>
        </p:nvSpPr>
        <p:spPr>
          <a:xfrm>
            <a:off x="908778" y="4848388"/>
            <a:ext cx="2743199" cy="341632"/>
          </a:xfrm>
        </p:spPr>
        <p:txBody>
          <a:bodyPr>
            <a:spAutoFit/>
          </a:bodyPr>
          <a:lstStyle>
            <a:lvl1pPr marL="0" indent="0" algn="l">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41" name="Textplatzhalter 36">
            <a:extLst>
              <a:ext uri="{FF2B5EF4-FFF2-40B4-BE49-F238E27FC236}">
                <a16:creationId xmlns:a16="http://schemas.microsoft.com/office/drawing/2014/main" id="{88F1C0F2-C264-4577-B493-A50CE182E693}"/>
              </a:ext>
            </a:extLst>
          </p:cNvPr>
          <p:cNvSpPr>
            <a:spLocks noGrp="1"/>
          </p:cNvSpPr>
          <p:nvPr>
            <p:ph type="body" sz="quarter" idx="23" hasCustomPrompt="1"/>
          </p:nvPr>
        </p:nvSpPr>
        <p:spPr>
          <a:xfrm>
            <a:off x="4539445" y="4848388"/>
            <a:ext cx="2743199" cy="341632"/>
          </a:xfrm>
        </p:spPr>
        <p:txBody>
          <a:bodyPr>
            <a:spAutoFit/>
          </a:bodyPr>
          <a:lstStyle>
            <a:lvl1pPr marL="0" indent="0" algn="l">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43" name="Textplatzhalter 36">
            <a:extLst>
              <a:ext uri="{FF2B5EF4-FFF2-40B4-BE49-F238E27FC236}">
                <a16:creationId xmlns:a16="http://schemas.microsoft.com/office/drawing/2014/main" id="{7BAEB840-5D6E-4DA5-95E4-4ADD556A655F}"/>
              </a:ext>
            </a:extLst>
          </p:cNvPr>
          <p:cNvSpPr>
            <a:spLocks noGrp="1"/>
          </p:cNvSpPr>
          <p:nvPr>
            <p:ph type="body" sz="quarter" idx="25" hasCustomPrompt="1"/>
          </p:nvPr>
        </p:nvSpPr>
        <p:spPr>
          <a:xfrm>
            <a:off x="8170112" y="4853813"/>
            <a:ext cx="2743199" cy="341632"/>
          </a:xfrm>
        </p:spPr>
        <p:txBody>
          <a:bodyPr>
            <a:spAutoFit/>
          </a:bodyPr>
          <a:lstStyle>
            <a:lvl1pPr marL="0" indent="0" algn="l">
              <a:buFontTx/>
              <a:buNone/>
              <a:defRPr sz="1800" cap="all" baseline="0">
                <a:solidFill>
                  <a:srgbClr val="0B68B6"/>
                </a:solidFill>
                <a:latin typeface="Abadi" panose="020B0604020104020204" pitchFamily="34" charset="0"/>
              </a:defRPr>
            </a:lvl1pPr>
          </a:lstStyle>
          <a:p>
            <a:pPr lvl="0"/>
            <a:r>
              <a:rPr lang="de-DE" dirty="0"/>
              <a:t>ÜBERSCHRIFT</a:t>
            </a:r>
            <a:endParaRPr lang="de-AT" dirty="0"/>
          </a:p>
        </p:txBody>
      </p:sp>
      <p:sp>
        <p:nvSpPr>
          <p:cNvPr id="45" name="Textplatzhalter 36">
            <a:extLst>
              <a:ext uri="{FF2B5EF4-FFF2-40B4-BE49-F238E27FC236}">
                <a16:creationId xmlns:a16="http://schemas.microsoft.com/office/drawing/2014/main" id="{A69AC94A-EABD-4F46-9662-23E1724A3659}"/>
              </a:ext>
            </a:extLst>
          </p:cNvPr>
          <p:cNvSpPr>
            <a:spLocks noGrp="1"/>
          </p:cNvSpPr>
          <p:nvPr>
            <p:ph type="body" sz="quarter" idx="22" hasCustomPrompt="1"/>
          </p:nvPr>
        </p:nvSpPr>
        <p:spPr>
          <a:xfrm>
            <a:off x="908778" y="5162018"/>
            <a:ext cx="2743199" cy="313932"/>
          </a:xfrm>
        </p:spPr>
        <p:txBody>
          <a:bodyPr>
            <a:spAutoFit/>
          </a:bodyPr>
          <a:lstStyle>
            <a:lvl1pPr marL="285750" indent="-285750" algn="l">
              <a:spcBef>
                <a:spcPts val="600"/>
              </a:spcBef>
              <a:buClr>
                <a:srgbClr val="0B68B6"/>
              </a:buClr>
              <a:buSzPct val="150000"/>
              <a:buFont typeface="Arial" panose="020B0604020202020204" pitchFamily="34" charset="0"/>
              <a:buChar char="•"/>
              <a:defRPr sz="1600">
                <a:solidFill>
                  <a:schemeClr val="tx1"/>
                </a:solidFill>
                <a:latin typeface="Abadi" panose="020B0604020104020204" pitchFamily="34" charset="0"/>
              </a:defRPr>
            </a:lvl1pPr>
          </a:lstStyle>
          <a:p>
            <a:pPr lvl="0"/>
            <a:r>
              <a:rPr lang="de-DE" dirty="0"/>
              <a:t>Auflistungspunkt</a:t>
            </a:r>
            <a:endParaRPr lang="de-AT" dirty="0"/>
          </a:p>
        </p:txBody>
      </p:sp>
      <p:sp>
        <p:nvSpPr>
          <p:cNvPr id="46" name="Textplatzhalter 36">
            <a:extLst>
              <a:ext uri="{FF2B5EF4-FFF2-40B4-BE49-F238E27FC236}">
                <a16:creationId xmlns:a16="http://schemas.microsoft.com/office/drawing/2014/main" id="{6BD87AD6-077F-43A0-A76A-E40E7EB21648}"/>
              </a:ext>
            </a:extLst>
          </p:cNvPr>
          <p:cNvSpPr>
            <a:spLocks noGrp="1"/>
          </p:cNvSpPr>
          <p:nvPr>
            <p:ph type="body" sz="quarter" idx="26" hasCustomPrompt="1"/>
          </p:nvPr>
        </p:nvSpPr>
        <p:spPr>
          <a:xfrm>
            <a:off x="4539445" y="5162018"/>
            <a:ext cx="2743199" cy="313932"/>
          </a:xfrm>
        </p:spPr>
        <p:txBody>
          <a:bodyPr>
            <a:spAutoFit/>
          </a:bodyPr>
          <a:lstStyle>
            <a:lvl1pPr marL="285750" indent="-285750" algn="l">
              <a:spcBef>
                <a:spcPts val="600"/>
              </a:spcBef>
              <a:buClr>
                <a:srgbClr val="0B68B6"/>
              </a:buClr>
              <a:buSzPct val="150000"/>
              <a:buFont typeface="Wingdings" panose="05000000000000000000" pitchFamily="2" charset="2"/>
              <a:buChar char="§"/>
              <a:defRPr lang="de-AT" sz="1600" kern="1200" dirty="0">
                <a:solidFill>
                  <a:schemeClr val="tx1"/>
                </a:solidFill>
                <a:latin typeface="Abadi" panose="020B0604020104020204" pitchFamily="34" charset="0"/>
                <a:ea typeface="+mn-ea"/>
                <a:cs typeface="+mn-cs"/>
              </a:defRPr>
            </a:lvl1pPr>
          </a:lstStyle>
          <a:p>
            <a:pPr marL="285750" lvl="0" indent="-285750" algn="l" defTabSz="914400" rtl="0" eaLnBrk="1" latinLnBrk="0" hangingPunct="1">
              <a:lnSpc>
                <a:spcPct val="90000"/>
              </a:lnSpc>
              <a:spcBef>
                <a:spcPts val="600"/>
              </a:spcBef>
              <a:buClr>
                <a:srgbClr val="0B68B6"/>
              </a:buClr>
              <a:buSzPct val="150000"/>
              <a:buFont typeface="Arial" panose="020B0604020202020204" pitchFamily="34" charset="0"/>
              <a:buChar char="•"/>
            </a:pPr>
            <a:r>
              <a:rPr lang="de-DE" dirty="0"/>
              <a:t>Auflistungspunkt</a:t>
            </a:r>
            <a:endParaRPr lang="de-AT" dirty="0"/>
          </a:p>
        </p:txBody>
      </p:sp>
      <p:sp>
        <p:nvSpPr>
          <p:cNvPr id="47" name="Textplatzhalter 36">
            <a:extLst>
              <a:ext uri="{FF2B5EF4-FFF2-40B4-BE49-F238E27FC236}">
                <a16:creationId xmlns:a16="http://schemas.microsoft.com/office/drawing/2014/main" id="{D28F677E-3023-4EEB-8A37-FC05BF401C5F}"/>
              </a:ext>
            </a:extLst>
          </p:cNvPr>
          <p:cNvSpPr>
            <a:spLocks noGrp="1"/>
          </p:cNvSpPr>
          <p:nvPr>
            <p:ph type="body" sz="quarter" idx="27" hasCustomPrompt="1"/>
          </p:nvPr>
        </p:nvSpPr>
        <p:spPr>
          <a:xfrm>
            <a:off x="8170111" y="5171543"/>
            <a:ext cx="2743199" cy="313932"/>
          </a:xfrm>
        </p:spPr>
        <p:txBody>
          <a:bodyPr>
            <a:spAutoFit/>
          </a:bodyPr>
          <a:lstStyle>
            <a:lvl1pPr marL="285750" indent="-285750" algn="l">
              <a:spcBef>
                <a:spcPts val="600"/>
              </a:spcBef>
              <a:buClr>
                <a:srgbClr val="0B68B6"/>
              </a:buClr>
              <a:buSzPct val="150000"/>
              <a:buFont typeface="Wingdings" panose="05000000000000000000" pitchFamily="2" charset="2"/>
              <a:buChar char="§"/>
              <a:defRPr lang="de-AT" sz="1600" kern="1200" dirty="0">
                <a:solidFill>
                  <a:schemeClr val="tx1"/>
                </a:solidFill>
                <a:latin typeface="Abadi" panose="020B0604020104020204" pitchFamily="34" charset="0"/>
                <a:ea typeface="+mn-ea"/>
                <a:cs typeface="+mn-cs"/>
              </a:defRPr>
            </a:lvl1pPr>
          </a:lstStyle>
          <a:p>
            <a:pPr marL="285750" lvl="0" indent="-285750" algn="l" defTabSz="914400" rtl="0" eaLnBrk="1" latinLnBrk="0" hangingPunct="1">
              <a:lnSpc>
                <a:spcPct val="90000"/>
              </a:lnSpc>
              <a:spcBef>
                <a:spcPts val="600"/>
              </a:spcBef>
              <a:buClr>
                <a:srgbClr val="0B68B6"/>
              </a:buClr>
              <a:buSzPct val="150000"/>
              <a:buFont typeface="Arial" panose="020B0604020202020204" pitchFamily="34" charset="0"/>
              <a:buChar char="•"/>
            </a:pPr>
            <a:r>
              <a:rPr lang="de-DE" dirty="0"/>
              <a:t>Auflistungspunkt</a:t>
            </a:r>
            <a:endParaRPr lang="de-AT" dirty="0"/>
          </a:p>
        </p:txBody>
      </p:sp>
    </p:spTree>
    <p:extLst>
      <p:ext uri="{BB962C8B-B14F-4D97-AF65-F5344CB8AC3E}">
        <p14:creationId xmlns:p14="http://schemas.microsoft.com/office/powerpoint/2010/main" val="3471719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duktbeschriftun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F41D74B3-5153-4162-B008-12ADB5C9A527}"/>
              </a:ext>
            </a:extLst>
          </p:cNvPr>
          <p:cNvSpPr>
            <a:spLocks noGrp="1"/>
          </p:cNvSpPr>
          <p:nvPr>
            <p:ph type="sldNum" sz="quarter" idx="12"/>
          </p:nvPr>
        </p:nvSpPr>
        <p:spPr>
          <a:xfrm>
            <a:off x="838200" y="6511070"/>
            <a:ext cx="2743200" cy="365125"/>
          </a:xfrm>
        </p:spPr>
        <p:txBody>
          <a:bodyPr/>
          <a:lstStyle/>
          <a:p>
            <a:fld id="{DF34B1CE-B98B-48A1-9EB0-3522A896DF57}" type="slidenum">
              <a:rPr lang="de-AT" smtClean="0"/>
              <a:t>‹Nr.›</a:t>
            </a:fld>
            <a:endParaRPr lang="de-AT"/>
          </a:p>
        </p:txBody>
      </p:sp>
      <p:grpSp>
        <p:nvGrpSpPr>
          <p:cNvPr id="5" name="Gruppieren 4">
            <a:extLst>
              <a:ext uri="{FF2B5EF4-FFF2-40B4-BE49-F238E27FC236}">
                <a16:creationId xmlns:a16="http://schemas.microsoft.com/office/drawing/2014/main" id="{E04552CE-1048-415A-82B2-1B398E51C2D8}"/>
              </a:ext>
            </a:extLst>
          </p:cNvPr>
          <p:cNvGrpSpPr/>
          <p:nvPr userDrawn="1"/>
        </p:nvGrpSpPr>
        <p:grpSpPr>
          <a:xfrm>
            <a:off x="10343059" y="6548955"/>
            <a:ext cx="1556378" cy="196469"/>
            <a:chOff x="10008973" y="634959"/>
            <a:chExt cx="2032726" cy="236942"/>
          </a:xfrm>
        </p:grpSpPr>
        <p:sp>
          <p:nvSpPr>
            <p:cNvPr id="6" name="AutoShape 3">
              <a:extLst>
                <a:ext uri="{FF2B5EF4-FFF2-40B4-BE49-F238E27FC236}">
                  <a16:creationId xmlns:a16="http://schemas.microsoft.com/office/drawing/2014/main" id="{FEE9EC25-96A8-47D0-9435-F1D35C7A8D27}"/>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7" name="Rectangle 5">
              <a:extLst>
                <a:ext uri="{FF2B5EF4-FFF2-40B4-BE49-F238E27FC236}">
                  <a16:creationId xmlns:a16="http://schemas.microsoft.com/office/drawing/2014/main" id="{FF5730D4-E3EC-4389-9E4C-0B8F093F09C6}"/>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8" name="Freeform 6">
              <a:extLst>
                <a:ext uri="{FF2B5EF4-FFF2-40B4-BE49-F238E27FC236}">
                  <a16:creationId xmlns:a16="http://schemas.microsoft.com/office/drawing/2014/main" id="{3EC43CA1-61E0-4405-B166-A53B2F2684C9}"/>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9" name="Freeform 7">
              <a:extLst>
                <a:ext uri="{FF2B5EF4-FFF2-40B4-BE49-F238E27FC236}">
                  <a16:creationId xmlns:a16="http://schemas.microsoft.com/office/drawing/2014/main" id="{79F957D5-496A-4354-87BE-E7B1914DAC40}"/>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0" name="Freeform 8">
              <a:extLst>
                <a:ext uri="{FF2B5EF4-FFF2-40B4-BE49-F238E27FC236}">
                  <a16:creationId xmlns:a16="http://schemas.microsoft.com/office/drawing/2014/main" id="{623A3F61-D412-4065-A865-A5FA18489B44}"/>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1" name="Freeform 9">
              <a:extLst>
                <a:ext uri="{FF2B5EF4-FFF2-40B4-BE49-F238E27FC236}">
                  <a16:creationId xmlns:a16="http://schemas.microsoft.com/office/drawing/2014/main" id="{BD04A473-E05B-4834-BE0C-A6EAEE924EE0}"/>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Freeform 10">
              <a:extLst>
                <a:ext uri="{FF2B5EF4-FFF2-40B4-BE49-F238E27FC236}">
                  <a16:creationId xmlns:a16="http://schemas.microsoft.com/office/drawing/2014/main" id="{26EAF5C4-FA49-4BA1-A6D9-3845912BA88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11">
              <a:extLst>
                <a:ext uri="{FF2B5EF4-FFF2-40B4-BE49-F238E27FC236}">
                  <a16:creationId xmlns:a16="http://schemas.microsoft.com/office/drawing/2014/main" id="{03D6AB5E-6D64-4CF5-9D30-AFCD4A3960E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12">
              <a:extLst>
                <a:ext uri="{FF2B5EF4-FFF2-40B4-BE49-F238E27FC236}">
                  <a16:creationId xmlns:a16="http://schemas.microsoft.com/office/drawing/2014/main" id="{25016F4A-3F43-491D-9E5E-47D9A2042884}"/>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13">
              <a:extLst>
                <a:ext uri="{FF2B5EF4-FFF2-40B4-BE49-F238E27FC236}">
                  <a16:creationId xmlns:a16="http://schemas.microsoft.com/office/drawing/2014/main" id="{C30C34C4-BA89-4508-812F-2F512BD21709}"/>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14">
              <a:extLst>
                <a:ext uri="{FF2B5EF4-FFF2-40B4-BE49-F238E27FC236}">
                  <a16:creationId xmlns:a16="http://schemas.microsoft.com/office/drawing/2014/main" id="{309B6008-BE98-4054-8AA9-DC6892598BFE}"/>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5">
              <a:extLst>
                <a:ext uri="{FF2B5EF4-FFF2-40B4-BE49-F238E27FC236}">
                  <a16:creationId xmlns:a16="http://schemas.microsoft.com/office/drawing/2014/main" id="{391270DB-4553-41AB-B0EC-295918EA2D37}"/>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6">
              <a:extLst>
                <a:ext uri="{FF2B5EF4-FFF2-40B4-BE49-F238E27FC236}">
                  <a16:creationId xmlns:a16="http://schemas.microsoft.com/office/drawing/2014/main" id="{FE268B44-6774-4630-B879-534414DCE3F8}"/>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7">
              <a:extLst>
                <a:ext uri="{FF2B5EF4-FFF2-40B4-BE49-F238E27FC236}">
                  <a16:creationId xmlns:a16="http://schemas.microsoft.com/office/drawing/2014/main" id="{318DFB30-EE40-45DA-8B29-1A09C571EE53}"/>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8">
              <a:extLst>
                <a:ext uri="{FF2B5EF4-FFF2-40B4-BE49-F238E27FC236}">
                  <a16:creationId xmlns:a16="http://schemas.microsoft.com/office/drawing/2014/main" id="{1CF6634D-EA2A-41A2-8DC8-9C4C12521541}"/>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9">
              <a:extLst>
                <a:ext uri="{FF2B5EF4-FFF2-40B4-BE49-F238E27FC236}">
                  <a16:creationId xmlns:a16="http://schemas.microsoft.com/office/drawing/2014/main" id="{10DEEF5C-ADBE-4A1D-90AB-8C203989D189}"/>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20">
              <a:extLst>
                <a:ext uri="{FF2B5EF4-FFF2-40B4-BE49-F238E27FC236}">
                  <a16:creationId xmlns:a16="http://schemas.microsoft.com/office/drawing/2014/main" id="{0D9E23B5-7A4C-4808-9380-7EE7D82A978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21">
              <a:extLst>
                <a:ext uri="{FF2B5EF4-FFF2-40B4-BE49-F238E27FC236}">
                  <a16:creationId xmlns:a16="http://schemas.microsoft.com/office/drawing/2014/main" id="{1C5AA94C-E400-466F-BC4C-20756C6CBB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22">
              <a:extLst>
                <a:ext uri="{FF2B5EF4-FFF2-40B4-BE49-F238E27FC236}">
                  <a16:creationId xmlns:a16="http://schemas.microsoft.com/office/drawing/2014/main" id="{41DCB9D4-BF34-4B60-865D-1AE742564169}"/>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23">
              <a:extLst>
                <a:ext uri="{FF2B5EF4-FFF2-40B4-BE49-F238E27FC236}">
                  <a16:creationId xmlns:a16="http://schemas.microsoft.com/office/drawing/2014/main" id="{F41F7CD0-6F5A-42B8-AC96-C3EDFB3C25C5}"/>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26" name="Rechteck 3">
            <a:extLst>
              <a:ext uri="{FF2B5EF4-FFF2-40B4-BE49-F238E27FC236}">
                <a16:creationId xmlns:a16="http://schemas.microsoft.com/office/drawing/2014/main" id="{9E94BD64-B54A-438B-B8C2-C33E053A33DE}"/>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27" name="Rechteck 26">
            <a:extLst>
              <a:ext uri="{FF2B5EF4-FFF2-40B4-BE49-F238E27FC236}">
                <a16:creationId xmlns:a16="http://schemas.microsoft.com/office/drawing/2014/main" id="{9B61CBAA-7B13-4C3E-AAA7-A179B4FB55FE}"/>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1" name="Gerader Verbinder 30">
            <a:extLst>
              <a:ext uri="{FF2B5EF4-FFF2-40B4-BE49-F238E27FC236}">
                <a16:creationId xmlns:a16="http://schemas.microsoft.com/office/drawing/2014/main" id="{E7FCCB42-DF44-4660-9FBD-3AD9A2F0A9E7}"/>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32" name="Untertitel 2">
            <a:extLst>
              <a:ext uri="{FF2B5EF4-FFF2-40B4-BE49-F238E27FC236}">
                <a16:creationId xmlns:a16="http://schemas.microsoft.com/office/drawing/2014/main" id="{6E3314C5-8021-4C8A-9AA5-3DDDAED99D04}"/>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dirty="0"/>
              <a:t>LEERE FOLIE</a:t>
            </a:r>
          </a:p>
        </p:txBody>
      </p:sp>
      <p:sp>
        <p:nvSpPr>
          <p:cNvPr id="3" name="Bildplatzhalter 2">
            <a:extLst>
              <a:ext uri="{FF2B5EF4-FFF2-40B4-BE49-F238E27FC236}">
                <a16:creationId xmlns:a16="http://schemas.microsoft.com/office/drawing/2014/main" id="{E7E4695C-622D-4B0E-AAB8-A67087DC0826}"/>
              </a:ext>
            </a:extLst>
          </p:cNvPr>
          <p:cNvSpPr>
            <a:spLocks noGrp="1"/>
          </p:cNvSpPr>
          <p:nvPr>
            <p:ph type="pic" sz="quarter" idx="16" hasCustomPrompt="1"/>
          </p:nvPr>
        </p:nvSpPr>
        <p:spPr>
          <a:xfrm>
            <a:off x="3953599" y="2198168"/>
            <a:ext cx="3876675" cy="4021223"/>
          </a:xfrm>
        </p:spPr>
        <p:txBody>
          <a:bodyPr/>
          <a:lstStyle>
            <a:lvl1pPr>
              <a:defRPr/>
            </a:lvl1pPr>
          </a:lstStyle>
          <a:p>
            <a:r>
              <a:rPr lang="de-AT" dirty="0"/>
              <a:t>Produktbild</a:t>
            </a:r>
          </a:p>
        </p:txBody>
      </p:sp>
      <p:sp>
        <p:nvSpPr>
          <p:cNvPr id="30" name="Textplatzhalter 4">
            <a:extLst>
              <a:ext uri="{FF2B5EF4-FFF2-40B4-BE49-F238E27FC236}">
                <a16:creationId xmlns:a16="http://schemas.microsoft.com/office/drawing/2014/main" id="{B7D0B951-0BCB-49F5-98C2-D6184DB06806}"/>
              </a:ext>
            </a:extLst>
          </p:cNvPr>
          <p:cNvSpPr>
            <a:spLocks noGrp="1"/>
          </p:cNvSpPr>
          <p:nvPr>
            <p:ph type="body" sz="quarter" idx="29" hasCustomPrompt="1"/>
          </p:nvPr>
        </p:nvSpPr>
        <p:spPr>
          <a:xfrm>
            <a:off x="980404" y="1423988"/>
            <a:ext cx="5115584" cy="590550"/>
          </a:xfrm>
        </p:spPr>
        <p:txBody>
          <a:bodyPr>
            <a:noAutofit/>
          </a:bodyPr>
          <a:lstStyle>
            <a:lvl1pPr marL="0" indent="0">
              <a:buNone/>
              <a:defRPr sz="1800">
                <a:latin typeface="Abadi" panose="020B0604020104020204" pitchFamily="34"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de-DE" dirty="0"/>
              <a:t>Text</a:t>
            </a:r>
          </a:p>
        </p:txBody>
      </p:sp>
    </p:spTree>
    <p:extLst>
      <p:ext uri="{BB962C8B-B14F-4D97-AF65-F5344CB8AC3E}">
        <p14:creationId xmlns:p14="http://schemas.microsoft.com/office/powerpoint/2010/main" val="36127156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F41D74B3-5153-4162-B008-12ADB5C9A527}"/>
              </a:ext>
            </a:extLst>
          </p:cNvPr>
          <p:cNvSpPr>
            <a:spLocks noGrp="1"/>
          </p:cNvSpPr>
          <p:nvPr>
            <p:ph type="sldNum" sz="quarter" idx="12"/>
          </p:nvPr>
        </p:nvSpPr>
        <p:spPr>
          <a:xfrm>
            <a:off x="838200" y="6511070"/>
            <a:ext cx="2743200" cy="365125"/>
          </a:xfrm>
        </p:spPr>
        <p:txBody>
          <a:bodyPr/>
          <a:lstStyle/>
          <a:p>
            <a:fld id="{DF34B1CE-B98B-48A1-9EB0-3522A896DF57}" type="slidenum">
              <a:rPr lang="de-AT" smtClean="0"/>
              <a:t>‹Nr.›</a:t>
            </a:fld>
            <a:endParaRPr lang="de-AT"/>
          </a:p>
        </p:txBody>
      </p:sp>
      <p:grpSp>
        <p:nvGrpSpPr>
          <p:cNvPr id="5" name="Gruppieren 4">
            <a:extLst>
              <a:ext uri="{FF2B5EF4-FFF2-40B4-BE49-F238E27FC236}">
                <a16:creationId xmlns:a16="http://schemas.microsoft.com/office/drawing/2014/main" id="{E04552CE-1048-415A-82B2-1B398E51C2D8}"/>
              </a:ext>
            </a:extLst>
          </p:cNvPr>
          <p:cNvGrpSpPr/>
          <p:nvPr userDrawn="1"/>
        </p:nvGrpSpPr>
        <p:grpSpPr>
          <a:xfrm>
            <a:off x="10343059" y="6548955"/>
            <a:ext cx="1556378" cy="196469"/>
            <a:chOff x="10008973" y="634959"/>
            <a:chExt cx="2032726" cy="236942"/>
          </a:xfrm>
        </p:grpSpPr>
        <p:sp>
          <p:nvSpPr>
            <p:cNvPr id="6" name="AutoShape 3">
              <a:extLst>
                <a:ext uri="{FF2B5EF4-FFF2-40B4-BE49-F238E27FC236}">
                  <a16:creationId xmlns:a16="http://schemas.microsoft.com/office/drawing/2014/main" id="{FEE9EC25-96A8-47D0-9435-F1D35C7A8D27}"/>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7" name="Rectangle 5">
              <a:extLst>
                <a:ext uri="{FF2B5EF4-FFF2-40B4-BE49-F238E27FC236}">
                  <a16:creationId xmlns:a16="http://schemas.microsoft.com/office/drawing/2014/main" id="{FF5730D4-E3EC-4389-9E4C-0B8F093F09C6}"/>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8" name="Freeform 6">
              <a:extLst>
                <a:ext uri="{FF2B5EF4-FFF2-40B4-BE49-F238E27FC236}">
                  <a16:creationId xmlns:a16="http://schemas.microsoft.com/office/drawing/2014/main" id="{3EC43CA1-61E0-4405-B166-A53B2F2684C9}"/>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9" name="Freeform 7">
              <a:extLst>
                <a:ext uri="{FF2B5EF4-FFF2-40B4-BE49-F238E27FC236}">
                  <a16:creationId xmlns:a16="http://schemas.microsoft.com/office/drawing/2014/main" id="{79F957D5-496A-4354-87BE-E7B1914DAC40}"/>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0" name="Freeform 8">
              <a:extLst>
                <a:ext uri="{FF2B5EF4-FFF2-40B4-BE49-F238E27FC236}">
                  <a16:creationId xmlns:a16="http://schemas.microsoft.com/office/drawing/2014/main" id="{623A3F61-D412-4065-A865-A5FA18489B44}"/>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1" name="Freeform 9">
              <a:extLst>
                <a:ext uri="{FF2B5EF4-FFF2-40B4-BE49-F238E27FC236}">
                  <a16:creationId xmlns:a16="http://schemas.microsoft.com/office/drawing/2014/main" id="{BD04A473-E05B-4834-BE0C-A6EAEE924EE0}"/>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Freeform 10">
              <a:extLst>
                <a:ext uri="{FF2B5EF4-FFF2-40B4-BE49-F238E27FC236}">
                  <a16:creationId xmlns:a16="http://schemas.microsoft.com/office/drawing/2014/main" id="{26EAF5C4-FA49-4BA1-A6D9-3845912BA88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11">
              <a:extLst>
                <a:ext uri="{FF2B5EF4-FFF2-40B4-BE49-F238E27FC236}">
                  <a16:creationId xmlns:a16="http://schemas.microsoft.com/office/drawing/2014/main" id="{03D6AB5E-6D64-4CF5-9D30-AFCD4A3960E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12">
              <a:extLst>
                <a:ext uri="{FF2B5EF4-FFF2-40B4-BE49-F238E27FC236}">
                  <a16:creationId xmlns:a16="http://schemas.microsoft.com/office/drawing/2014/main" id="{25016F4A-3F43-491D-9E5E-47D9A2042884}"/>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13">
              <a:extLst>
                <a:ext uri="{FF2B5EF4-FFF2-40B4-BE49-F238E27FC236}">
                  <a16:creationId xmlns:a16="http://schemas.microsoft.com/office/drawing/2014/main" id="{C30C34C4-BA89-4508-812F-2F512BD21709}"/>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14">
              <a:extLst>
                <a:ext uri="{FF2B5EF4-FFF2-40B4-BE49-F238E27FC236}">
                  <a16:creationId xmlns:a16="http://schemas.microsoft.com/office/drawing/2014/main" id="{309B6008-BE98-4054-8AA9-DC6892598BFE}"/>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5">
              <a:extLst>
                <a:ext uri="{FF2B5EF4-FFF2-40B4-BE49-F238E27FC236}">
                  <a16:creationId xmlns:a16="http://schemas.microsoft.com/office/drawing/2014/main" id="{391270DB-4553-41AB-B0EC-295918EA2D37}"/>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6">
              <a:extLst>
                <a:ext uri="{FF2B5EF4-FFF2-40B4-BE49-F238E27FC236}">
                  <a16:creationId xmlns:a16="http://schemas.microsoft.com/office/drawing/2014/main" id="{FE268B44-6774-4630-B879-534414DCE3F8}"/>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7">
              <a:extLst>
                <a:ext uri="{FF2B5EF4-FFF2-40B4-BE49-F238E27FC236}">
                  <a16:creationId xmlns:a16="http://schemas.microsoft.com/office/drawing/2014/main" id="{318DFB30-EE40-45DA-8B29-1A09C571EE53}"/>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8">
              <a:extLst>
                <a:ext uri="{FF2B5EF4-FFF2-40B4-BE49-F238E27FC236}">
                  <a16:creationId xmlns:a16="http://schemas.microsoft.com/office/drawing/2014/main" id="{1CF6634D-EA2A-41A2-8DC8-9C4C12521541}"/>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9">
              <a:extLst>
                <a:ext uri="{FF2B5EF4-FFF2-40B4-BE49-F238E27FC236}">
                  <a16:creationId xmlns:a16="http://schemas.microsoft.com/office/drawing/2014/main" id="{10DEEF5C-ADBE-4A1D-90AB-8C203989D189}"/>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20">
              <a:extLst>
                <a:ext uri="{FF2B5EF4-FFF2-40B4-BE49-F238E27FC236}">
                  <a16:creationId xmlns:a16="http://schemas.microsoft.com/office/drawing/2014/main" id="{0D9E23B5-7A4C-4808-9380-7EE7D82A978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21">
              <a:extLst>
                <a:ext uri="{FF2B5EF4-FFF2-40B4-BE49-F238E27FC236}">
                  <a16:creationId xmlns:a16="http://schemas.microsoft.com/office/drawing/2014/main" id="{1C5AA94C-E400-466F-BC4C-20756C6CBB87}"/>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22">
              <a:extLst>
                <a:ext uri="{FF2B5EF4-FFF2-40B4-BE49-F238E27FC236}">
                  <a16:creationId xmlns:a16="http://schemas.microsoft.com/office/drawing/2014/main" id="{41DCB9D4-BF34-4B60-865D-1AE742564169}"/>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23">
              <a:extLst>
                <a:ext uri="{FF2B5EF4-FFF2-40B4-BE49-F238E27FC236}">
                  <a16:creationId xmlns:a16="http://schemas.microsoft.com/office/drawing/2014/main" id="{F41F7CD0-6F5A-42B8-AC96-C3EDFB3C25C5}"/>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26" name="Rechteck 3">
            <a:extLst>
              <a:ext uri="{FF2B5EF4-FFF2-40B4-BE49-F238E27FC236}">
                <a16:creationId xmlns:a16="http://schemas.microsoft.com/office/drawing/2014/main" id="{9E94BD64-B54A-438B-B8C2-C33E053A33DE}"/>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27" name="Rechteck 26">
            <a:extLst>
              <a:ext uri="{FF2B5EF4-FFF2-40B4-BE49-F238E27FC236}">
                <a16:creationId xmlns:a16="http://schemas.microsoft.com/office/drawing/2014/main" id="{9B61CBAA-7B13-4C3E-AAA7-A179B4FB55FE}"/>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1" name="Gerader Verbinder 30">
            <a:extLst>
              <a:ext uri="{FF2B5EF4-FFF2-40B4-BE49-F238E27FC236}">
                <a16:creationId xmlns:a16="http://schemas.microsoft.com/office/drawing/2014/main" id="{E7FCCB42-DF44-4660-9FBD-3AD9A2F0A9E7}"/>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32" name="Untertitel 2">
            <a:extLst>
              <a:ext uri="{FF2B5EF4-FFF2-40B4-BE49-F238E27FC236}">
                <a16:creationId xmlns:a16="http://schemas.microsoft.com/office/drawing/2014/main" id="{6E3314C5-8021-4C8A-9AA5-3DDDAED99D04}"/>
              </a:ext>
            </a:extLst>
          </p:cNvPr>
          <p:cNvSpPr>
            <a:spLocks noGrp="1"/>
          </p:cNvSpPr>
          <p:nvPr>
            <p:ph type="subTitle" idx="15" hasCustomPrompt="1"/>
          </p:nvPr>
        </p:nvSpPr>
        <p:spPr>
          <a:xfrm>
            <a:off x="980403" y="648310"/>
            <a:ext cx="6515763"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dirty="0"/>
              <a:t>LEERE FOLIE</a:t>
            </a:r>
          </a:p>
        </p:txBody>
      </p:sp>
    </p:spTree>
    <p:extLst>
      <p:ext uri="{BB962C8B-B14F-4D97-AF65-F5344CB8AC3E}">
        <p14:creationId xmlns:p14="http://schemas.microsoft.com/office/powerpoint/2010/main" val="75979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fofolie durchgängiges Bi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F7959944-DD8E-45F4-91C7-9B0EDAF22BEC}"/>
              </a:ext>
            </a:extLst>
          </p:cNvPr>
          <p:cNvSpPr>
            <a:spLocks noGrp="1"/>
          </p:cNvSpPr>
          <p:nvPr>
            <p:ph type="subTitle" idx="1" hasCustomPrompt="1"/>
          </p:nvPr>
        </p:nvSpPr>
        <p:spPr>
          <a:xfrm>
            <a:off x="980404" y="648310"/>
            <a:ext cx="9144000"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INFOFOLIE DURCHGÄNGIGES BILD</a:t>
            </a:r>
            <a:endParaRPr lang="de-AT" dirty="0"/>
          </a:p>
        </p:txBody>
      </p:sp>
      <p:sp>
        <p:nvSpPr>
          <p:cNvPr id="6" name="Foliennummernplatzhalter 5">
            <a:extLst>
              <a:ext uri="{FF2B5EF4-FFF2-40B4-BE49-F238E27FC236}">
                <a16:creationId xmlns:a16="http://schemas.microsoft.com/office/drawing/2014/main" id="{D563EDAE-BAB1-4CC4-9B59-4469029C7FAD}"/>
              </a:ext>
            </a:extLst>
          </p:cNvPr>
          <p:cNvSpPr>
            <a:spLocks noGrp="1"/>
          </p:cNvSpPr>
          <p:nvPr>
            <p:ph type="sldNum" sz="quarter" idx="12"/>
          </p:nvPr>
        </p:nvSpPr>
        <p:spPr>
          <a:xfrm>
            <a:off x="838200" y="6511070"/>
            <a:ext cx="2743200" cy="365125"/>
          </a:xfrm>
        </p:spPr>
        <p:txBody>
          <a:bodyPr/>
          <a:lstStyle/>
          <a:p>
            <a:fld id="{DF34B1CE-B98B-48A1-9EB0-3522A896DF57}" type="slidenum">
              <a:rPr lang="de-AT" smtClean="0"/>
              <a:t>‹Nr.›</a:t>
            </a:fld>
            <a:endParaRPr lang="de-AT" dirty="0"/>
          </a:p>
        </p:txBody>
      </p:sp>
      <p:cxnSp>
        <p:nvCxnSpPr>
          <p:cNvPr id="31" name="Gerader Verbinder 30">
            <a:extLst>
              <a:ext uri="{FF2B5EF4-FFF2-40B4-BE49-F238E27FC236}">
                <a16:creationId xmlns:a16="http://schemas.microsoft.com/office/drawing/2014/main" id="{D2ACB87E-F590-42D5-B746-9D1629D29D24}"/>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grpSp>
        <p:nvGrpSpPr>
          <p:cNvPr id="30" name="Gruppieren 29">
            <a:extLst>
              <a:ext uri="{FF2B5EF4-FFF2-40B4-BE49-F238E27FC236}">
                <a16:creationId xmlns:a16="http://schemas.microsoft.com/office/drawing/2014/main" id="{C63E03DA-5656-4AED-AAF0-3A03C1029E38}"/>
              </a:ext>
            </a:extLst>
          </p:cNvPr>
          <p:cNvGrpSpPr/>
          <p:nvPr userDrawn="1"/>
        </p:nvGrpSpPr>
        <p:grpSpPr>
          <a:xfrm>
            <a:off x="10343059" y="6548955"/>
            <a:ext cx="1556378" cy="196469"/>
            <a:chOff x="10008973" y="634959"/>
            <a:chExt cx="2032726" cy="236942"/>
          </a:xfrm>
        </p:grpSpPr>
        <p:sp>
          <p:nvSpPr>
            <p:cNvPr id="32" name="AutoShape 3">
              <a:extLst>
                <a:ext uri="{FF2B5EF4-FFF2-40B4-BE49-F238E27FC236}">
                  <a16:creationId xmlns:a16="http://schemas.microsoft.com/office/drawing/2014/main" id="{95C6E82B-9E85-4C04-BB81-A0FB49FB4860}"/>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Rectangle 5">
              <a:extLst>
                <a:ext uri="{FF2B5EF4-FFF2-40B4-BE49-F238E27FC236}">
                  <a16:creationId xmlns:a16="http://schemas.microsoft.com/office/drawing/2014/main" id="{1601DA44-AC75-4513-A4B7-1F737AA96767}"/>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6">
              <a:extLst>
                <a:ext uri="{FF2B5EF4-FFF2-40B4-BE49-F238E27FC236}">
                  <a16:creationId xmlns:a16="http://schemas.microsoft.com/office/drawing/2014/main" id="{E0DA06D2-9614-46F3-913B-A0752B62AB3A}"/>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7">
              <a:extLst>
                <a:ext uri="{FF2B5EF4-FFF2-40B4-BE49-F238E27FC236}">
                  <a16:creationId xmlns:a16="http://schemas.microsoft.com/office/drawing/2014/main" id="{A9FF650F-3A40-4A72-9627-3F3FFDD06D27}"/>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8">
              <a:extLst>
                <a:ext uri="{FF2B5EF4-FFF2-40B4-BE49-F238E27FC236}">
                  <a16:creationId xmlns:a16="http://schemas.microsoft.com/office/drawing/2014/main" id="{6EF4B57F-BFC8-41A3-9940-D53A32BF52B8}"/>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9">
              <a:extLst>
                <a:ext uri="{FF2B5EF4-FFF2-40B4-BE49-F238E27FC236}">
                  <a16:creationId xmlns:a16="http://schemas.microsoft.com/office/drawing/2014/main" id="{DAA858EC-0D6C-4CA6-A66B-5FC2EE23ECBF}"/>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10">
              <a:extLst>
                <a:ext uri="{FF2B5EF4-FFF2-40B4-BE49-F238E27FC236}">
                  <a16:creationId xmlns:a16="http://schemas.microsoft.com/office/drawing/2014/main" id="{721FF971-6208-4E2D-81D3-0BF42682EDB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11">
              <a:extLst>
                <a:ext uri="{FF2B5EF4-FFF2-40B4-BE49-F238E27FC236}">
                  <a16:creationId xmlns:a16="http://schemas.microsoft.com/office/drawing/2014/main" id="{C8D056A7-6F12-4ECA-A5B8-F1F01B6C24E3}"/>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12">
              <a:extLst>
                <a:ext uri="{FF2B5EF4-FFF2-40B4-BE49-F238E27FC236}">
                  <a16:creationId xmlns:a16="http://schemas.microsoft.com/office/drawing/2014/main" id="{0109C17C-8551-4A5F-A266-C44B277100CF}"/>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2" name="Freeform 13">
              <a:extLst>
                <a:ext uri="{FF2B5EF4-FFF2-40B4-BE49-F238E27FC236}">
                  <a16:creationId xmlns:a16="http://schemas.microsoft.com/office/drawing/2014/main" id="{EE34ED3C-EAFA-4E4A-B646-687D91BC34ED}"/>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3" name="Freeform 14">
              <a:extLst>
                <a:ext uri="{FF2B5EF4-FFF2-40B4-BE49-F238E27FC236}">
                  <a16:creationId xmlns:a16="http://schemas.microsoft.com/office/drawing/2014/main" id="{94B1AFF6-A3B7-4D4C-A1B1-89D41B9EE1DF}"/>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4" name="Freeform 15">
              <a:extLst>
                <a:ext uri="{FF2B5EF4-FFF2-40B4-BE49-F238E27FC236}">
                  <a16:creationId xmlns:a16="http://schemas.microsoft.com/office/drawing/2014/main" id="{77130944-EED8-4316-8488-E3FE6DC2932C}"/>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5" name="Freeform 16">
              <a:extLst>
                <a:ext uri="{FF2B5EF4-FFF2-40B4-BE49-F238E27FC236}">
                  <a16:creationId xmlns:a16="http://schemas.microsoft.com/office/drawing/2014/main" id="{BDB868B6-41E8-4C75-A2EF-9258386A5A8D}"/>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6" name="Freeform 17">
              <a:extLst>
                <a:ext uri="{FF2B5EF4-FFF2-40B4-BE49-F238E27FC236}">
                  <a16:creationId xmlns:a16="http://schemas.microsoft.com/office/drawing/2014/main" id="{ECE84AE6-564D-4769-B807-75A562005E78}"/>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7" name="Freeform 18">
              <a:extLst>
                <a:ext uri="{FF2B5EF4-FFF2-40B4-BE49-F238E27FC236}">
                  <a16:creationId xmlns:a16="http://schemas.microsoft.com/office/drawing/2014/main" id="{E34BCED9-53AD-4442-BEF1-E868B661F18D}"/>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8" name="Freeform 19">
              <a:extLst>
                <a:ext uri="{FF2B5EF4-FFF2-40B4-BE49-F238E27FC236}">
                  <a16:creationId xmlns:a16="http://schemas.microsoft.com/office/drawing/2014/main" id="{D7211777-69D3-41A2-AA46-5738E0CAA93B}"/>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9" name="Freeform 20">
              <a:extLst>
                <a:ext uri="{FF2B5EF4-FFF2-40B4-BE49-F238E27FC236}">
                  <a16:creationId xmlns:a16="http://schemas.microsoft.com/office/drawing/2014/main" id="{78120A48-9C54-46CA-B312-957758FB22D9}"/>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50" name="Freeform 21">
              <a:extLst>
                <a:ext uri="{FF2B5EF4-FFF2-40B4-BE49-F238E27FC236}">
                  <a16:creationId xmlns:a16="http://schemas.microsoft.com/office/drawing/2014/main" id="{21585777-7A8A-4BE5-9A38-98383FFB20A5}"/>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51" name="Freeform 22">
              <a:extLst>
                <a:ext uri="{FF2B5EF4-FFF2-40B4-BE49-F238E27FC236}">
                  <a16:creationId xmlns:a16="http://schemas.microsoft.com/office/drawing/2014/main" id="{18EBDF58-7EC0-48FE-9B6C-496E41FE6814}"/>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52" name="Freeform 23">
              <a:extLst>
                <a:ext uri="{FF2B5EF4-FFF2-40B4-BE49-F238E27FC236}">
                  <a16:creationId xmlns:a16="http://schemas.microsoft.com/office/drawing/2014/main" id="{CE17235E-F88E-48C2-96EF-AD313300D646}"/>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53" name="Rechteck 3">
            <a:extLst>
              <a:ext uri="{FF2B5EF4-FFF2-40B4-BE49-F238E27FC236}">
                <a16:creationId xmlns:a16="http://schemas.microsoft.com/office/drawing/2014/main" id="{80F62921-E707-4C5D-8EFC-84B1092F27E2}"/>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54" name="Rechteck 53">
            <a:extLst>
              <a:ext uri="{FF2B5EF4-FFF2-40B4-BE49-F238E27FC236}">
                <a16:creationId xmlns:a16="http://schemas.microsoft.com/office/drawing/2014/main" id="{79FA1948-5426-4955-899D-77CBCB2A87E0}"/>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8" name="Textplatzhalter 3">
            <a:extLst>
              <a:ext uri="{FF2B5EF4-FFF2-40B4-BE49-F238E27FC236}">
                <a16:creationId xmlns:a16="http://schemas.microsoft.com/office/drawing/2014/main" id="{089BDDD9-9E9B-4849-A3DA-BC4E07C3F678}"/>
              </a:ext>
            </a:extLst>
          </p:cNvPr>
          <p:cNvSpPr>
            <a:spLocks noGrp="1"/>
          </p:cNvSpPr>
          <p:nvPr>
            <p:ph type="body" sz="quarter" idx="16" hasCustomPrompt="1"/>
          </p:nvPr>
        </p:nvSpPr>
        <p:spPr>
          <a:xfrm>
            <a:off x="4985016" y="5385867"/>
            <a:ext cx="2219325" cy="313932"/>
          </a:xfrm>
        </p:spPr>
        <p:txBody>
          <a:bodyPr>
            <a:noAutofit/>
          </a:bodyPr>
          <a:lstStyle>
            <a:lvl1pPr marL="0" indent="0" algn="ctr">
              <a:buNone/>
              <a:defRPr sz="1600" b="1" cap="all" baseline="0">
                <a:latin typeface="Abadi" panose="020B0604020104020204" pitchFamily="34" charset="0"/>
              </a:defRPr>
            </a:lvl1pPr>
          </a:lstStyle>
          <a:p>
            <a:pPr lvl="0"/>
            <a:r>
              <a:rPr lang="de-AT" dirty="0"/>
              <a:t>BESCHRIFTUNG</a:t>
            </a:r>
          </a:p>
        </p:txBody>
      </p:sp>
      <p:sp>
        <p:nvSpPr>
          <p:cNvPr id="55" name="Bildplatzhalter 34">
            <a:extLst>
              <a:ext uri="{FF2B5EF4-FFF2-40B4-BE49-F238E27FC236}">
                <a16:creationId xmlns:a16="http://schemas.microsoft.com/office/drawing/2014/main" id="{93BE35F5-FD1B-4DCD-9373-41189C9AB6A0}"/>
              </a:ext>
            </a:extLst>
          </p:cNvPr>
          <p:cNvSpPr>
            <a:spLocks noGrp="1"/>
          </p:cNvSpPr>
          <p:nvPr>
            <p:ph type="pic" sz="quarter" idx="18" hasCustomPrompt="1"/>
          </p:nvPr>
        </p:nvSpPr>
        <p:spPr>
          <a:xfrm>
            <a:off x="0" y="1341439"/>
            <a:ext cx="12192000" cy="3382962"/>
          </a:xfrm>
        </p:spPr>
        <p:txBody>
          <a:bodyPr/>
          <a:lstStyle>
            <a:lvl1pPr>
              <a:defRPr/>
            </a:lvl1pPr>
          </a:lstStyle>
          <a:p>
            <a:r>
              <a:rPr lang="de-AT" dirty="0"/>
              <a:t>Längliches Bild</a:t>
            </a:r>
          </a:p>
        </p:txBody>
      </p:sp>
      <p:sp>
        <p:nvSpPr>
          <p:cNvPr id="33" name="Textplatzhalter 3">
            <a:extLst>
              <a:ext uri="{FF2B5EF4-FFF2-40B4-BE49-F238E27FC236}">
                <a16:creationId xmlns:a16="http://schemas.microsoft.com/office/drawing/2014/main" id="{0F1D4E8C-C004-47D7-B11E-53E592E353E7}"/>
              </a:ext>
            </a:extLst>
          </p:cNvPr>
          <p:cNvSpPr>
            <a:spLocks noGrp="1"/>
          </p:cNvSpPr>
          <p:nvPr>
            <p:ph type="body" sz="quarter" idx="15" hasCustomPrompt="1"/>
          </p:nvPr>
        </p:nvSpPr>
        <p:spPr>
          <a:xfrm>
            <a:off x="1421758" y="5385868"/>
            <a:ext cx="2219325" cy="313932"/>
          </a:xfrm>
        </p:spPr>
        <p:txBody>
          <a:bodyPr>
            <a:noAutofit/>
          </a:bodyPr>
          <a:lstStyle>
            <a:lvl1pPr marL="0" indent="0" algn="ctr">
              <a:buNone/>
              <a:defRPr sz="1600" b="1" cap="all" baseline="0">
                <a:latin typeface="Abadi" panose="020B0604020104020204" pitchFamily="34" charset="0"/>
              </a:defRPr>
            </a:lvl1pPr>
          </a:lstStyle>
          <a:p>
            <a:pPr lvl="0"/>
            <a:r>
              <a:rPr lang="de-AT" dirty="0"/>
              <a:t>BESCHRIFTUNG</a:t>
            </a:r>
          </a:p>
        </p:txBody>
      </p:sp>
      <p:sp>
        <p:nvSpPr>
          <p:cNvPr id="56" name="Textplatzhalter 3">
            <a:extLst>
              <a:ext uri="{FF2B5EF4-FFF2-40B4-BE49-F238E27FC236}">
                <a16:creationId xmlns:a16="http://schemas.microsoft.com/office/drawing/2014/main" id="{E9ED8FDA-7A09-49A5-9208-CC933AA88EFD}"/>
              </a:ext>
            </a:extLst>
          </p:cNvPr>
          <p:cNvSpPr>
            <a:spLocks noGrp="1"/>
          </p:cNvSpPr>
          <p:nvPr>
            <p:ph type="body" sz="quarter" idx="17" hasCustomPrompt="1"/>
          </p:nvPr>
        </p:nvSpPr>
        <p:spPr>
          <a:xfrm>
            <a:off x="8548274" y="5385868"/>
            <a:ext cx="2219325" cy="313932"/>
          </a:xfrm>
        </p:spPr>
        <p:txBody>
          <a:bodyPr>
            <a:noAutofit/>
          </a:bodyPr>
          <a:lstStyle>
            <a:lvl1pPr marL="0" indent="0" algn="ctr">
              <a:buNone/>
              <a:defRPr sz="1600" b="1" cap="all" baseline="0">
                <a:latin typeface="Abadi" panose="020B0604020104020204" pitchFamily="34" charset="0"/>
              </a:defRPr>
            </a:lvl1pPr>
          </a:lstStyle>
          <a:p>
            <a:pPr lvl="0"/>
            <a:r>
              <a:rPr lang="de-AT" dirty="0"/>
              <a:t>BESCHRIFTUNG</a:t>
            </a:r>
          </a:p>
        </p:txBody>
      </p:sp>
      <p:sp>
        <p:nvSpPr>
          <p:cNvPr id="64" name="Textplatzhalter 3">
            <a:extLst>
              <a:ext uri="{FF2B5EF4-FFF2-40B4-BE49-F238E27FC236}">
                <a16:creationId xmlns:a16="http://schemas.microsoft.com/office/drawing/2014/main" id="{58E789CC-14F4-43AF-8E27-14342045E669}"/>
              </a:ext>
            </a:extLst>
          </p:cNvPr>
          <p:cNvSpPr>
            <a:spLocks noGrp="1"/>
          </p:cNvSpPr>
          <p:nvPr>
            <p:ph type="body" sz="quarter" idx="20" hasCustomPrompt="1"/>
          </p:nvPr>
        </p:nvSpPr>
        <p:spPr>
          <a:xfrm>
            <a:off x="1421758" y="5660005"/>
            <a:ext cx="2219325" cy="313932"/>
          </a:xfrm>
        </p:spPr>
        <p:txBody>
          <a:bodyPr>
            <a:noAutofit/>
          </a:bodyPr>
          <a:lstStyle>
            <a:lvl1pPr marL="0" indent="0" algn="ctr">
              <a:buNone/>
              <a:defRPr sz="1600" b="0" cap="none" baseline="0">
                <a:latin typeface="Abadi" panose="020B0604020104020204" pitchFamily="34" charset="0"/>
              </a:defRPr>
            </a:lvl1pPr>
          </a:lstStyle>
          <a:p>
            <a:pPr lvl="0"/>
            <a:r>
              <a:rPr lang="de-AT" dirty="0"/>
              <a:t>Text</a:t>
            </a:r>
          </a:p>
        </p:txBody>
      </p:sp>
      <p:sp>
        <p:nvSpPr>
          <p:cNvPr id="65" name="Textplatzhalter 3">
            <a:extLst>
              <a:ext uri="{FF2B5EF4-FFF2-40B4-BE49-F238E27FC236}">
                <a16:creationId xmlns:a16="http://schemas.microsoft.com/office/drawing/2014/main" id="{223514BF-A39A-4A80-8C27-F7BA54F84128}"/>
              </a:ext>
            </a:extLst>
          </p:cNvPr>
          <p:cNvSpPr>
            <a:spLocks noGrp="1"/>
          </p:cNvSpPr>
          <p:nvPr>
            <p:ph type="body" sz="quarter" idx="21" hasCustomPrompt="1"/>
          </p:nvPr>
        </p:nvSpPr>
        <p:spPr>
          <a:xfrm>
            <a:off x="4985016" y="5660005"/>
            <a:ext cx="2219325" cy="313932"/>
          </a:xfrm>
        </p:spPr>
        <p:txBody>
          <a:bodyPr>
            <a:noAutofit/>
          </a:bodyPr>
          <a:lstStyle>
            <a:lvl1pPr marL="0" indent="0" algn="ctr">
              <a:buNone/>
              <a:defRPr sz="1600" b="0" cap="none" baseline="0">
                <a:latin typeface="Abadi" panose="020B0604020104020204" pitchFamily="34" charset="0"/>
              </a:defRPr>
            </a:lvl1pPr>
          </a:lstStyle>
          <a:p>
            <a:pPr lvl="0"/>
            <a:r>
              <a:rPr lang="de-AT" dirty="0"/>
              <a:t>Text</a:t>
            </a:r>
          </a:p>
        </p:txBody>
      </p:sp>
      <p:sp>
        <p:nvSpPr>
          <p:cNvPr id="66" name="Textplatzhalter 3">
            <a:extLst>
              <a:ext uri="{FF2B5EF4-FFF2-40B4-BE49-F238E27FC236}">
                <a16:creationId xmlns:a16="http://schemas.microsoft.com/office/drawing/2014/main" id="{0B2150B2-5B45-4864-8F7A-4CC956350BB0}"/>
              </a:ext>
            </a:extLst>
          </p:cNvPr>
          <p:cNvSpPr>
            <a:spLocks noGrp="1"/>
          </p:cNvSpPr>
          <p:nvPr>
            <p:ph type="body" sz="quarter" idx="22" hasCustomPrompt="1"/>
          </p:nvPr>
        </p:nvSpPr>
        <p:spPr>
          <a:xfrm>
            <a:off x="8548274" y="5660005"/>
            <a:ext cx="2219325" cy="313932"/>
          </a:xfrm>
        </p:spPr>
        <p:txBody>
          <a:bodyPr>
            <a:noAutofit/>
          </a:bodyPr>
          <a:lstStyle>
            <a:lvl1pPr marL="0" indent="0" algn="ctr">
              <a:buNone/>
              <a:defRPr sz="1600" b="0" cap="none" baseline="0">
                <a:latin typeface="Abadi" panose="020B0604020104020204" pitchFamily="34" charset="0"/>
              </a:defRPr>
            </a:lvl1pPr>
          </a:lstStyle>
          <a:p>
            <a:pPr lvl="0"/>
            <a:r>
              <a:rPr lang="de-AT" dirty="0"/>
              <a:t>Text</a:t>
            </a:r>
          </a:p>
        </p:txBody>
      </p:sp>
    </p:spTree>
    <p:extLst>
      <p:ext uri="{BB962C8B-B14F-4D97-AF65-F5344CB8AC3E}">
        <p14:creationId xmlns:p14="http://schemas.microsoft.com/office/powerpoint/2010/main" val="402430028"/>
      </p:ext>
    </p:extLst>
  </p:cSld>
  <p:clrMapOvr>
    <a:masterClrMapping/>
  </p:clrMapOvr>
  <p:extLst>
    <p:ext uri="{DCECCB84-F9BA-43D5-87BE-67443E8EF086}">
      <p15:sldGuideLst xmlns:p15="http://schemas.microsoft.com/office/powerpoint/2012/main">
        <p15:guide id="2" orient="horz" pos="2976" userDrawn="1">
          <p15:clr>
            <a:srgbClr val="FBAE40"/>
          </p15:clr>
        </p15:guide>
        <p15:guide id="3" orient="horz" pos="84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Übersichtsfoli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874B59B5-4467-4DA2-8A69-0D6DF54924C7}"/>
              </a:ext>
            </a:extLst>
          </p:cNvPr>
          <p:cNvSpPr>
            <a:spLocks noGrp="1"/>
          </p:cNvSpPr>
          <p:nvPr>
            <p:ph type="sldNum" sz="quarter" idx="12"/>
          </p:nvPr>
        </p:nvSpPr>
        <p:spPr>
          <a:xfrm>
            <a:off x="838200" y="6511069"/>
            <a:ext cx="2743200" cy="365125"/>
          </a:xfrm>
        </p:spPr>
        <p:txBody>
          <a:bodyPr/>
          <a:lstStyle/>
          <a:p>
            <a:fld id="{DF34B1CE-B98B-48A1-9EB0-3522A896DF57}" type="slidenum">
              <a:rPr lang="de-AT" smtClean="0"/>
              <a:t>‹Nr.›</a:t>
            </a:fld>
            <a:endParaRPr lang="de-AT"/>
          </a:p>
        </p:txBody>
      </p:sp>
      <p:cxnSp>
        <p:nvCxnSpPr>
          <p:cNvPr id="9" name="Gerader Verbinder 8">
            <a:extLst>
              <a:ext uri="{FF2B5EF4-FFF2-40B4-BE49-F238E27FC236}">
                <a16:creationId xmlns:a16="http://schemas.microsoft.com/office/drawing/2014/main" id="{BA494247-BC00-4CA7-806F-0505437E951F}"/>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0D21F413-6D81-4770-AEF0-67AEE21E4694}"/>
              </a:ext>
            </a:extLst>
          </p:cNvPr>
          <p:cNvSpPr>
            <a:spLocks noGrp="1"/>
          </p:cNvSpPr>
          <p:nvPr>
            <p:ph type="subTitle" idx="13" hasCustomPrompt="1"/>
          </p:nvPr>
        </p:nvSpPr>
        <p:spPr>
          <a:xfrm>
            <a:off x="980404" y="648310"/>
            <a:ext cx="9144000"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ÜBERSICHTSFOLIE</a:t>
            </a:r>
            <a:endParaRPr lang="de-AT" dirty="0"/>
          </a:p>
        </p:txBody>
      </p:sp>
      <p:grpSp>
        <p:nvGrpSpPr>
          <p:cNvPr id="7" name="Gruppieren 6">
            <a:extLst>
              <a:ext uri="{FF2B5EF4-FFF2-40B4-BE49-F238E27FC236}">
                <a16:creationId xmlns:a16="http://schemas.microsoft.com/office/drawing/2014/main" id="{F57B62D3-FFC7-4821-A150-DDF444567882}"/>
              </a:ext>
            </a:extLst>
          </p:cNvPr>
          <p:cNvGrpSpPr/>
          <p:nvPr userDrawn="1"/>
        </p:nvGrpSpPr>
        <p:grpSpPr>
          <a:xfrm>
            <a:off x="10343059" y="6548955"/>
            <a:ext cx="1556378" cy="196469"/>
            <a:chOff x="10008973" y="634959"/>
            <a:chExt cx="2032726" cy="236942"/>
          </a:xfrm>
        </p:grpSpPr>
        <p:sp>
          <p:nvSpPr>
            <p:cNvPr id="8" name="AutoShape 3">
              <a:extLst>
                <a:ext uri="{FF2B5EF4-FFF2-40B4-BE49-F238E27FC236}">
                  <a16:creationId xmlns:a16="http://schemas.microsoft.com/office/drawing/2014/main" id="{64A43C44-64FA-4362-8DBC-F76DD70F5DDA}"/>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1" name="Rectangle 5">
              <a:extLst>
                <a:ext uri="{FF2B5EF4-FFF2-40B4-BE49-F238E27FC236}">
                  <a16:creationId xmlns:a16="http://schemas.microsoft.com/office/drawing/2014/main" id="{F4BA5EFB-8902-482D-A561-3C6FE46E5F0E}"/>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2" name="Freeform 6">
              <a:extLst>
                <a:ext uri="{FF2B5EF4-FFF2-40B4-BE49-F238E27FC236}">
                  <a16:creationId xmlns:a16="http://schemas.microsoft.com/office/drawing/2014/main" id="{5E7B01A6-2666-421B-9AFB-BEC5F3D8DC62}"/>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3" name="Freeform 7">
              <a:extLst>
                <a:ext uri="{FF2B5EF4-FFF2-40B4-BE49-F238E27FC236}">
                  <a16:creationId xmlns:a16="http://schemas.microsoft.com/office/drawing/2014/main" id="{848E67C6-23CC-4531-AB1A-326E71A97E3E}"/>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4" name="Freeform 8">
              <a:extLst>
                <a:ext uri="{FF2B5EF4-FFF2-40B4-BE49-F238E27FC236}">
                  <a16:creationId xmlns:a16="http://schemas.microsoft.com/office/drawing/2014/main" id="{C96FF1B2-9146-449B-B84C-D9A2EB841483}"/>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5" name="Freeform 9">
              <a:extLst>
                <a:ext uri="{FF2B5EF4-FFF2-40B4-BE49-F238E27FC236}">
                  <a16:creationId xmlns:a16="http://schemas.microsoft.com/office/drawing/2014/main" id="{B814941E-6796-4FDD-98A1-AA8C755833EB}"/>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6" name="Freeform 10">
              <a:extLst>
                <a:ext uri="{FF2B5EF4-FFF2-40B4-BE49-F238E27FC236}">
                  <a16:creationId xmlns:a16="http://schemas.microsoft.com/office/drawing/2014/main" id="{66E93977-A3CB-4263-BE85-B91DC7AE4982}"/>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7" name="Freeform 11">
              <a:extLst>
                <a:ext uri="{FF2B5EF4-FFF2-40B4-BE49-F238E27FC236}">
                  <a16:creationId xmlns:a16="http://schemas.microsoft.com/office/drawing/2014/main" id="{1FCFC933-83B2-4733-847C-1B40032E5DEC}"/>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8" name="Freeform 12">
              <a:extLst>
                <a:ext uri="{FF2B5EF4-FFF2-40B4-BE49-F238E27FC236}">
                  <a16:creationId xmlns:a16="http://schemas.microsoft.com/office/drawing/2014/main" id="{C15C1EE8-24A6-4661-8B40-5706F398046D}"/>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19" name="Freeform 13">
              <a:extLst>
                <a:ext uri="{FF2B5EF4-FFF2-40B4-BE49-F238E27FC236}">
                  <a16:creationId xmlns:a16="http://schemas.microsoft.com/office/drawing/2014/main" id="{95F773C2-9885-4D6B-8B13-3461DD6392E8}"/>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0" name="Freeform 14">
              <a:extLst>
                <a:ext uri="{FF2B5EF4-FFF2-40B4-BE49-F238E27FC236}">
                  <a16:creationId xmlns:a16="http://schemas.microsoft.com/office/drawing/2014/main" id="{4E5FBAB0-7FAC-4BBA-85E6-82278372C3BF}"/>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1" name="Freeform 15">
              <a:extLst>
                <a:ext uri="{FF2B5EF4-FFF2-40B4-BE49-F238E27FC236}">
                  <a16:creationId xmlns:a16="http://schemas.microsoft.com/office/drawing/2014/main" id="{020A3D06-0D36-4B0F-9C46-4D9214FB259D}"/>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2" name="Freeform 16">
              <a:extLst>
                <a:ext uri="{FF2B5EF4-FFF2-40B4-BE49-F238E27FC236}">
                  <a16:creationId xmlns:a16="http://schemas.microsoft.com/office/drawing/2014/main" id="{2A670860-BF2B-4122-AD65-1D59BA042517}"/>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Freeform 17">
              <a:extLst>
                <a:ext uri="{FF2B5EF4-FFF2-40B4-BE49-F238E27FC236}">
                  <a16:creationId xmlns:a16="http://schemas.microsoft.com/office/drawing/2014/main" id="{7DF050EF-FCCC-4772-B683-21D09B0790A4}"/>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18">
              <a:extLst>
                <a:ext uri="{FF2B5EF4-FFF2-40B4-BE49-F238E27FC236}">
                  <a16:creationId xmlns:a16="http://schemas.microsoft.com/office/drawing/2014/main" id="{62AC10E6-9773-4BA4-9265-638E8ACE0B51}"/>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19">
              <a:extLst>
                <a:ext uri="{FF2B5EF4-FFF2-40B4-BE49-F238E27FC236}">
                  <a16:creationId xmlns:a16="http://schemas.microsoft.com/office/drawing/2014/main" id="{B6792109-3232-4E68-82FA-84144E8EF877}"/>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20">
              <a:extLst>
                <a:ext uri="{FF2B5EF4-FFF2-40B4-BE49-F238E27FC236}">
                  <a16:creationId xmlns:a16="http://schemas.microsoft.com/office/drawing/2014/main" id="{8891AD10-1640-4F6E-A2B3-6E17E45E40E8}"/>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21">
              <a:extLst>
                <a:ext uri="{FF2B5EF4-FFF2-40B4-BE49-F238E27FC236}">
                  <a16:creationId xmlns:a16="http://schemas.microsoft.com/office/drawing/2014/main" id="{A211D015-EF57-4E1E-8003-823D231F7A9A}"/>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22">
              <a:extLst>
                <a:ext uri="{FF2B5EF4-FFF2-40B4-BE49-F238E27FC236}">
                  <a16:creationId xmlns:a16="http://schemas.microsoft.com/office/drawing/2014/main" id="{C87D5213-F56F-40CB-94AD-07D5B16297AF}"/>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23">
              <a:extLst>
                <a:ext uri="{FF2B5EF4-FFF2-40B4-BE49-F238E27FC236}">
                  <a16:creationId xmlns:a16="http://schemas.microsoft.com/office/drawing/2014/main" id="{4651BBB8-4223-49C8-83B6-B6A016F95DA0}"/>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30" name="Rechteck 3">
            <a:extLst>
              <a:ext uri="{FF2B5EF4-FFF2-40B4-BE49-F238E27FC236}">
                <a16:creationId xmlns:a16="http://schemas.microsoft.com/office/drawing/2014/main" id="{96A69343-B812-4F38-AF92-104E98E09A7F}"/>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31" name="Rechteck 30">
            <a:extLst>
              <a:ext uri="{FF2B5EF4-FFF2-40B4-BE49-F238E27FC236}">
                <a16:creationId xmlns:a16="http://schemas.microsoft.com/office/drawing/2014/main" id="{6AD973F2-B8A6-4D31-851E-C4B7957F041C}"/>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2" name="Bildplatzhalter 34">
            <a:extLst>
              <a:ext uri="{FF2B5EF4-FFF2-40B4-BE49-F238E27FC236}">
                <a16:creationId xmlns:a16="http://schemas.microsoft.com/office/drawing/2014/main" id="{3C9E649A-3CE9-49CA-B036-3B1D8A5571D1}"/>
              </a:ext>
            </a:extLst>
          </p:cNvPr>
          <p:cNvSpPr>
            <a:spLocks noGrp="1"/>
          </p:cNvSpPr>
          <p:nvPr>
            <p:ph type="pic" sz="quarter" idx="18" hasCustomPrompt="1"/>
          </p:nvPr>
        </p:nvSpPr>
        <p:spPr>
          <a:xfrm>
            <a:off x="0" y="1773238"/>
            <a:ext cx="12192000" cy="4572000"/>
          </a:xfrm>
        </p:spPr>
        <p:txBody>
          <a:bodyPr/>
          <a:lstStyle>
            <a:lvl1pPr>
              <a:defRPr/>
            </a:lvl1pPr>
          </a:lstStyle>
          <a:p>
            <a:r>
              <a:rPr lang="de-AT" dirty="0"/>
              <a:t>Großes Übersichtsbild</a:t>
            </a:r>
          </a:p>
        </p:txBody>
      </p:sp>
    </p:spTree>
    <p:extLst>
      <p:ext uri="{BB962C8B-B14F-4D97-AF65-F5344CB8AC3E}">
        <p14:creationId xmlns:p14="http://schemas.microsoft.com/office/powerpoint/2010/main" val="757776234"/>
      </p:ext>
    </p:extLst>
  </p:cSld>
  <p:clrMapOvr>
    <a:masterClrMapping/>
  </p:clrMapOvr>
  <p:extLst>
    <p:ext uri="{DCECCB84-F9BA-43D5-87BE-67443E8EF086}">
      <p15:sldGuideLst xmlns:p15="http://schemas.microsoft.com/office/powerpoint/2012/main">
        <p15:guide id="1" orient="horz" pos="1117" userDrawn="1">
          <p15:clr>
            <a:srgbClr val="FBAE40"/>
          </p15:clr>
        </p15:guide>
        <p15:guide id="2" orient="horz" pos="399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ktseite - 3 Puntk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88A730F-7C6E-45FB-B6AC-13C95174F1A0}"/>
              </a:ext>
            </a:extLst>
          </p:cNvPr>
          <p:cNvSpPr>
            <a:spLocks noGrp="1"/>
          </p:cNvSpPr>
          <p:nvPr>
            <p:ph type="sldNum" sz="quarter" idx="12"/>
          </p:nvPr>
        </p:nvSpPr>
        <p:spPr>
          <a:xfrm>
            <a:off x="838200" y="6511067"/>
            <a:ext cx="2743200" cy="365125"/>
          </a:xfrm>
        </p:spPr>
        <p:txBody>
          <a:bodyPr/>
          <a:lstStyle>
            <a:lvl1pPr>
              <a:defRPr>
                <a:solidFill>
                  <a:schemeClr val="bg1">
                    <a:lumMod val="50000"/>
                  </a:schemeClr>
                </a:solidFill>
              </a:defRPr>
            </a:lvl1pPr>
          </a:lstStyle>
          <a:p>
            <a:fld id="{DF34B1CE-B98B-48A1-9EB0-3522A896DF57}" type="slidenum">
              <a:rPr lang="de-AT" smtClean="0"/>
              <a:pPr/>
              <a:t>‹Nr.›</a:t>
            </a:fld>
            <a:endParaRPr lang="de-AT" dirty="0"/>
          </a:p>
        </p:txBody>
      </p:sp>
      <p:cxnSp>
        <p:nvCxnSpPr>
          <p:cNvPr id="8" name="Gerader Verbinder 7">
            <a:extLst>
              <a:ext uri="{FF2B5EF4-FFF2-40B4-BE49-F238E27FC236}">
                <a16:creationId xmlns:a16="http://schemas.microsoft.com/office/drawing/2014/main" id="{C36E426F-8348-4210-B6FB-9E4941464FDD}"/>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F5B1FC1B-FF84-4E83-9A23-7B783D63BE3B}"/>
              </a:ext>
            </a:extLst>
          </p:cNvPr>
          <p:cNvSpPr>
            <a:spLocks noGrp="1"/>
          </p:cNvSpPr>
          <p:nvPr>
            <p:ph type="subTitle" idx="15" hasCustomPrompt="1"/>
          </p:nvPr>
        </p:nvSpPr>
        <p:spPr>
          <a:xfrm>
            <a:off x="980404" y="648310"/>
            <a:ext cx="5115584"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PRODUKT</a:t>
            </a:r>
            <a:endParaRPr lang="de-AT" dirty="0"/>
          </a:p>
        </p:txBody>
      </p:sp>
      <p:sp>
        <p:nvSpPr>
          <p:cNvPr id="15" name="Ellipse 14">
            <a:extLst>
              <a:ext uri="{FF2B5EF4-FFF2-40B4-BE49-F238E27FC236}">
                <a16:creationId xmlns:a16="http://schemas.microsoft.com/office/drawing/2014/main" id="{26C3E9F4-E075-443D-AFBE-B6AE05E026F9}"/>
              </a:ext>
            </a:extLst>
          </p:cNvPr>
          <p:cNvSpPr/>
          <p:nvPr userDrawn="1"/>
        </p:nvSpPr>
        <p:spPr>
          <a:xfrm>
            <a:off x="874355" y="1937722"/>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Ellipse 17">
            <a:extLst>
              <a:ext uri="{FF2B5EF4-FFF2-40B4-BE49-F238E27FC236}">
                <a16:creationId xmlns:a16="http://schemas.microsoft.com/office/drawing/2014/main" id="{10E9BAC8-B6FC-4615-9F2E-3822CF60F680}"/>
              </a:ext>
            </a:extLst>
          </p:cNvPr>
          <p:cNvSpPr/>
          <p:nvPr userDrawn="1"/>
        </p:nvSpPr>
        <p:spPr>
          <a:xfrm>
            <a:off x="874355" y="3426001"/>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Ellipse 19">
            <a:extLst>
              <a:ext uri="{FF2B5EF4-FFF2-40B4-BE49-F238E27FC236}">
                <a16:creationId xmlns:a16="http://schemas.microsoft.com/office/drawing/2014/main" id="{5DB47FFC-6043-433B-B5EA-302DF3F9281A}"/>
              </a:ext>
            </a:extLst>
          </p:cNvPr>
          <p:cNvSpPr/>
          <p:nvPr userDrawn="1"/>
        </p:nvSpPr>
        <p:spPr>
          <a:xfrm>
            <a:off x="874355" y="4907325"/>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1" name="Gruppieren 20">
            <a:extLst>
              <a:ext uri="{FF2B5EF4-FFF2-40B4-BE49-F238E27FC236}">
                <a16:creationId xmlns:a16="http://schemas.microsoft.com/office/drawing/2014/main" id="{3948B6B7-76D7-44D8-A452-940B411470F8}"/>
              </a:ext>
            </a:extLst>
          </p:cNvPr>
          <p:cNvGrpSpPr/>
          <p:nvPr userDrawn="1"/>
        </p:nvGrpSpPr>
        <p:grpSpPr>
          <a:xfrm>
            <a:off x="10343059" y="6548955"/>
            <a:ext cx="1556378" cy="196469"/>
            <a:chOff x="10008973" y="634959"/>
            <a:chExt cx="2032726" cy="236942"/>
          </a:xfrm>
        </p:grpSpPr>
        <p:sp>
          <p:nvSpPr>
            <p:cNvPr id="22" name="AutoShape 3">
              <a:extLst>
                <a:ext uri="{FF2B5EF4-FFF2-40B4-BE49-F238E27FC236}">
                  <a16:creationId xmlns:a16="http://schemas.microsoft.com/office/drawing/2014/main" id="{B34B8919-DFCB-46B1-9814-3A7C7815FA77}"/>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Rectangle 5">
              <a:extLst>
                <a:ext uri="{FF2B5EF4-FFF2-40B4-BE49-F238E27FC236}">
                  <a16:creationId xmlns:a16="http://schemas.microsoft.com/office/drawing/2014/main" id="{2003D03D-31CB-4B7B-B79F-505AEDBF3254}"/>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6">
              <a:extLst>
                <a:ext uri="{FF2B5EF4-FFF2-40B4-BE49-F238E27FC236}">
                  <a16:creationId xmlns:a16="http://schemas.microsoft.com/office/drawing/2014/main" id="{563AB9DD-2188-470F-AB4F-DD38997A081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7">
              <a:extLst>
                <a:ext uri="{FF2B5EF4-FFF2-40B4-BE49-F238E27FC236}">
                  <a16:creationId xmlns:a16="http://schemas.microsoft.com/office/drawing/2014/main" id="{D94514D5-1A02-4019-A111-A717A1320119}"/>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8">
              <a:extLst>
                <a:ext uri="{FF2B5EF4-FFF2-40B4-BE49-F238E27FC236}">
                  <a16:creationId xmlns:a16="http://schemas.microsoft.com/office/drawing/2014/main" id="{F5BC1093-CE2C-4B3A-BBB1-C6D447CD67F0}"/>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9">
              <a:extLst>
                <a:ext uri="{FF2B5EF4-FFF2-40B4-BE49-F238E27FC236}">
                  <a16:creationId xmlns:a16="http://schemas.microsoft.com/office/drawing/2014/main" id="{813F8AF3-7824-4EBB-87E4-DD9802CA0218}"/>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10">
              <a:extLst>
                <a:ext uri="{FF2B5EF4-FFF2-40B4-BE49-F238E27FC236}">
                  <a16:creationId xmlns:a16="http://schemas.microsoft.com/office/drawing/2014/main" id="{2ED0C330-6795-49BD-9A12-686149AFC2DF}"/>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11">
              <a:extLst>
                <a:ext uri="{FF2B5EF4-FFF2-40B4-BE49-F238E27FC236}">
                  <a16:creationId xmlns:a16="http://schemas.microsoft.com/office/drawing/2014/main" id="{29A33FB5-E545-4952-B417-3C5B1B1498F0}"/>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12">
              <a:extLst>
                <a:ext uri="{FF2B5EF4-FFF2-40B4-BE49-F238E27FC236}">
                  <a16:creationId xmlns:a16="http://schemas.microsoft.com/office/drawing/2014/main" id="{0348A43C-9DBF-4ADF-AB19-9B9513D454BA}"/>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1" name="Freeform 13">
              <a:extLst>
                <a:ext uri="{FF2B5EF4-FFF2-40B4-BE49-F238E27FC236}">
                  <a16:creationId xmlns:a16="http://schemas.microsoft.com/office/drawing/2014/main" id="{DB30A33E-69D5-478F-A591-692DC92BB5E9}"/>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2" name="Freeform 14">
              <a:extLst>
                <a:ext uri="{FF2B5EF4-FFF2-40B4-BE49-F238E27FC236}">
                  <a16:creationId xmlns:a16="http://schemas.microsoft.com/office/drawing/2014/main" id="{054A8290-9F79-4EA2-A290-0EB57843FC18}"/>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3" name="Freeform 15">
              <a:extLst>
                <a:ext uri="{FF2B5EF4-FFF2-40B4-BE49-F238E27FC236}">
                  <a16:creationId xmlns:a16="http://schemas.microsoft.com/office/drawing/2014/main" id="{8A8B1606-3AC4-4EAE-8B46-03CA7DF3A1F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Freeform 16">
              <a:extLst>
                <a:ext uri="{FF2B5EF4-FFF2-40B4-BE49-F238E27FC236}">
                  <a16:creationId xmlns:a16="http://schemas.microsoft.com/office/drawing/2014/main" id="{7505FAA7-33AE-4FB7-B86A-FD4AE383CA1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17">
              <a:extLst>
                <a:ext uri="{FF2B5EF4-FFF2-40B4-BE49-F238E27FC236}">
                  <a16:creationId xmlns:a16="http://schemas.microsoft.com/office/drawing/2014/main" id="{5AF46654-693F-4A16-A0F5-AA138FC27ABC}"/>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18">
              <a:extLst>
                <a:ext uri="{FF2B5EF4-FFF2-40B4-BE49-F238E27FC236}">
                  <a16:creationId xmlns:a16="http://schemas.microsoft.com/office/drawing/2014/main" id="{1FB7B254-A659-47CB-BDDB-3E5F034E6A8B}"/>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19">
              <a:extLst>
                <a:ext uri="{FF2B5EF4-FFF2-40B4-BE49-F238E27FC236}">
                  <a16:creationId xmlns:a16="http://schemas.microsoft.com/office/drawing/2014/main" id="{82DC0344-7B0C-4B1D-83E9-7AB23DF43DA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20">
              <a:extLst>
                <a:ext uri="{FF2B5EF4-FFF2-40B4-BE49-F238E27FC236}">
                  <a16:creationId xmlns:a16="http://schemas.microsoft.com/office/drawing/2014/main" id="{FDDCDC75-6006-46C8-BC90-C0AD0798A11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21">
              <a:extLst>
                <a:ext uri="{FF2B5EF4-FFF2-40B4-BE49-F238E27FC236}">
                  <a16:creationId xmlns:a16="http://schemas.microsoft.com/office/drawing/2014/main" id="{F24366C6-5737-4638-B005-284DEF9A56B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22">
              <a:extLst>
                <a:ext uri="{FF2B5EF4-FFF2-40B4-BE49-F238E27FC236}">
                  <a16:creationId xmlns:a16="http://schemas.microsoft.com/office/drawing/2014/main" id="{DEB8DE54-A521-4338-A071-0ED0EB7120D4}"/>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23">
              <a:extLst>
                <a:ext uri="{FF2B5EF4-FFF2-40B4-BE49-F238E27FC236}">
                  <a16:creationId xmlns:a16="http://schemas.microsoft.com/office/drawing/2014/main" id="{0198234B-6C79-490B-9919-F49EF29F5A7A}"/>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42" name="Rechteck 3">
            <a:extLst>
              <a:ext uri="{FF2B5EF4-FFF2-40B4-BE49-F238E27FC236}">
                <a16:creationId xmlns:a16="http://schemas.microsoft.com/office/drawing/2014/main" id="{ADA38CFF-D8C5-4BA2-A119-8423B8B5933B}"/>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43" name="Rechteck 42">
            <a:extLst>
              <a:ext uri="{FF2B5EF4-FFF2-40B4-BE49-F238E27FC236}">
                <a16:creationId xmlns:a16="http://schemas.microsoft.com/office/drawing/2014/main" id="{CA8888B9-96E0-41D3-B2EF-022FEBA5F97F}"/>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 name="Textplatzhalter 2">
            <a:extLst>
              <a:ext uri="{FF2B5EF4-FFF2-40B4-BE49-F238E27FC236}">
                <a16:creationId xmlns:a16="http://schemas.microsoft.com/office/drawing/2014/main" id="{8A7B0276-FD20-4FA0-8894-8FE8E3525794}"/>
              </a:ext>
            </a:extLst>
          </p:cNvPr>
          <p:cNvSpPr>
            <a:spLocks noGrp="1"/>
          </p:cNvSpPr>
          <p:nvPr>
            <p:ph type="body" sz="quarter" idx="16" hasCustomPrompt="1"/>
          </p:nvPr>
        </p:nvSpPr>
        <p:spPr>
          <a:xfrm>
            <a:off x="1630800" y="20016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0" name="Textplatzhalter 2">
            <a:extLst>
              <a:ext uri="{FF2B5EF4-FFF2-40B4-BE49-F238E27FC236}">
                <a16:creationId xmlns:a16="http://schemas.microsoft.com/office/drawing/2014/main" id="{078D0036-F428-46DC-B18A-FF9D235029C0}"/>
              </a:ext>
            </a:extLst>
          </p:cNvPr>
          <p:cNvSpPr>
            <a:spLocks noGrp="1"/>
          </p:cNvSpPr>
          <p:nvPr>
            <p:ph type="body" sz="quarter" idx="17" hasCustomPrompt="1"/>
          </p:nvPr>
        </p:nvSpPr>
        <p:spPr>
          <a:xfrm>
            <a:off x="1630800" y="353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1" name="Textplatzhalter 2">
            <a:extLst>
              <a:ext uri="{FF2B5EF4-FFF2-40B4-BE49-F238E27FC236}">
                <a16:creationId xmlns:a16="http://schemas.microsoft.com/office/drawing/2014/main" id="{F69F4A32-BEF6-45AE-8FC1-AAE830CB0F8B}"/>
              </a:ext>
            </a:extLst>
          </p:cNvPr>
          <p:cNvSpPr>
            <a:spLocks noGrp="1"/>
          </p:cNvSpPr>
          <p:nvPr>
            <p:ph type="body" sz="quarter" idx="18" hasCustomPrompt="1"/>
          </p:nvPr>
        </p:nvSpPr>
        <p:spPr>
          <a:xfrm>
            <a:off x="1630800" y="50184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6" name="Textplatzhalter 55">
            <a:extLst>
              <a:ext uri="{FF2B5EF4-FFF2-40B4-BE49-F238E27FC236}">
                <a16:creationId xmlns:a16="http://schemas.microsoft.com/office/drawing/2014/main" id="{4BD8ACD4-C08D-45C2-8B7F-4EB39589D6D3}"/>
              </a:ext>
            </a:extLst>
          </p:cNvPr>
          <p:cNvSpPr>
            <a:spLocks noGrp="1"/>
          </p:cNvSpPr>
          <p:nvPr>
            <p:ph type="body" sz="quarter" idx="22" hasCustomPrompt="1"/>
          </p:nvPr>
        </p:nvSpPr>
        <p:spPr>
          <a:xfrm>
            <a:off x="1630800" y="23724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7" name="Textplatzhalter 55">
            <a:extLst>
              <a:ext uri="{FF2B5EF4-FFF2-40B4-BE49-F238E27FC236}">
                <a16:creationId xmlns:a16="http://schemas.microsoft.com/office/drawing/2014/main" id="{AC43170D-3BA0-465A-A01B-731E0A507BC6}"/>
              </a:ext>
            </a:extLst>
          </p:cNvPr>
          <p:cNvSpPr>
            <a:spLocks noGrp="1"/>
          </p:cNvSpPr>
          <p:nvPr>
            <p:ph type="body" sz="quarter" idx="23" hasCustomPrompt="1"/>
          </p:nvPr>
        </p:nvSpPr>
        <p:spPr>
          <a:xfrm>
            <a:off x="1630800" y="39060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8" name="Textplatzhalter 55">
            <a:extLst>
              <a:ext uri="{FF2B5EF4-FFF2-40B4-BE49-F238E27FC236}">
                <a16:creationId xmlns:a16="http://schemas.microsoft.com/office/drawing/2014/main" id="{091634F7-88F7-47AD-968B-94FAEE0270AC}"/>
              </a:ext>
            </a:extLst>
          </p:cNvPr>
          <p:cNvSpPr>
            <a:spLocks noGrp="1"/>
          </p:cNvSpPr>
          <p:nvPr>
            <p:ph type="body" sz="quarter" idx="24" hasCustomPrompt="1"/>
          </p:nvPr>
        </p:nvSpPr>
        <p:spPr>
          <a:xfrm>
            <a:off x="1630800" y="53856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4" name="Bildplatzhalter 3">
            <a:extLst>
              <a:ext uri="{FF2B5EF4-FFF2-40B4-BE49-F238E27FC236}">
                <a16:creationId xmlns:a16="http://schemas.microsoft.com/office/drawing/2014/main" id="{F88B51ED-C001-4B10-A665-5C4B4CD42624}"/>
              </a:ext>
            </a:extLst>
          </p:cNvPr>
          <p:cNvSpPr>
            <a:spLocks noGrp="1"/>
          </p:cNvSpPr>
          <p:nvPr>
            <p:ph type="pic" sz="quarter" idx="28" hasCustomPrompt="1"/>
          </p:nvPr>
        </p:nvSpPr>
        <p:spPr>
          <a:xfrm>
            <a:off x="8256589" y="0"/>
            <a:ext cx="3935411" cy="6453188"/>
          </a:xfrm>
          <a:effectLst>
            <a:outerShdw blurRad="50800" dist="38100" dir="10800000" algn="ctr" rotWithShape="0">
              <a:schemeClr val="tx1">
                <a:alpha val="40000"/>
              </a:schemeClr>
            </a:outerShdw>
          </a:effectLst>
        </p:spPr>
        <p:txBody>
          <a:bodyPr/>
          <a:lstStyle>
            <a:lvl1pPr>
              <a:defRPr/>
            </a:lvl1pPr>
          </a:lstStyle>
          <a:p>
            <a:r>
              <a:rPr lang="de-AT" dirty="0"/>
              <a:t>Produktbild</a:t>
            </a:r>
          </a:p>
        </p:txBody>
      </p:sp>
    </p:spTree>
    <p:extLst>
      <p:ext uri="{BB962C8B-B14F-4D97-AF65-F5344CB8AC3E}">
        <p14:creationId xmlns:p14="http://schemas.microsoft.com/office/powerpoint/2010/main" val="2637508857"/>
      </p:ext>
    </p:extLst>
  </p:cSld>
  <p:clrMapOvr>
    <a:masterClrMapping/>
  </p:clrMapOvr>
  <p:extLst>
    <p:ext uri="{DCECCB84-F9BA-43D5-87BE-67443E8EF086}">
      <p15:sldGuideLst xmlns:p15="http://schemas.microsoft.com/office/powerpoint/2012/main">
        <p15:guide id="1" pos="5201" userDrawn="1">
          <p15:clr>
            <a:srgbClr val="FBAE40"/>
          </p15:clr>
        </p15:guide>
        <p15:guide id="2" orient="horz" pos="406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ktseite - 4 Punkt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88A730F-7C6E-45FB-B6AC-13C95174F1A0}"/>
              </a:ext>
            </a:extLst>
          </p:cNvPr>
          <p:cNvSpPr>
            <a:spLocks noGrp="1"/>
          </p:cNvSpPr>
          <p:nvPr>
            <p:ph type="sldNum" sz="quarter" idx="12"/>
          </p:nvPr>
        </p:nvSpPr>
        <p:spPr>
          <a:xfrm>
            <a:off x="838200" y="6511067"/>
            <a:ext cx="2743200" cy="365125"/>
          </a:xfrm>
        </p:spPr>
        <p:txBody>
          <a:bodyPr/>
          <a:lstStyle>
            <a:lvl1pPr>
              <a:defRPr>
                <a:solidFill>
                  <a:schemeClr val="bg1">
                    <a:lumMod val="50000"/>
                  </a:schemeClr>
                </a:solidFill>
              </a:defRPr>
            </a:lvl1pPr>
          </a:lstStyle>
          <a:p>
            <a:fld id="{DF34B1CE-B98B-48A1-9EB0-3522A896DF57}" type="slidenum">
              <a:rPr lang="de-AT" smtClean="0"/>
              <a:pPr/>
              <a:t>‹Nr.›</a:t>
            </a:fld>
            <a:endParaRPr lang="de-AT" dirty="0"/>
          </a:p>
        </p:txBody>
      </p:sp>
      <p:cxnSp>
        <p:nvCxnSpPr>
          <p:cNvPr id="8" name="Gerader Verbinder 7">
            <a:extLst>
              <a:ext uri="{FF2B5EF4-FFF2-40B4-BE49-F238E27FC236}">
                <a16:creationId xmlns:a16="http://schemas.microsoft.com/office/drawing/2014/main" id="{C36E426F-8348-4210-B6FB-9E4941464FDD}"/>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F5B1FC1B-FF84-4E83-9A23-7B783D63BE3B}"/>
              </a:ext>
            </a:extLst>
          </p:cNvPr>
          <p:cNvSpPr>
            <a:spLocks noGrp="1"/>
          </p:cNvSpPr>
          <p:nvPr>
            <p:ph type="subTitle" idx="15" hasCustomPrompt="1"/>
          </p:nvPr>
        </p:nvSpPr>
        <p:spPr>
          <a:xfrm>
            <a:off x="980404" y="648310"/>
            <a:ext cx="5115584"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PRODUKT</a:t>
            </a:r>
            <a:endParaRPr lang="de-AT" dirty="0"/>
          </a:p>
        </p:txBody>
      </p:sp>
      <p:sp>
        <p:nvSpPr>
          <p:cNvPr id="11" name="Ellipse 10">
            <a:extLst>
              <a:ext uri="{FF2B5EF4-FFF2-40B4-BE49-F238E27FC236}">
                <a16:creationId xmlns:a16="http://schemas.microsoft.com/office/drawing/2014/main" id="{A562ECBC-7941-43DE-B95B-1FF97BB6657C}"/>
              </a:ext>
            </a:extLst>
          </p:cNvPr>
          <p:cNvSpPr/>
          <p:nvPr userDrawn="1"/>
        </p:nvSpPr>
        <p:spPr>
          <a:xfrm>
            <a:off x="874355" y="1952104"/>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Ellipse 11">
            <a:extLst>
              <a:ext uri="{FF2B5EF4-FFF2-40B4-BE49-F238E27FC236}">
                <a16:creationId xmlns:a16="http://schemas.microsoft.com/office/drawing/2014/main" id="{8DBE9B51-61BD-4718-AB8F-AA93F87964BF}"/>
              </a:ext>
            </a:extLst>
          </p:cNvPr>
          <p:cNvSpPr/>
          <p:nvPr userDrawn="1"/>
        </p:nvSpPr>
        <p:spPr>
          <a:xfrm>
            <a:off x="4457636" y="4083509"/>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Ellipse 12">
            <a:extLst>
              <a:ext uri="{FF2B5EF4-FFF2-40B4-BE49-F238E27FC236}">
                <a16:creationId xmlns:a16="http://schemas.microsoft.com/office/drawing/2014/main" id="{C6B81F40-DF75-40C5-9AF8-27028C384697}"/>
              </a:ext>
            </a:extLst>
          </p:cNvPr>
          <p:cNvSpPr/>
          <p:nvPr userDrawn="1"/>
        </p:nvSpPr>
        <p:spPr>
          <a:xfrm>
            <a:off x="4457636" y="1946593"/>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4" name="Ellipse 13">
            <a:extLst>
              <a:ext uri="{FF2B5EF4-FFF2-40B4-BE49-F238E27FC236}">
                <a16:creationId xmlns:a16="http://schemas.microsoft.com/office/drawing/2014/main" id="{DCD454D3-680E-4C3E-A301-936C3E25A81F}"/>
              </a:ext>
            </a:extLst>
          </p:cNvPr>
          <p:cNvSpPr/>
          <p:nvPr userDrawn="1"/>
        </p:nvSpPr>
        <p:spPr>
          <a:xfrm>
            <a:off x="874355" y="4083509"/>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1" name="Gruppieren 20">
            <a:extLst>
              <a:ext uri="{FF2B5EF4-FFF2-40B4-BE49-F238E27FC236}">
                <a16:creationId xmlns:a16="http://schemas.microsoft.com/office/drawing/2014/main" id="{3A73511E-6BC0-4D34-A16E-D11C3641413F}"/>
              </a:ext>
            </a:extLst>
          </p:cNvPr>
          <p:cNvGrpSpPr/>
          <p:nvPr userDrawn="1"/>
        </p:nvGrpSpPr>
        <p:grpSpPr>
          <a:xfrm>
            <a:off x="10343059" y="6548955"/>
            <a:ext cx="1556378" cy="196469"/>
            <a:chOff x="10008973" y="634959"/>
            <a:chExt cx="2032726" cy="236942"/>
          </a:xfrm>
        </p:grpSpPr>
        <p:sp>
          <p:nvSpPr>
            <p:cNvPr id="22" name="AutoShape 3">
              <a:extLst>
                <a:ext uri="{FF2B5EF4-FFF2-40B4-BE49-F238E27FC236}">
                  <a16:creationId xmlns:a16="http://schemas.microsoft.com/office/drawing/2014/main" id="{AFEFB49C-6D43-4149-A4C1-1C4B8CA23DFB}"/>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Rectangle 5">
              <a:extLst>
                <a:ext uri="{FF2B5EF4-FFF2-40B4-BE49-F238E27FC236}">
                  <a16:creationId xmlns:a16="http://schemas.microsoft.com/office/drawing/2014/main" id="{7AEF8D23-C2D6-44D5-B9B9-D1DE6B730A45}"/>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6">
              <a:extLst>
                <a:ext uri="{FF2B5EF4-FFF2-40B4-BE49-F238E27FC236}">
                  <a16:creationId xmlns:a16="http://schemas.microsoft.com/office/drawing/2014/main" id="{B1D5AFDA-D691-4202-BC6D-1DAEF9EE2C1C}"/>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7">
              <a:extLst>
                <a:ext uri="{FF2B5EF4-FFF2-40B4-BE49-F238E27FC236}">
                  <a16:creationId xmlns:a16="http://schemas.microsoft.com/office/drawing/2014/main" id="{874D51AC-AA3A-4E24-B6BC-9C05E6DF11BC}"/>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8">
              <a:extLst>
                <a:ext uri="{FF2B5EF4-FFF2-40B4-BE49-F238E27FC236}">
                  <a16:creationId xmlns:a16="http://schemas.microsoft.com/office/drawing/2014/main" id="{FECC50B2-5370-41A7-A238-1E42F99D926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9">
              <a:extLst>
                <a:ext uri="{FF2B5EF4-FFF2-40B4-BE49-F238E27FC236}">
                  <a16:creationId xmlns:a16="http://schemas.microsoft.com/office/drawing/2014/main" id="{953890CE-44CE-478A-8A00-886FC9CE91E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10">
              <a:extLst>
                <a:ext uri="{FF2B5EF4-FFF2-40B4-BE49-F238E27FC236}">
                  <a16:creationId xmlns:a16="http://schemas.microsoft.com/office/drawing/2014/main" id="{CFC8C45C-5B14-45FF-B9AA-A7C46B20EF7E}"/>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11">
              <a:extLst>
                <a:ext uri="{FF2B5EF4-FFF2-40B4-BE49-F238E27FC236}">
                  <a16:creationId xmlns:a16="http://schemas.microsoft.com/office/drawing/2014/main" id="{C239EFBE-539A-43AC-BDBB-6BAF8BA1CD6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12">
              <a:extLst>
                <a:ext uri="{FF2B5EF4-FFF2-40B4-BE49-F238E27FC236}">
                  <a16:creationId xmlns:a16="http://schemas.microsoft.com/office/drawing/2014/main" id="{2A17A77E-20E0-42BA-833C-5E7CD575C0EE}"/>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1" name="Freeform 13">
              <a:extLst>
                <a:ext uri="{FF2B5EF4-FFF2-40B4-BE49-F238E27FC236}">
                  <a16:creationId xmlns:a16="http://schemas.microsoft.com/office/drawing/2014/main" id="{7C15DCE2-BC47-4C27-89BB-17216FBC5502}"/>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2" name="Freeform 14">
              <a:extLst>
                <a:ext uri="{FF2B5EF4-FFF2-40B4-BE49-F238E27FC236}">
                  <a16:creationId xmlns:a16="http://schemas.microsoft.com/office/drawing/2014/main" id="{DD0C860E-9C39-4B2B-91FD-782C5C6C56CA}"/>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3" name="Freeform 15">
              <a:extLst>
                <a:ext uri="{FF2B5EF4-FFF2-40B4-BE49-F238E27FC236}">
                  <a16:creationId xmlns:a16="http://schemas.microsoft.com/office/drawing/2014/main" id="{21766070-525C-45A2-8F61-FEDB40937DE8}"/>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Freeform 16">
              <a:extLst>
                <a:ext uri="{FF2B5EF4-FFF2-40B4-BE49-F238E27FC236}">
                  <a16:creationId xmlns:a16="http://schemas.microsoft.com/office/drawing/2014/main" id="{D523D728-7827-415B-A6F3-CA556484243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17">
              <a:extLst>
                <a:ext uri="{FF2B5EF4-FFF2-40B4-BE49-F238E27FC236}">
                  <a16:creationId xmlns:a16="http://schemas.microsoft.com/office/drawing/2014/main" id="{4421410A-D189-45B8-9816-1B5CBCF29A96}"/>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18">
              <a:extLst>
                <a:ext uri="{FF2B5EF4-FFF2-40B4-BE49-F238E27FC236}">
                  <a16:creationId xmlns:a16="http://schemas.microsoft.com/office/drawing/2014/main" id="{0E6DA841-7A5B-481F-AC15-C1EA792FCAC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19">
              <a:extLst>
                <a:ext uri="{FF2B5EF4-FFF2-40B4-BE49-F238E27FC236}">
                  <a16:creationId xmlns:a16="http://schemas.microsoft.com/office/drawing/2014/main" id="{DA660899-94E1-4797-9D3E-BA86F36DEFC8}"/>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20">
              <a:extLst>
                <a:ext uri="{FF2B5EF4-FFF2-40B4-BE49-F238E27FC236}">
                  <a16:creationId xmlns:a16="http://schemas.microsoft.com/office/drawing/2014/main" id="{884F2CCD-DE54-4952-A149-F4A14228DFA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21">
              <a:extLst>
                <a:ext uri="{FF2B5EF4-FFF2-40B4-BE49-F238E27FC236}">
                  <a16:creationId xmlns:a16="http://schemas.microsoft.com/office/drawing/2014/main" id="{8967B811-ACAD-4A0A-B974-88838DECF4FC}"/>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22">
              <a:extLst>
                <a:ext uri="{FF2B5EF4-FFF2-40B4-BE49-F238E27FC236}">
                  <a16:creationId xmlns:a16="http://schemas.microsoft.com/office/drawing/2014/main" id="{A46B6688-0DF5-499B-8B76-6E2C788B6DDC}"/>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23">
              <a:extLst>
                <a:ext uri="{FF2B5EF4-FFF2-40B4-BE49-F238E27FC236}">
                  <a16:creationId xmlns:a16="http://schemas.microsoft.com/office/drawing/2014/main" id="{94811670-61AE-43EA-8681-20FB5404F141}"/>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42" name="Rechteck 3">
            <a:extLst>
              <a:ext uri="{FF2B5EF4-FFF2-40B4-BE49-F238E27FC236}">
                <a16:creationId xmlns:a16="http://schemas.microsoft.com/office/drawing/2014/main" id="{481C0684-9696-4E0E-A9CB-FA484D94AFD1}"/>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43" name="Rechteck 42">
            <a:extLst>
              <a:ext uri="{FF2B5EF4-FFF2-40B4-BE49-F238E27FC236}">
                <a16:creationId xmlns:a16="http://schemas.microsoft.com/office/drawing/2014/main" id="{70FBD990-1105-4679-B0C7-3998CEBA80BB}"/>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4" name="Textplatzhalter 2">
            <a:extLst>
              <a:ext uri="{FF2B5EF4-FFF2-40B4-BE49-F238E27FC236}">
                <a16:creationId xmlns:a16="http://schemas.microsoft.com/office/drawing/2014/main" id="{FDF699C3-F9D0-4DAB-ADF2-8423FA3E1959}"/>
              </a:ext>
            </a:extLst>
          </p:cNvPr>
          <p:cNvSpPr>
            <a:spLocks noGrp="1"/>
          </p:cNvSpPr>
          <p:nvPr>
            <p:ph type="body" sz="quarter" idx="16" hasCustomPrompt="1"/>
          </p:nvPr>
        </p:nvSpPr>
        <p:spPr>
          <a:xfrm>
            <a:off x="1630800" y="200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5" name="Textplatzhalter 2">
            <a:extLst>
              <a:ext uri="{FF2B5EF4-FFF2-40B4-BE49-F238E27FC236}">
                <a16:creationId xmlns:a16="http://schemas.microsoft.com/office/drawing/2014/main" id="{EE9F9561-F837-4118-8EF2-D972CF07C801}"/>
              </a:ext>
            </a:extLst>
          </p:cNvPr>
          <p:cNvSpPr>
            <a:spLocks noGrp="1"/>
          </p:cNvSpPr>
          <p:nvPr>
            <p:ph type="body" sz="quarter" idx="17" hasCustomPrompt="1"/>
          </p:nvPr>
        </p:nvSpPr>
        <p:spPr>
          <a:xfrm>
            <a:off x="1630800" y="416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6" name="Textplatzhalter 2">
            <a:extLst>
              <a:ext uri="{FF2B5EF4-FFF2-40B4-BE49-F238E27FC236}">
                <a16:creationId xmlns:a16="http://schemas.microsoft.com/office/drawing/2014/main" id="{4DD8159E-A460-4634-B7DC-8D70AD111AF3}"/>
              </a:ext>
            </a:extLst>
          </p:cNvPr>
          <p:cNvSpPr>
            <a:spLocks noGrp="1"/>
          </p:cNvSpPr>
          <p:nvPr>
            <p:ph type="body" sz="quarter" idx="19" hasCustomPrompt="1"/>
          </p:nvPr>
        </p:nvSpPr>
        <p:spPr>
          <a:xfrm>
            <a:off x="5187560" y="200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7" name="Textplatzhalter 2">
            <a:extLst>
              <a:ext uri="{FF2B5EF4-FFF2-40B4-BE49-F238E27FC236}">
                <a16:creationId xmlns:a16="http://schemas.microsoft.com/office/drawing/2014/main" id="{148073FD-1CF5-4C1E-AEA4-8D8C1AD7792E}"/>
              </a:ext>
            </a:extLst>
          </p:cNvPr>
          <p:cNvSpPr>
            <a:spLocks noGrp="1"/>
          </p:cNvSpPr>
          <p:nvPr>
            <p:ph type="body" sz="quarter" idx="20" hasCustomPrompt="1"/>
          </p:nvPr>
        </p:nvSpPr>
        <p:spPr>
          <a:xfrm>
            <a:off x="5187560" y="416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8" name="Textplatzhalter 55">
            <a:extLst>
              <a:ext uri="{FF2B5EF4-FFF2-40B4-BE49-F238E27FC236}">
                <a16:creationId xmlns:a16="http://schemas.microsoft.com/office/drawing/2014/main" id="{3B52F59C-5FB2-430E-8FA3-D2F966EAAB12}"/>
              </a:ext>
            </a:extLst>
          </p:cNvPr>
          <p:cNvSpPr>
            <a:spLocks noGrp="1"/>
          </p:cNvSpPr>
          <p:nvPr>
            <p:ph type="body" sz="quarter" idx="22" hasCustomPrompt="1"/>
          </p:nvPr>
        </p:nvSpPr>
        <p:spPr>
          <a:xfrm>
            <a:off x="1630800" y="23724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49" name="Textplatzhalter 55">
            <a:extLst>
              <a:ext uri="{FF2B5EF4-FFF2-40B4-BE49-F238E27FC236}">
                <a16:creationId xmlns:a16="http://schemas.microsoft.com/office/drawing/2014/main" id="{19C03FFC-EA93-4BC2-9F99-41A159F3515F}"/>
              </a:ext>
            </a:extLst>
          </p:cNvPr>
          <p:cNvSpPr>
            <a:spLocks noGrp="1"/>
          </p:cNvSpPr>
          <p:nvPr>
            <p:ph type="body" sz="quarter" idx="23" hasCustomPrompt="1"/>
          </p:nvPr>
        </p:nvSpPr>
        <p:spPr>
          <a:xfrm>
            <a:off x="1630800" y="4541925"/>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0" name="Textplatzhalter 55">
            <a:extLst>
              <a:ext uri="{FF2B5EF4-FFF2-40B4-BE49-F238E27FC236}">
                <a16:creationId xmlns:a16="http://schemas.microsoft.com/office/drawing/2014/main" id="{CE42AB29-3256-4E57-8BEB-D8C4E67BCF4D}"/>
              </a:ext>
            </a:extLst>
          </p:cNvPr>
          <p:cNvSpPr>
            <a:spLocks noGrp="1"/>
          </p:cNvSpPr>
          <p:nvPr>
            <p:ph type="body" sz="quarter" idx="25" hasCustomPrompt="1"/>
          </p:nvPr>
        </p:nvSpPr>
        <p:spPr>
          <a:xfrm>
            <a:off x="5187560" y="23724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1" name="Textplatzhalter 55">
            <a:extLst>
              <a:ext uri="{FF2B5EF4-FFF2-40B4-BE49-F238E27FC236}">
                <a16:creationId xmlns:a16="http://schemas.microsoft.com/office/drawing/2014/main" id="{4D4FBC5C-8623-4B93-AF7E-1C9C9767C5E3}"/>
              </a:ext>
            </a:extLst>
          </p:cNvPr>
          <p:cNvSpPr>
            <a:spLocks noGrp="1"/>
          </p:cNvSpPr>
          <p:nvPr>
            <p:ph type="body" sz="quarter" idx="26" hasCustomPrompt="1"/>
          </p:nvPr>
        </p:nvSpPr>
        <p:spPr>
          <a:xfrm>
            <a:off x="5187560" y="45432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2" name="Bildplatzhalter 3">
            <a:extLst>
              <a:ext uri="{FF2B5EF4-FFF2-40B4-BE49-F238E27FC236}">
                <a16:creationId xmlns:a16="http://schemas.microsoft.com/office/drawing/2014/main" id="{8A6249A1-39D1-4F45-B688-99CF86CF2BAE}"/>
              </a:ext>
            </a:extLst>
          </p:cNvPr>
          <p:cNvSpPr>
            <a:spLocks noGrp="1"/>
          </p:cNvSpPr>
          <p:nvPr>
            <p:ph type="pic" sz="quarter" idx="28" hasCustomPrompt="1"/>
          </p:nvPr>
        </p:nvSpPr>
        <p:spPr>
          <a:xfrm>
            <a:off x="8256590" y="0"/>
            <a:ext cx="3935410" cy="6453188"/>
          </a:xfrm>
          <a:effectLst>
            <a:outerShdw blurRad="50800" dist="38100" dir="10800000" algn="ctr" rotWithShape="0">
              <a:schemeClr val="tx1">
                <a:alpha val="40000"/>
              </a:schemeClr>
            </a:outerShdw>
          </a:effectLst>
        </p:spPr>
        <p:txBody>
          <a:bodyPr/>
          <a:lstStyle>
            <a:lvl1pPr>
              <a:defRPr/>
            </a:lvl1pPr>
          </a:lstStyle>
          <a:p>
            <a:r>
              <a:rPr lang="de-AT" dirty="0"/>
              <a:t>Produktbild</a:t>
            </a:r>
          </a:p>
        </p:txBody>
      </p:sp>
    </p:spTree>
    <p:extLst>
      <p:ext uri="{BB962C8B-B14F-4D97-AF65-F5344CB8AC3E}">
        <p14:creationId xmlns:p14="http://schemas.microsoft.com/office/powerpoint/2010/main" val="3519209654"/>
      </p:ext>
    </p:extLst>
  </p:cSld>
  <p:clrMapOvr>
    <a:masterClrMapping/>
  </p:clrMapOvr>
  <p:extLst>
    <p:ext uri="{DCECCB84-F9BA-43D5-87BE-67443E8EF086}">
      <p15:sldGuideLst xmlns:p15="http://schemas.microsoft.com/office/powerpoint/2012/main">
        <p15:guide id="1" pos="5201" userDrawn="1">
          <p15:clr>
            <a:srgbClr val="FBAE40"/>
          </p15:clr>
        </p15:guide>
        <p15:guide id="2" orient="horz" pos="406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duktseite - 4 Punkte - Aufzählun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88A730F-7C6E-45FB-B6AC-13C95174F1A0}"/>
              </a:ext>
            </a:extLst>
          </p:cNvPr>
          <p:cNvSpPr>
            <a:spLocks noGrp="1"/>
          </p:cNvSpPr>
          <p:nvPr>
            <p:ph type="sldNum" sz="quarter" idx="12"/>
          </p:nvPr>
        </p:nvSpPr>
        <p:spPr>
          <a:xfrm>
            <a:off x="838200" y="6511067"/>
            <a:ext cx="2743200" cy="365125"/>
          </a:xfrm>
        </p:spPr>
        <p:txBody>
          <a:bodyPr/>
          <a:lstStyle>
            <a:lvl1pPr>
              <a:defRPr>
                <a:solidFill>
                  <a:schemeClr val="bg1">
                    <a:lumMod val="50000"/>
                  </a:schemeClr>
                </a:solidFill>
              </a:defRPr>
            </a:lvl1pPr>
          </a:lstStyle>
          <a:p>
            <a:fld id="{DF34B1CE-B98B-48A1-9EB0-3522A896DF57}" type="slidenum">
              <a:rPr lang="de-AT" smtClean="0"/>
              <a:pPr/>
              <a:t>‹Nr.›</a:t>
            </a:fld>
            <a:endParaRPr lang="de-AT" dirty="0"/>
          </a:p>
        </p:txBody>
      </p:sp>
      <p:cxnSp>
        <p:nvCxnSpPr>
          <p:cNvPr id="8" name="Gerader Verbinder 7">
            <a:extLst>
              <a:ext uri="{FF2B5EF4-FFF2-40B4-BE49-F238E27FC236}">
                <a16:creationId xmlns:a16="http://schemas.microsoft.com/office/drawing/2014/main" id="{C36E426F-8348-4210-B6FB-9E4941464FDD}"/>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F5B1FC1B-FF84-4E83-9A23-7B783D63BE3B}"/>
              </a:ext>
            </a:extLst>
          </p:cNvPr>
          <p:cNvSpPr>
            <a:spLocks noGrp="1"/>
          </p:cNvSpPr>
          <p:nvPr>
            <p:ph type="subTitle" idx="15" hasCustomPrompt="1"/>
          </p:nvPr>
        </p:nvSpPr>
        <p:spPr>
          <a:xfrm>
            <a:off x="980404" y="648310"/>
            <a:ext cx="5115584"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PRODUKT</a:t>
            </a:r>
            <a:endParaRPr lang="de-AT" dirty="0"/>
          </a:p>
        </p:txBody>
      </p:sp>
      <p:sp>
        <p:nvSpPr>
          <p:cNvPr id="11" name="Ellipse 10">
            <a:extLst>
              <a:ext uri="{FF2B5EF4-FFF2-40B4-BE49-F238E27FC236}">
                <a16:creationId xmlns:a16="http://schemas.microsoft.com/office/drawing/2014/main" id="{A562ECBC-7941-43DE-B95B-1FF97BB6657C}"/>
              </a:ext>
            </a:extLst>
          </p:cNvPr>
          <p:cNvSpPr/>
          <p:nvPr userDrawn="1"/>
        </p:nvSpPr>
        <p:spPr>
          <a:xfrm>
            <a:off x="874355" y="1952104"/>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Ellipse 11">
            <a:extLst>
              <a:ext uri="{FF2B5EF4-FFF2-40B4-BE49-F238E27FC236}">
                <a16:creationId xmlns:a16="http://schemas.microsoft.com/office/drawing/2014/main" id="{8DBE9B51-61BD-4718-AB8F-AA93F87964BF}"/>
              </a:ext>
            </a:extLst>
          </p:cNvPr>
          <p:cNvSpPr/>
          <p:nvPr userDrawn="1"/>
        </p:nvSpPr>
        <p:spPr>
          <a:xfrm>
            <a:off x="4459101" y="4083509"/>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Ellipse 12">
            <a:extLst>
              <a:ext uri="{FF2B5EF4-FFF2-40B4-BE49-F238E27FC236}">
                <a16:creationId xmlns:a16="http://schemas.microsoft.com/office/drawing/2014/main" id="{C6B81F40-DF75-40C5-9AF8-27028C384697}"/>
              </a:ext>
            </a:extLst>
          </p:cNvPr>
          <p:cNvSpPr/>
          <p:nvPr userDrawn="1"/>
        </p:nvSpPr>
        <p:spPr>
          <a:xfrm>
            <a:off x="4459101" y="1946593"/>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Ellipse 13">
            <a:extLst>
              <a:ext uri="{FF2B5EF4-FFF2-40B4-BE49-F238E27FC236}">
                <a16:creationId xmlns:a16="http://schemas.microsoft.com/office/drawing/2014/main" id="{DCD454D3-680E-4C3E-A301-936C3E25A81F}"/>
              </a:ext>
            </a:extLst>
          </p:cNvPr>
          <p:cNvSpPr/>
          <p:nvPr userDrawn="1"/>
        </p:nvSpPr>
        <p:spPr>
          <a:xfrm>
            <a:off x="874355" y="4083509"/>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1" name="Gruppieren 20">
            <a:extLst>
              <a:ext uri="{FF2B5EF4-FFF2-40B4-BE49-F238E27FC236}">
                <a16:creationId xmlns:a16="http://schemas.microsoft.com/office/drawing/2014/main" id="{3A73511E-6BC0-4D34-A16E-D11C3641413F}"/>
              </a:ext>
            </a:extLst>
          </p:cNvPr>
          <p:cNvGrpSpPr/>
          <p:nvPr userDrawn="1"/>
        </p:nvGrpSpPr>
        <p:grpSpPr>
          <a:xfrm>
            <a:off x="10343059" y="6548955"/>
            <a:ext cx="1556378" cy="196469"/>
            <a:chOff x="10008973" y="634959"/>
            <a:chExt cx="2032726" cy="236942"/>
          </a:xfrm>
        </p:grpSpPr>
        <p:sp>
          <p:nvSpPr>
            <p:cNvPr id="22" name="AutoShape 3">
              <a:extLst>
                <a:ext uri="{FF2B5EF4-FFF2-40B4-BE49-F238E27FC236}">
                  <a16:creationId xmlns:a16="http://schemas.microsoft.com/office/drawing/2014/main" id="{AFEFB49C-6D43-4149-A4C1-1C4B8CA23DFB}"/>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Rectangle 5">
              <a:extLst>
                <a:ext uri="{FF2B5EF4-FFF2-40B4-BE49-F238E27FC236}">
                  <a16:creationId xmlns:a16="http://schemas.microsoft.com/office/drawing/2014/main" id="{7AEF8D23-C2D6-44D5-B9B9-D1DE6B730A45}"/>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6">
              <a:extLst>
                <a:ext uri="{FF2B5EF4-FFF2-40B4-BE49-F238E27FC236}">
                  <a16:creationId xmlns:a16="http://schemas.microsoft.com/office/drawing/2014/main" id="{B1D5AFDA-D691-4202-BC6D-1DAEF9EE2C1C}"/>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7">
              <a:extLst>
                <a:ext uri="{FF2B5EF4-FFF2-40B4-BE49-F238E27FC236}">
                  <a16:creationId xmlns:a16="http://schemas.microsoft.com/office/drawing/2014/main" id="{874D51AC-AA3A-4E24-B6BC-9C05E6DF11BC}"/>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8">
              <a:extLst>
                <a:ext uri="{FF2B5EF4-FFF2-40B4-BE49-F238E27FC236}">
                  <a16:creationId xmlns:a16="http://schemas.microsoft.com/office/drawing/2014/main" id="{FECC50B2-5370-41A7-A238-1E42F99D926D}"/>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9">
              <a:extLst>
                <a:ext uri="{FF2B5EF4-FFF2-40B4-BE49-F238E27FC236}">
                  <a16:creationId xmlns:a16="http://schemas.microsoft.com/office/drawing/2014/main" id="{953890CE-44CE-478A-8A00-886FC9CE91E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10">
              <a:extLst>
                <a:ext uri="{FF2B5EF4-FFF2-40B4-BE49-F238E27FC236}">
                  <a16:creationId xmlns:a16="http://schemas.microsoft.com/office/drawing/2014/main" id="{CFC8C45C-5B14-45FF-B9AA-A7C46B20EF7E}"/>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11">
              <a:extLst>
                <a:ext uri="{FF2B5EF4-FFF2-40B4-BE49-F238E27FC236}">
                  <a16:creationId xmlns:a16="http://schemas.microsoft.com/office/drawing/2014/main" id="{C239EFBE-539A-43AC-BDBB-6BAF8BA1CD61}"/>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12">
              <a:extLst>
                <a:ext uri="{FF2B5EF4-FFF2-40B4-BE49-F238E27FC236}">
                  <a16:creationId xmlns:a16="http://schemas.microsoft.com/office/drawing/2014/main" id="{2A17A77E-20E0-42BA-833C-5E7CD575C0EE}"/>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1" name="Freeform 13">
              <a:extLst>
                <a:ext uri="{FF2B5EF4-FFF2-40B4-BE49-F238E27FC236}">
                  <a16:creationId xmlns:a16="http://schemas.microsoft.com/office/drawing/2014/main" id="{7C15DCE2-BC47-4C27-89BB-17216FBC5502}"/>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2" name="Freeform 14">
              <a:extLst>
                <a:ext uri="{FF2B5EF4-FFF2-40B4-BE49-F238E27FC236}">
                  <a16:creationId xmlns:a16="http://schemas.microsoft.com/office/drawing/2014/main" id="{DD0C860E-9C39-4B2B-91FD-782C5C6C56CA}"/>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3" name="Freeform 15">
              <a:extLst>
                <a:ext uri="{FF2B5EF4-FFF2-40B4-BE49-F238E27FC236}">
                  <a16:creationId xmlns:a16="http://schemas.microsoft.com/office/drawing/2014/main" id="{21766070-525C-45A2-8F61-FEDB40937DE8}"/>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Freeform 16">
              <a:extLst>
                <a:ext uri="{FF2B5EF4-FFF2-40B4-BE49-F238E27FC236}">
                  <a16:creationId xmlns:a16="http://schemas.microsoft.com/office/drawing/2014/main" id="{D523D728-7827-415B-A6F3-CA5564842433}"/>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17">
              <a:extLst>
                <a:ext uri="{FF2B5EF4-FFF2-40B4-BE49-F238E27FC236}">
                  <a16:creationId xmlns:a16="http://schemas.microsoft.com/office/drawing/2014/main" id="{4421410A-D189-45B8-9816-1B5CBCF29A96}"/>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18">
              <a:extLst>
                <a:ext uri="{FF2B5EF4-FFF2-40B4-BE49-F238E27FC236}">
                  <a16:creationId xmlns:a16="http://schemas.microsoft.com/office/drawing/2014/main" id="{0E6DA841-7A5B-481F-AC15-C1EA792FCAC6}"/>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19">
              <a:extLst>
                <a:ext uri="{FF2B5EF4-FFF2-40B4-BE49-F238E27FC236}">
                  <a16:creationId xmlns:a16="http://schemas.microsoft.com/office/drawing/2014/main" id="{DA660899-94E1-4797-9D3E-BA86F36DEFC8}"/>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20">
              <a:extLst>
                <a:ext uri="{FF2B5EF4-FFF2-40B4-BE49-F238E27FC236}">
                  <a16:creationId xmlns:a16="http://schemas.microsoft.com/office/drawing/2014/main" id="{884F2CCD-DE54-4952-A149-F4A14228DFAB}"/>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21">
              <a:extLst>
                <a:ext uri="{FF2B5EF4-FFF2-40B4-BE49-F238E27FC236}">
                  <a16:creationId xmlns:a16="http://schemas.microsoft.com/office/drawing/2014/main" id="{8967B811-ACAD-4A0A-B974-88838DECF4FC}"/>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22">
              <a:extLst>
                <a:ext uri="{FF2B5EF4-FFF2-40B4-BE49-F238E27FC236}">
                  <a16:creationId xmlns:a16="http://schemas.microsoft.com/office/drawing/2014/main" id="{A46B6688-0DF5-499B-8B76-6E2C788B6DDC}"/>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23">
              <a:extLst>
                <a:ext uri="{FF2B5EF4-FFF2-40B4-BE49-F238E27FC236}">
                  <a16:creationId xmlns:a16="http://schemas.microsoft.com/office/drawing/2014/main" id="{94811670-61AE-43EA-8681-20FB5404F141}"/>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42" name="Rechteck 3">
            <a:extLst>
              <a:ext uri="{FF2B5EF4-FFF2-40B4-BE49-F238E27FC236}">
                <a16:creationId xmlns:a16="http://schemas.microsoft.com/office/drawing/2014/main" id="{481C0684-9696-4E0E-A9CB-FA484D94AFD1}"/>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43" name="Rechteck 42">
            <a:extLst>
              <a:ext uri="{FF2B5EF4-FFF2-40B4-BE49-F238E27FC236}">
                <a16:creationId xmlns:a16="http://schemas.microsoft.com/office/drawing/2014/main" id="{70FBD990-1105-4679-B0C7-3998CEBA80BB}"/>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4" name="Textplatzhalter 2">
            <a:extLst>
              <a:ext uri="{FF2B5EF4-FFF2-40B4-BE49-F238E27FC236}">
                <a16:creationId xmlns:a16="http://schemas.microsoft.com/office/drawing/2014/main" id="{FDF699C3-F9D0-4DAB-ADF2-8423FA3E1959}"/>
              </a:ext>
            </a:extLst>
          </p:cNvPr>
          <p:cNvSpPr>
            <a:spLocks noGrp="1"/>
          </p:cNvSpPr>
          <p:nvPr>
            <p:ph type="body" sz="quarter" idx="16" hasCustomPrompt="1"/>
          </p:nvPr>
        </p:nvSpPr>
        <p:spPr>
          <a:xfrm>
            <a:off x="1630800" y="200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5" name="Textplatzhalter 2">
            <a:extLst>
              <a:ext uri="{FF2B5EF4-FFF2-40B4-BE49-F238E27FC236}">
                <a16:creationId xmlns:a16="http://schemas.microsoft.com/office/drawing/2014/main" id="{EE9F9561-F837-4118-8EF2-D972CF07C801}"/>
              </a:ext>
            </a:extLst>
          </p:cNvPr>
          <p:cNvSpPr>
            <a:spLocks noGrp="1"/>
          </p:cNvSpPr>
          <p:nvPr>
            <p:ph type="body" sz="quarter" idx="17" hasCustomPrompt="1"/>
          </p:nvPr>
        </p:nvSpPr>
        <p:spPr>
          <a:xfrm>
            <a:off x="1630800" y="416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6" name="Textplatzhalter 2">
            <a:extLst>
              <a:ext uri="{FF2B5EF4-FFF2-40B4-BE49-F238E27FC236}">
                <a16:creationId xmlns:a16="http://schemas.microsoft.com/office/drawing/2014/main" id="{4DD8159E-A460-4634-B7DC-8D70AD111AF3}"/>
              </a:ext>
            </a:extLst>
          </p:cNvPr>
          <p:cNvSpPr>
            <a:spLocks noGrp="1"/>
          </p:cNvSpPr>
          <p:nvPr>
            <p:ph type="body" sz="quarter" idx="19" hasCustomPrompt="1"/>
          </p:nvPr>
        </p:nvSpPr>
        <p:spPr>
          <a:xfrm>
            <a:off x="5189025" y="200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7" name="Textplatzhalter 2">
            <a:extLst>
              <a:ext uri="{FF2B5EF4-FFF2-40B4-BE49-F238E27FC236}">
                <a16:creationId xmlns:a16="http://schemas.microsoft.com/office/drawing/2014/main" id="{148073FD-1CF5-4C1E-AEA4-8D8C1AD7792E}"/>
              </a:ext>
            </a:extLst>
          </p:cNvPr>
          <p:cNvSpPr>
            <a:spLocks noGrp="1"/>
          </p:cNvSpPr>
          <p:nvPr>
            <p:ph type="body" sz="quarter" idx="20" hasCustomPrompt="1"/>
          </p:nvPr>
        </p:nvSpPr>
        <p:spPr>
          <a:xfrm>
            <a:off x="5189025" y="416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48" name="Textplatzhalter 55">
            <a:extLst>
              <a:ext uri="{FF2B5EF4-FFF2-40B4-BE49-F238E27FC236}">
                <a16:creationId xmlns:a16="http://schemas.microsoft.com/office/drawing/2014/main" id="{3B52F59C-5FB2-430E-8FA3-D2F966EAAB12}"/>
              </a:ext>
            </a:extLst>
          </p:cNvPr>
          <p:cNvSpPr>
            <a:spLocks noGrp="1"/>
          </p:cNvSpPr>
          <p:nvPr>
            <p:ph type="body" sz="quarter" idx="22" hasCustomPrompt="1"/>
          </p:nvPr>
        </p:nvSpPr>
        <p:spPr>
          <a:xfrm>
            <a:off x="1630800" y="2372400"/>
            <a:ext cx="2340000" cy="307777"/>
          </a:xfrm>
        </p:spPr>
        <p:txBody>
          <a:bodyPr>
            <a:spAutoFit/>
          </a:bodyPr>
          <a:lstStyle>
            <a:lvl1pPr marL="285750" indent="-285750">
              <a:lnSpc>
                <a:spcPct val="100000"/>
              </a:lnSpc>
              <a:buClr>
                <a:srgbClr val="0B68B6"/>
              </a:buClr>
              <a:buSzPct val="150000"/>
              <a:buFont typeface="Arial" panose="020B0604020202020204" pitchFamily="34" charset="0"/>
              <a:buChar char="•"/>
              <a:defRPr sz="1600">
                <a:latin typeface="Abadi" panose="020B0604020104020204" pitchFamily="34" charset="0"/>
              </a:defRPr>
            </a:lvl1pPr>
          </a:lstStyle>
          <a:p>
            <a:pPr lvl="0"/>
            <a:r>
              <a:rPr lang="de-AT" sz="1400" dirty="0">
                <a:latin typeface="Abadi" panose="020B0604020104020204" pitchFamily="34" charset="0"/>
              </a:rPr>
              <a:t>Aufzählungspunkt</a:t>
            </a:r>
            <a:endParaRPr lang="de-AT" dirty="0"/>
          </a:p>
        </p:txBody>
      </p:sp>
      <p:sp>
        <p:nvSpPr>
          <p:cNvPr id="52" name="Bildplatzhalter 3">
            <a:extLst>
              <a:ext uri="{FF2B5EF4-FFF2-40B4-BE49-F238E27FC236}">
                <a16:creationId xmlns:a16="http://schemas.microsoft.com/office/drawing/2014/main" id="{8A6249A1-39D1-4F45-B688-99CF86CF2BAE}"/>
              </a:ext>
            </a:extLst>
          </p:cNvPr>
          <p:cNvSpPr>
            <a:spLocks noGrp="1"/>
          </p:cNvSpPr>
          <p:nvPr>
            <p:ph type="pic" sz="quarter" idx="28" hasCustomPrompt="1"/>
          </p:nvPr>
        </p:nvSpPr>
        <p:spPr>
          <a:xfrm>
            <a:off x="8256588" y="0"/>
            <a:ext cx="3935412" cy="6453188"/>
          </a:xfrm>
          <a:effectLst>
            <a:outerShdw blurRad="50800" dist="38100" dir="10800000" algn="ctr" rotWithShape="0">
              <a:schemeClr val="tx1">
                <a:alpha val="40000"/>
              </a:schemeClr>
            </a:outerShdw>
          </a:effectLst>
        </p:spPr>
        <p:txBody>
          <a:bodyPr/>
          <a:lstStyle>
            <a:lvl1pPr>
              <a:defRPr/>
            </a:lvl1pPr>
          </a:lstStyle>
          <a:p>
            <a:r>
              <a:rPr lang="de-AT" dirty="0"/>
              <a:t>Produktbild</a:t>
            </a:r>
          </a:p>
        </p:txBody>
      </p:sp>
      <p:sp>
        <p:nvSpPr>
          <p:cNvPr id="53" name="Textplatzhalter 55">
            <a:extLst>
              <a:ext uri="{FF2B5EF4-FFF2-40B4-BE49-F238E27FC236}">
                <a16:creationId xmlns:a16="http://schemas.microsoft.com/office/drawing/2014/main" id="{1A55AEC3-B54F-4906-A292-2B3FD91C5A6E}"/>
              </a:ext>
            </a:extLst>
          </p:cNvPr>
          <p:cNvSpPr>
            <a:spLocks noGrp="1"/>
          </p:cNvSpPr>
          <p:nvPr>
            <p:ph type="body" sz="quarter" idx="29" hasCustomPrompt="1"/>
          </p:nvPr>
        </p:nvSpPr>
        <p:spPr>
          <a:xfrm>
            <a:off x="5189025" y="2372400"/>
            <a:ext cx="2340000" cy="307777"/>
          </a:xfrm>
        </p:spPr>
        <p:txBody>
          <a:bodyPr>
            <a:spAutoFit/>
          </a:bodyPr>
          <a:lstStyle>
            <a:lvl1pPr marL="285750" indent="-285750">
              <a:lnSpc>
                <a:spcPct val="100000"/>
              </a:lnSpc>
              <a:buClr>
                <a:srgbClr val="0B68B6"/>
              </a:buClr>
              <a:buSzPct val="150000"/>
              <a:buFont typeface="Arial" panose="020B0604020202020204" pitchFamily="34" charset="0"/>
              <a:buChar char="•"/>
              <a:defRPr sz="1600">
                <a:latin typeface="Abadi" panose="020B0604020104020204" pitchFamily="34" charset="0"/>
              </a:defRPr>
            </a:lvl1pPr>
          </a:lstStyle>
          <a:p>
            <a:pPr lvl="0"/>
            <a:r>
              <a:rPr lang="de-AT" sz="1400" dirty="0">
                <a:latin typeface="Abadi" panose="020B0604020104020204" pitchFamily="34" charset="0"/>
              </a:rPr>
              <a:t>Aufzählungspunkt</a:t>
            </a:r>
            <a:endParaRPr lang="de-AT" dirty="0"/>
          </a:p>
        </p:txBody>
      </p:sp>
      <p:sp>
        <p:nvSpPr>
          <p:cNvPr id="54" name="Textplatzhalter 55">
            <a:extLst>
              <a:ext uri="{FF2B5EF4-FFF2-40B4-BE49-F238E27FC236}">
                <a16:creationId xmlns:a16="http://schemas.microsoft.com/office/drawing/2014/main" id="{65E4F25D-DD10-47EB-AB23-6377238B95AF}"/>
              </a:ext>
            </a:extLst>
          </p:cNvPr>
          <p:cNvSpPr>
            <a:spLocks noGrp="1"/>
          </p:cNvSpPr>
          <p:nvPr>
            <p:ph type="body" sz="quarter" idx="30" hasCustomPrompt="1"/>
          </p:nvPr>
        </p:nvSpPr>
        <p:spPr>
          <a:xfrm>
            <a:off x="5189025" y="4544808"/>
            <a:ext cx="2340000" cy="307777"/>
          </a:xfrm>
        </p:spPr>
        <p:txBody>
          <a:bodyPr>
            <a:spAutoFit/>
          </a:bodyPr>
          <a:lstStyle>
            <a:lvl1pPr marL="285750" indent="-285750">
              <a:lnSpc>
                <a:spcPct val="100000"/>
              </a:lnSpc>
              <a:buClr>
                <a:srgbClr val="0B68B6"/>
              </a:buClr>
              <a:buSzPct val="150000"/>
              <a:buFont typeface="Arial" panose="020B0604020202020204" pitchFamily="34" charset="0"/>
              <a:buChar char="•"/>
              <a:defRPr sz="1600">
                <a:latin typeface="Abadi" panose="020B0604020104020204" pitchFamily="34" charset="0"/>
              </a:defRPr>
            </a:lvl1pPr>
          </a:lstStyle>
          <a:p>
            <a:pPr lvl="0"/>
            <a:r>
              <a:rPr lang="de-AT" sz="1400" dirty="0">
                <a:latin typeface="Abadi" panose="020B0604020104020204" pitchFamily="34" charset="0"/>
              </a:rPr>
              <a:t>Aufzählungspunkt</a:t>
            </a:r>
            <a:endParaRPr lang="de-AT" dirty="0"/>
          </a:p>
        </p:txBody>
      </p:sp>
      <p:sp>
        <p:nvSpPr>
          <p:cNvPr id="55" name="Textplatzhalter 55">
            <a:extLst>
              <a:ext uri="{FF2B5EF4-FFF2-40B4-BE49-F238E27FC236}">
                <a16:creationId xmlns:a16="http://schemas.microsoft.com/office/drawing/2014/main" id="{FEE47830-F6C1-46B5-A123-47317DFFCCE9}"/>
              </a:ext>
            </a:extLst>
          </p:cNvPr>
          <p:cNvSpPr>
            <a:spLocks noGrp="1"/>
          </p:cNvSpPr>
          <p:nvPr>
            <p:ph type="body" sz="quarter" idx="31" hasCustomPrompt="1"/>
          </p:nvPr>
        </p:nvSpPr>
        <p:spPr>
          <a:xfrm>
            <a:off x="1636201" y="4544808"/>
            <a:ext cx="2340000" cy="307777"/>
          </a:xfrm>
        </p:spPr>
        <p:txBody>
          <a:bodyPr>
            <a:spAutoFit/>
          </a:bodyPr>
          <a:lstStyle>
            <a:lvl1pPr marL="285750" indent="-285750">
              <a:lnSpc>
                <a:spcPct val="100000"/>
              </a:lnSpc>
              <a:buClr>
                <a:srgbClr val="0B68B6"/>
              </a:buClr>
              <a:buSzPct val="150000"/>
              <a:buFont typeface="Arial" panose="020B0604020202020204" pitchFamily="34" charset="0"/>
              <a:buChar char="•"/>
              <a:defRPr sz="1600">
                <a:latin typeface="Abadi" panose="020B0604020104020204" pitchFamily="34" charset="0"/>
              </a:defRPr>
            </a:lvl1pPr>
          </a:lstStyle>
          <a:p>
            <a:pPr lvl="0"/>
            <a:r>
              <a:rPr lang="de-AT" sz="1400" dirty="0">
                <a:latin typeface="Abadi" panose="020B0604020104020204" pitchFamily="34" charset="0"/>
              </a:rPr>
              <a:t>Aufzählungspunkt</a:t>
            </a:r>
            <a:endParaRPr lang="de-AT" dirty="0"/>
          </a:p>
        </p:txBody>
      </p:sp>
    </p:spTree>
    <p:extLst>
      <p:ext uri="{BB962C8B-B14F-4D97-AF65-F5344CB8AC3E}">
        <p14:creationId xmlns:p14="http://schemas.microsoft.com/office/powerpoint/2010/main" val="769302086"/>
      </p:ext>
    </p:extLst>
  </p:cSld>
  <p:clrMapOvr>
    <a:masterClrMapping/>
  </p:clrMapOvr>
  <p:extLst>
    <p:ext uri="{DCECCB84-F9BA-43D5-87BE-67443E8EF086}">
      <p15:sldGuideLst xmlns:p15="http://schemas.microsoft.com/office/powerpoint/2012/main">
        <p15:guide id="1" pos="5201" userDrawn="1">
          <p15:clr>
            <a:srgbClr val="FBAE40"/>
          </p15:clr>
        </p15:guide>
        <p15:guide id="2" orient="horz" pos="406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ktseite - 6 Puntk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88A730F-7C6E-45FB-B6AC-13C95174F1A0}"/>
              </a:ext>
            </a:extLst>
          </p:cNvPr>
          <p:cNvSpPr>
            <a:spLocks noGrp="1"/>
          </p:cNvSpPr>
          <p:nvPr>
            <p:ph type="sldNum" sz="quarter" idx="12"/>
          </p:nvPr>
        </p:nvSpPr>
        <p:spPr>
          <a:xfrm>
            <a:off x="838200" y="6511067"/>
            <a:ext cx="2743200" cy="365125"/>
          </a:xfrm>
        </p:spPr>
        <p:txBody>
          <a:bodyPr/>
          <a:lstStyle>
            <a:lvl1pPr>
              <a:defRPr>
                <a:solidFill>
                  <a:schemeClr val="bg1">
                    <a:lumMod val="50000"/>
                  </a:schemeClr>
                </a:solidFill>
              </a:defRPr>
            </a:lvl1pPr>
          </a:lstStyle>
          <a:p>
            <a:fld id="{DF34B1CE-B98B-48A1-9EB0-3522A896DF57}" type="slidenum">
              <a:rPr lang="de-AT" smtClean="0"/>
              <a:pPr/>
              <a:t>‹Nr.›</a:t>
            </a:fld>
            <a:endParaRPr lang="de-AT" dirty="0"/>
          </a:p>
        </p:txBody>
      </p:sp>
      <p:cxnSp>
        <p:nvCxnSpPr>
          <p:cNvPr id="8" name="Gerader Verbinder 7">
            <a:extLst>
              <a:ext uri="{FF2B5EF4-FFF2-40B4-BE49-F238E27FC236}">
                <a16:creationId xmlns:a16="http://schemas.microsoft.com/office/drawing/2014/main" id="{C36E426F-8348-4210-B6FB-9E4941464FDD}"/>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F5B1FC1B-FF84-4E83-9A23-7B783D63BE3B}"/>
              </a:ext>
            </a:extLst>
          </p:cNvPr>
          <p:cNvSpPr>
            <a:spLocks noGrp="1"/>
          </p:cNvSpPr>
          <p:nvPr>
            <p:ph type="subTitle" idx="15" hasCustomPrompt="1"/>
          </p:nvPr>
        </p:nvSpPr>
        <p:spPr>
          <a:xfrm>
            <a:off x="980404" y="648310"/>
            <a:ext cx="5115584"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PRODUKT</a:t>
            </a:r>
            <a:endParaRPr lang="de-AT" dirty="0"/>
          </a:p>
        </p:txBody>
      </p:sp>
      <p:sp>
        <p:nvSpPr>
          <p:cNvPr id="15" name="Ellipse 14">
            <a:extLst>
              <a:ext uri="{FF2B5EF4-FFF2-40B4-BE49-F238E27FC236}">
                <a16:creationId xmlns:a16="http://schemas.microsoft.com/office/drawing/2014/main" id="{26C3E9F4-E075-443D-AFBE-B6AE05E026F9}"/>
              </a:ext>
            </a:extLst>
          </p:cNvPr>
          <p:cNvSpPr/>
          <p:nvPr userDrawn="1"/>
        </p:nvSpPr>
        <p:spPr>
          <a:xfrm>
            <a:off x="874355" y="1937722"/>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6" name="Ellipse 15">
            <a:extLst>
              <a:ext uri="{FF2B5EF4-FFF2-40B4-BE49-F238E27FC236}">
                <a16:creationId xmlns:a16="http://schemas.microsoft.com/office/drawing/2014/main" id="{2BABDCE9-F228-49FC-8ADC-8CA135B17A2B}"/>
              </a:ext>
            </a:extLst>
          </p:cNvPr>
          <p:cNvSpPr/>
          <p:nvPr userDrawn="1"/>
        </p:nvSpPr>
        <p:spPr>
          <a:xfrm>
            <a:off x="4459101" y="3429618"/>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Ellipse 16">
            <a:extLst>
              <a:ext uri="{FF2B5EF4-FFF2-40B4-BE49-F238E27FC236}">
                <a16:creationId xmlns:a16="http://schemas.microsoft.com/office/drawing/2014/main" id="{64EB35BC-3EF0-4F28-B56F-51406EE961B1}"/>
              </a:ext>
            </a:extLst>
          </p:cNvPr>
          <p:cNvSpPr/>
          <p:nvPr userDrawn="1"/>
        </p:nvSpPr>
        <p:spPr>
          <a:xfrm>
            <a:off x="4459101" y="1937722"/>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Ellipse 17">
            <a:extLst>
              <a:ext uri="{FF2B5EF4-FFF2-40B4-BE49-F238E27FC236}">
                <a16:creationId xmlns:a16="http://schemas.microsoft.com/office/drawing/2014/main" id="{10E9BAC8-B6FC-4615-9F2E-3822CF60F680}"/>
              </a:ext>
            </a:extLst>
          </p:cNvPr>
          <p:cNvSpPr/>
          <p:nvPr userDrawn="1"/>
        </p:nvSpPr>
        <p:spPr>
          <a:xfrm>
            <a:off x="874355" y="3426001"/>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Ellipse 18">
            <a:extLst>
              <a:ext uri="{FF2B5EF4-FFF2-40B4-BE49-F238E27FC236}">
                <a16:creationId xmlns:a16="http://schemas.microsoft.com/office/drawing/2014/main" id="{C75F919F-BC36-4F29-A95F-E34CD784F75A}"/>
              </a:ext>
            </a:extLst>
          </p:cNvPr>
          <p:cNvSpPr/>
          <p:nvPr userDrawn="1"/>
        </p:nvSpPr>
        <p:spPr>
          <a:xfrm>
            <a:off x="4459101" y="4911441"/>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Ellipse 19">
            <a:extLst>
              <a:ext uri="{FF2B5EF4-FFF2-40B4-BE49-F238E27FC236}">
                <a16:creationId xmlns:a16="http://schemas.microsoft.com/office/drawing/2014/main" id="{5DB47FFC-6043-433B-B5EA-302DF3F9281A}"/>
              </a:ext>
            </a:extLst>
          </p:cNvPr>
          <p:cNvSpPr/>
          <p:nvPr userDrawn="1"/>
        </p:nvSpPr>
        <p:spPr>
          <a:xfrm>
            <a:off x="874355" y="4907325"/>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1" name="Gruppieren 20">
            <a:extLst>
              <a:ext uri="{FF2B5EF4-FFF2-40B4-BE49-F238E27FC236}">
                <a16:creationId xmlns:a16="http://schemas.microsoft.com/office/drawing/2014/main" id="{3948B6B7-76D7-44D8-A452-940B411470F8}"/>
              </a:ext>
            </a:extLst>
          </p:cNvPr>
          <p:cNvGrpSpPr/>
          <p:nvPr userDrawn="1"/>
        </p:nvGrpSpPr>
        <p:grpSpPr>
          <a:xfrm>
            <a:off x="10343059" y="6548955"/>
            <a:ext cx="1556378" cy="196469"/>
            <a:chOff x="10008973" y="634959"/>
            <a:chExt cx="2032726" cy="236942"/>
          </a:xfrm>
        </p:grpSpPr>
        <p:sp>
          <p:nvSpPr>
            <p:cNvPr id="22" name="AutoShape 3">
              <a:extLst>
                <a:ext uri="{FF2B5EF4-FFF2-40B4-BE49-F238E27FC236}">
                  <a16:creationId xmlns:a16="http://schemas.microsoft.com/office/drawing/2014/main" id="{B34B8919-DFCB-46B1-9814-3A7C7815FA77}"/>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Rectangle 5">
              <a:extLst>
                <a:ext uri="{FF2B5EF4-FFF2-40B4-BE49-F238E27FC236}">
                  <a16:creationId xmlns:a16="http://schemas.microsoft.com/office/drawing/2014/main" id="{2003D03D-31CB-4B7B-B79F-505AEDBF3254}"/>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6">
              <a:extLst>
                <a:ext uri="{FF2B5EF4-FFF2-40B4-BE49-F238E27FC236}">
                  <a16:creationId xmlns:a16="http://schemas.microsoft.com/office/drawing/2014/main" id="{563AB9DD-2188-470F-AB4F-DD38997A081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7">
              <a:extLst>
                <a:ext uri="{FF2B5EF4-FFF2-40B4-BE49-F238E27FC236}">
                  <a16:creationId xmlns:a16="http://schemas.microsoft.com/office/drawing/2014/main" id="{D94514D5-1A02-4019-A111-A717A1320119}"/>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8">
              <a:extLst>
                <a:ext uri="{FF2B5EF4-FFF2-40B4-BE49-F238E27FC236}">
                  <a16:creationId xmlns:a16="http://schemas.microsoft.com/office/drawing/2014/main" id="{F5BC1093-CE2C-4B3A-BBB1-C6D447CD67F0}"/>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9">
              <a:extLst>
                <a:ext uri="{FF2B5EF4-FFF2-40B4-BE49-F238E27FC236}">
                  <a16:creationId xmlns:a16="http://schemas.microsoft.com/office/drawing/2014/main" id="{813F8AF3-7824-4EBB-87E4-DD9802CA0218}"/>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10">
              <a:extLst>
                <a:ext uri="{FF2B5EF4-FFF2-40B4-BE49-F238E27FC236}">
                  <a16:creationId xmlns:a16="http://schemas.microsoft.com/office/drawing/2014/main" id="{2ED0C330-6795-49BD-9A12-686149AFC2DF}"/>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11">
              <a:extLst>
                <a:ext uri="{FF2B5EF4-FFF2-40B4-BE49-F238E27FC236}">
                  <a16:creationId xmlns:a16="http://schemas.microsoft.com/office/drawing/2014/main" id="{29A33FB5-E545-4952-B417-3C5B1B1498F0}"/>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12">
              <a:extLst>
                <a:ext uri="{FF2B5EF4-FFF2-40B4-BE49-F238E27FC236}">
                  <a16:creationId xmlns:a16="http://schemas.microsoft.com/office/drawing/2014/main" id="{0348A43C-9DBF-4ADF-AB19-9B9513D454BA}"/>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1" name="Freeform 13">
              <a:extLst>
                <a:ext uri="{FF2B5EF4-FFF2-40B4-BE49-F238E27FC236}">
                  <a16:creationId xmlns:a16="http://schemas.microsoft.com/office/drawing/2014/main" id="{DB30A33E-69D5-478F-A591-692DC92BB5E9}"/>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2" name="Freeform 14">
              <a:extLst>
                <a:ext uri="{FF2B5EF4-FFF2-40B4-BE49-F238E27FC236}">
                  <a16:creationId xmlns:a16="http://schemas.microsoft.com/office/drawing/2014/main" id="{054A8290-9F79-4EA2-A290-0EB57843FC18}"/>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3" name="Freeform 15">
              <a:extLst>
                <a:ext uri="{FF2B5EF4-FFF2-40B4-BE49-F238E27FC236}">
                  <a16:creationId xmlns:a16="http://schemas.microsoft.com/office/drawing/2014/main" id="{8A8B1606-3AC4-4EAE-8B46-03CA7DF3A1F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Freeform 16">
              <a:extLst>
                <a:ext uri="{FF2B5EF4-FFF2-40B4-BE49-F238E27FC236}">
                  <a16:creationId xmlns:a16="http://schemas.microsoft.com/office/drawing/2014/main" id="{7505FAA7-33AE-4FB7-B86A-FD4AE383CA1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17">
              <a:extLst>
                <a:ext uri="{FF2B5EF4-FFF2-40B4-BE49-F238E27FC236}">
                  <a16:creationId xmlns:a16="http://schemas.microsoft.com/office/drawing/2014/main" id="{5AF46654-693F-4A16-A0F5-AA138FC27ABC}"/>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18">
              <a:extLst>
                <a:ext uri="{FF2B5EF4-FFF2-40B4-BE49-F238E27FC236}">
                  <a16:creationId xmlns:a16="http://schemas.microsoft.com/office/drawing/2014/main" id="{1FB7B254-A659-47CB-BDDB-3E5F034E6A8B}"/>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19">
              <a:extLst>
                <a:ext uri="{FF2B5EF4-FFF2-40B4-BE49-F238E27FC236}">
                  <a16:creationId xmlns:a16="http://schemas.microsoft.com/office/drawing/2014/main" id="{82DC0344-7B0C-4B1D-83E9-7AB23DF43DA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20">
              <a:extLst>
                <a:ext uri="{FF2B5EF4-FFF2-40B4-BE49-F238E27FC236}">
                  <a16:creationId xmlns:a16="http://schemas.microsoft.com/office/drawing/2014/main" id="{FDDCDC75-6006-46C8-BC90-C0AD0798A11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21">
              <a:extLst>
                <a:ext uri="{FF2B5EF4-FFF2-40B4-BE49-F238E27FC236}">
                  <a16:creationId xmlns:a16="http://schemas.microsoft.com/office/drawing/2014/main" id="{F24366C6-5737-4638-B005-284DEF9A56B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22">
              <a:extLst>
                <a:ext uri="{FF2B5EF4-FFF2-40B4-BE49-F238E27FC236}">
                  <a16:creationId xmlns:a16="http://schemas.microsoft.com/office/drawing/2014/main" id="{DEB8DE54-A521-4338-A071-0ED0EB7120D4}"/>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23">
              <a:extLst>
                <a:ext uri="{FF2B5EF4-FFF2-40B4-BE49-F238E27FC236}">
                  <a16:creationId xmlns:a16="http://schemas.microsoft.com/office/drawing/2014/main" id="{0198234B-6C79-490B-9919-F49EF29F5A7A}"/>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42" name="Rechteck 3">
            <a:extLst>
              <a:ext uri="{FF2B5EF4-FFF2-40B4-BE49-F238E27FC236}">
                <a16:creationId xmlns:a16="http://schemas.microsoft.com/office/drawing/2014/main" id="{ADA38CFF-D8C5-4BA2-A119-8423B8B5933B}"/>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43" name="Rechteck 42">
            <a:extLst>
              <a:ext uri="{FF2B5EF4-FFF2-40B4-BE49-F238E27FC236}">
                <a16:creationId xmlns:a16="http://schemas.microsoft.com/office/drawing/2014/main" id="{CA8888B9-96E0-41D3-B2EF-022FEBA5F97F}"/>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 name="Textplatzhalter 2">
            <a:extLst>
              <a:ext uri="{FF2B5EF4-FFF2-40B4-BE49-F238E27FC236}">
                <a16:creationId xmlns:a16="http://schemas.microsoft.com/office/drawing/2014/main" id="{8A7B0276-FD20-4FA0-8894-8FE8E3525794}"/>
              </a:ext>
            </a:extLst>
          </p:cNvPr>
          <p:cNvSpPr>
            <a:spLocks noGrp="1"/>
          </p:cNvSpPr>
          <p:nvPr>
            <p:ph type="body" sz="quarter" idx="16" hasCustomPrompt="1"/>
          </p:nvPr>
        </p:nvSpPr>
        <p:spPr>
          <a:xfrm>
            <a:off x="1630800" y="20016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0" name="Textplatzhalter 2">
            <a:extLst>
              <a:ext uri="{FF2B5EF4-FFF2-40B4-BE49-F238E27FC236}">
                <a16:creationId xmlns:a16="http://schemas.microsoft.com/office/drawing/2014/main" id="{078D0036-F428-46DC-B18A-FF9D235029C0}"/>
              </a:ext>
            </a:extLst>
          </p:cNvPr>
          <p:cNvSpPr>
            <a:spLocks noGrp="1"/>
          </p:cNvSpPr>
          <p:nvPr>
            <p:ph type="body" sz="quarter" idx="17" hasCustomPrompt="1"/>
          </p:nvPr>
        </p:nvSpPr>
        <p:spPr>
          <a:xfrm>
            <a:off x="1630800" y="353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1" name="Textplatzhalter 2">
            <a:extLst>
              <a:ext uri="{FF2B5EF4-FFF2-40B4-BE49-F238E27FC236}">
                <a16:creationId xmlns:a16="http://schemas.microsoft.com/office/drawing/2014/main" id="{F69F4A32-BEF6-45AE-8FC1-AAE830CB0F8B}"/>
              </a:ext>
            </a:extLst>
          </p:cNvPr>
          <p:cNvSpPr>
            <a:spLocks noGrp="1"/>
          </p:cNvSpPr>
          <p:nvPr>
            <p:ph type="body" sz="quarter" idx="18" hasCustomPrompt="1"/>
          </p:nvPr>
        </p:nvSpPr>
        <p:spPr>
          <a:xfrm>
            <a:off x="1630800" y="50184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2" name="Textplatzhalter 2">
            <a:extLst>
              <a:ext uri="{FF2B5EF4-FFF2-40B4-BE49-F238E27FC236}">
                <a16:creationId xmlns:a16="http://schemas.microsoft.com/office/drawing/2014/main" id="{8CDC77B1-AD2E-48F2-B2D1-31E70AD68D53}"/>
              </a:ext>
            </a:extLst>
          </p:cNvPr>
          <p:cNvSpPr>
            <a:spLocks noGrp="1"/>
          </p:cNvSpPr>
          <p:nvPr>
            <p:ph type="body" sz="quarter" idx="19" hasCustomPrompt="1"/>
          </p:nvPr>
        </p:nvSpPr>
        <p:spPr>
          <a:xfrm>
            <a:off x="5189025" y="20016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3" name="Textplatzhalter 2">
            <a:extLst>
              <a:ext uri="{FF2B5EF4-FFF2-40B4-BE49-F238E27FC236}">
                <a16:creationId xmlns:a16="http://schemas.microsoft.com/office/drawing/2014/main" id="{34B8DDB7-CC73-4702-9692-D7E8B301BA67}"/>
              </a:ext>
            </a:extLst>
          </p:cNvPr>
          <p:cNvSpPr>
            <a:spLocks noGrp="1"/>
          </p:cNvSpPr>
          <p:nvPr>
            <p:ph type="body" sz="quarter" idx="20" hasCustomPrompt="1"/>
          </p:nvPr>
        </p:nvSpPr>
        <p:spPr>
          <a:xfrm>
            <a:off x="5189025" y="35352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4" name="Textplatzhalter 2">
            <a:extLst>
              <a:ext uri="{FF2B5EF4-FFF2-40B4-BE49-F238E27FC236}">
                <a16:creationId xmlns:a16="http://schemas.microsoft.com/office/drawing/2014/main" id="{5533DB53-0BA5-40DC-A40C-340F3ACAAC3B}"/>
              </a:ext>
            </a:extLst>
          </p:cNvPr>
          <p:cNvSpPr>
            <a:spLocks noGrp="1"/>
          </p:cNvSpPr>
          <p:nvPr>
            <p:ph type="body" sz="quarter" idx="21" hasCustomPrompt="1"/>
          </p:nvPr>
        </p:nvSpPr>
        <p:spPr>
          <a:xfrm>
            <a:off x="5189025" y="5018400"/>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6" name="Textplatzhalter 55">
            <a:extLst>
              <a:ext uri="{FF2B5EF4-FFF2-40B4-BE49-F238E27FC236}">
                <a16:creationId xmlns:a16="http://schemas.microsoft.com/office/drawing/2014/main" id="{4BD8ACD4-C08D-45C2-8B7F-4EB39589D6D3}"/>
              </a:ext>
            </a:extLst>
          </p:cNvPr>
          <p:cNvSpPr>
            <a:spLocks noGrp="1"/>
          </p:cNvSpPr>
          <p:nvPr>
            <p:ph type="body" sz="quarter" idx="22" hasCustomPrompt="1"/>
          </p:nvPr>
        </p:nvSpPr>
        <p:spPr>
          <a:xfrm>
            <a:off x="1630800" y="23724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7" name="Textplatzhalter 55">
            <a:extLst>
              <a:ext uri="{FF2B5EF4-FFF2-40B4-BE49-F238E27FC236}">
                <a16:creationId xmlns:a16="http://schemas.microsoft.com/office/drawing/2014/main" id="{AC43170D-3BA0-465A-A01B-731E0A507BC6}"/>
              </a:ext>
            </a:extLst>
          </p:cNvPr>
          <p:cNvSpPr>
            <a:spLocks noGrp="1"/>
          </p:cNvSpPr>
          <p:nvPr>
            <p:ph type="body" sz="quarter" idx="23" hasCustomPrompt="1"/>
          </p:nvPr>
        </p:nvSpPr>
        <p:spPr>
          <a:xfrm>
            <a:off x="1630800" y="39060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8" name="Textplatzhalter 55">
            <a:extLst>
              <a:ext uri="{FF2B5EF4-FFF2-40B4-BE49-F238E27FC236}">
                <a16:creationId xmlns:a16="http://schemas.microsoft.com/office/drawing/2014/main" id="{091634F7-88F7-47AD-968B-94FAEE0270AC}"/>
              </a:ext>
            </a:extLst>
          </p:cNvPr>
          <p:cNvSpPr>
            <a:spLocks noGrp="1"/>
          </p:cNvSpPr>
          <p:nvPr>
            <p:ph type="body" sz="quarter" idx="24" hasCustomPrompt="1"/>
          </p:nvPr>
        </p:nvSpPr>
        <p:spPr>
          <a:xfrm>
            <a:off x="1630800" y="5394392"/>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9" name="Textplatzhalter 55">
            <a:extLst>
              <a:ext uri="{FF2B5EF4-FFF2-40B4-BE49-F238E27FC236}">
                <a16:creationId xmlns:a16="http://schemas.microsoft.com/office/drawing/2014/main" id="{FD3100F5-9689-47D4-B5AC-67086533B282}"/>
              </a:ext>
            </a:extLst>
          </p:cNvPr>
          <p:cNvSpPr>
            <a:spLocks noGrp="1"/>
          </p:cNvSpPr>
          <p:nvPr>
            <p:ph type="body" sz="quarter" idx="25" hasCustomPrompt="1"/>
          </p:nvPr>
        </p:nvSpPr>
        <p:spPr>
          <a:xfrm>
            <a:off x="5189025" y="23724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60" name="Textplatzhalter 55">
            <a:extLst>
              <a:ext uri="{FF2B5EF4-FFF2-40B4-BE49-F238E27FC236}">
                <a16:creationId xmlns:a16="http://schemas.microsoft.com/office/drawing/2014/main" id="{EB8A5A1F-261D-4395-B463-4EC5FD581D35}"/>
              </a:ext>
            </a:extLst>
          </p:cNvPr>
          <p:cNvSpPr>
            <a:spLocks noGrp="1"/>
          </p:cNvSpPr>
          <p:nvPr>
            <p:ph type="body" sz="quarter" idx="26" hasCustomPrompt="1"/>
          </p:nvPr>
        </p:nvSpPr>
        <p:spPr>
          <a:xfrm>
            <a:off x="5189025" y="3906000"/>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61" name="Textplatzhalter 55">
            <a:extLst>
              <a:ext uri="{FF2B5EF4-FFF2-40B4-BE49-F238E27FC236}">
                <a16:creationId xmlns:a16="http://schemas.microsoft.com/office/drawing/2014/main" id="{F5CA7B7A-5986-4870-86D7-7E94DF94D5FD}"/>
              </a:ext>
            </a:extLst>
          </p:cNvPr>
          <p:cNvSpPr>
            <a:spLocks noGrp="1"/>
          </p:cNvSpPr>
          <p:nvPr>
            <p:ph type="body" sz="quarter" idx="27" hasCustomPrompt="1"/>
          </p:nvPr>
        </p:nvSpPr>
        <p:spPr>
          <a:xfrm>
            <a:off x="5189025" y="5394392"/>
            <a:ext cx="2340000" cy="307777"/>
          </a:xfrm>
        </p:spPr>
        <p:txBody>
          <a:bodyPr>
            <a:spAutoFit/>
          </a:bodyPr>
          <a:lstStyle>
            <a:lvl1pPr marL="0" indent="0">
              <a:lnSpc>
                <a:spcPct val="100000"/>
              </a:lnSpc>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4" name="Bildplatzhalter 3">
            <a:extLst>
              <a:ext uri="{FF2B5EF4-FFF2-40B4-BE49-F238E27FC236}">
                <a16:creationId xmlns:a16="http://schemas.microsoft.com/office/drawing/2014/main" id="{F88B51ED-C001-4B10-A665-5C4B4CD42624}"/>
              </a:ext>
            </a:extLst>
          </p:cNvPr>
          <p:cNvSpPr>
            <a:spLocks noGrp="1" noChangeAspect="1"/>
          </p:cNvSpPr>
          <p:nvPr>
            <p:ph type="pic" sz="quarter" idx="28" hasCustomPrompt="1"/>
          </p:nvPr>
        </p:nvSpPr>
        <p:spPr>
          <a:xfrm>
            <a:off x="8256589" y="0"/>
            <a:ext cx="3935411" cy="6453188"/>
          </a:xfrm>
          <a:effectLst>
            <a:outerShdw blurRad="50800" dist="38100" dir="10800000" algn="ctr" rotWithShape="0">
              <a:schemeClr val="tx1">
                <a:alpha val="40000"/>
              </a:schemeClr>
            </a:outerShdw>
          </a:effectLst>
        </p:spPr>
        <p:txBody>
          <a:bodyPr/>
          <a:lstStyle>
            <a:lvl1pPr>
              <a:defRPr/>
            </a:lvl1pPr>
          </a:lstStyle>
          <a:p>
            <a:r>
              <a:rPr lang="de-AT" dirty="0"/>
              <a:t>Produktbild</a:t>
            </a:r>
          </a:p>
        </p:txBody>
      </p:sp>
    </p:spTree>
    <p:extLst>
      <p:ext uri="{BB962C8B-B14F-4D97-AF65-F5344CB8AC3E}">
        <p14:creationId xmlns:p14="http://schemas.microsoft.com/office/powerpoint/2010/main" val="1346571209"/>
      </p:ext>
    </p:extLst>
  </p:cSld>
  <p:clrMapOvr>
    <a:masterClrMapping/>
  </p:clrMapOvr>
  <p:extLst>
    <p:ext uri="{DCECCB84-F9BA-43D5-87BE-67443E8EF086}">
      <p15:sldGuideLst xmlns:p15="http://schemas.microsoft.com/office/powerpoint/2012/main">
        <p15:guide id="1" pos="5201" userDrawn="1">
          <p15:clr>
            <a:srgbClr val="FBAE40"/>
          </p15:clr>
        </p15:guide>
        <p15:guide id="2" orient="horz" pos="406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roduktseite - 3 Puntk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88A730F-7C6E-45FB-B6AC-13C95174F1A0}"/>
              </a:ext>
            </a:extLst>
          </p:cNvPr>
          <p:cNvSpPr>
            <a:spLocks noGrp="1"/>
          </p:cNvSpPr>
          <p:nvPr>
            <p:ph type="sldNum" sz="quarter" idx="12"/>
          </p:nvPr>
        </p:nvSpPr>
        <p:spPr>
          <a:xfrm>
            <a:off x="838200" y="6511067"/>
            <a:ext cx="2743200" cy="365125"/>
          </a:xfrm>
        </p:spPr>
        <p:txBody>
          <a:bodyPr/>
          <a:lstStyle>
            <a:lvl1pPr>
              <a:defRPr>
                <a:solidFill>
                  <a:schemeClr val="bg1">
                    <a:lumMod val="50000"/>
                  </a:schemeClr>
                </a:solidFill>
              </a:defRPr>
            </a:lvl1pPr>
          </a:lstStyle>
          <a:p>
            <a:fld id="{DF34B1CE-B98B-48A1-9EB0-3522A896DF57}" type="slidenum">
              <a:rPr lang="de-AT" smtClean="0"/>
              <a:pPr/>
              <a:t>‹Nr.›</a:t>
            </a:fld>
            <a:endParaRPr lang="de-AT" dirty="0"/>
          </a:p>
        </p:txBody>
      </p:sp>
      <p:cxnSp>
        <p:nvCxnSpPr>
          <p:cNvPr id="8" name="Gerader Verbinder 7">
            <a:extLst>
              <a:ext uri="{FF2B5EF4-FFF2-40B4-BE49-F238E27FC236}">
                <a16:creationId xmlns:a16="http://schemas.microsoft.com/office/drawing/2014/main" id="{C36E426F-8348-4210-B6FB-9E4941464FDD}"/>
              </a:ext>
            </a:extLst>
          </p:cNvPr>
          <p:cNvCxnSpPr>
            <a:cxnSpLocks/>
          </p:cNvCxnSpPr>
          <p:nvPr userDrawn="1"/>
        </p:nvCxnSpPr>
        <p:spPr>
          <a:xfrm>
            <a:off x="874355" y="640869"/>
            <a:ext cx="0" cy="592048"/>
          </a:xfrm>
          <a:prstGeom prst="line">
            <a:avLst/>
          </a:prstGeom>
          <a:ln w="38100">
            <a:solidFill>
              <a:srgbClr val="AFC81A"/>
            </a:solidFill>
          </a:ln>
        </p:spPr>
        <p:style>
          <a:lnRef idx="1">
            <a:schemeClr val="accent1"/>
          </a:lnRef>
          <a:fillRef idx="0">
            <a:schemeClr val="accent1"/>
          </a:fillRef>
          <a:effectRef idx="0">
            <a:schemeClr val="accent1"/>
          </a:effectRef>
          <a:fontRef idx="minor">
            <a:schemeClr val="tx1"/>
          </a:fontRef>
        </p:style>
      </p:cxnSp>
      <p:sp>
        <p:nvSpPr>
          <p:cNvPr id="10" name="Untertitel 2">
            <a:extLst>
              <a:ext uri="{FF2B5EF4-FFF2-40B4-BE49-F238E27FC236}">
                <a16:creationId xmlns:a16="http://schemas.microsoft.com/office/drawing/2014/main" id="{F5B1FC1B-FF84-4E83-9A23-7B783D63BE3B}"/>
              </a:ext>
            </a:extLst>
          </p:cNvPr>
          <p:cNvSpPr>
            <a:spLocks noGrp="1"/>
          </p:cNvSpPr>
          <p:nvPr>
            <p:ph type="subTitle" idx="15" hasCustomPrompt="1"/>
          </p:nvPr>
        </p:nvSpPr>
        <p:spPr>
          <a:xfrm>
            <a:off x="980404" y="648310"/>
            <a:ext cx="5115584" cy="592048"/>
          </a:xfrm>
        </p:spPr>
        <p:txBody>
          <a:bodyPr>
            <a:spAutoFit/>
          </a:bodyPr>
          <a:lstStyle>
            <a:lvl1pPr marL="0" indent="0" algn="l">
              <a:buNone/>
              <a:defRPr sz="3600" cap="all" baseline="0">
                <a:solidFill>
                  <a:schemeClr val="tx1"/>
                </a:solidFill>
                <a:latin typeface="Abadi" panose="020B06040201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PRODUKT</a:t>
            </a:r>
            <a:endParaRPr lang="de-AT" dirty="0"/>
          </a:p>
        </p:txBody>
      </p:sp>
      <p:sp>
        <p:nvSpPr>
          <p:cNvPr id="15" name="Ellipse 14">
            <a:extLst>
              <a:ext uri="{FF2B5EF4-FFF2-40B4-BE49-F238E27FC236}">
                <a16:creationId xmlns:a16="http://schemas.microsoft.com/office/drawing/2014/main" id="{26C3E9F4-E075-443D-AFBE-B6AE05E026F9}"/>
              </a:ext>
            </a:extLst>
          </p:cNvPr>
          <p:cNvSpPr/>
          <p:nvPr userDrawn="1"/>
        </p:nvSpPr>
        <p:spPr>
          <a:xfrm>
            <a:off x="874355" y="2254243"/>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Ellipse 17">
            <a:extLst>
              <a:ext uri="{FF2B5EF4-FFF2-40B4-BE49-F238E27FC236}">
                <a16:creationId xmlns:a16="http://schemas.microsoft.com/office/drawing/2014/main" id="{10E9BAC8-B6FC-4615-9F2E-3822CF60F680}"/>
              </a:ext>
            </a:extLst>
          </p:cNvPr>
          <p:cNvSpPr/>
          <p:nvPr userDrawn="1"/>
        </p:nvSpPr>
        <p:spPr>
          <a:xfrm>
            <a:off x="874355" y="3742522"/>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Ellipse 19">
            <a:extLst>
              <a:ext uri="{FF2B5EF4-FFF2-40B4-BE49-F238E27FC236}">
                <a16:creationId xmlns:a16="http://schemas.microsoft.com/office/drawing/2014/main" id="{5DB47FFC-6043-433B-B5EA-302DF3F9281A}"/>
              </a:ext>
            </a:extLst>
          </p:cNvPr>
          <p:cNvSpPr/>
          <p:nvPr userDrawn="1"/>
        </p:nvSpPr>
        <p:spPr>
          <a:xfrm>
            <a:off x="874355" y="5223846"/>
            <a:ext cx="637911" cy="637911"/>
          </a:xfrm>
          <a:prstGeom prst="ellipse">
            <a:avLst/>
          </a:prstGeom>
          <a:solidFill>
            <a:srgbClr val="0B68B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1" name="Gruppieren 20">
            <a:extLst>
              <a:ext uri="{FF2B5EF4-FFF2-40B4-BE49-F238E27FC236}">
                <a16:creationId xmlns:a16="http://schemas.microsoft.com/office/drawing/2014/main" id="{3948B6B7-76D7-44D8-A452-940B411470F8}"/>
              </a:ext>
            </a:extLst>
          </p:cNvPr>
          <p:cNvGrpSpPr/>
          <p:nvPr userDrawn="1"/>
        </p:nvGrpSpPr>
        <p:grpSpPr>
          <a:xfrm>
            <a:off x="10343059" y="6548955"/>
            <a:ext cx="1556378" cy="196469"/>
            <a:chOff x="10008973" y="634959"/>
            <a:chExt cx="2032726" cy="236942"/>
          </a:xfrm>
        </p:grpSpPr>
        <p:sp>
          <p:nvSpPr>
            <p:cNvPr id="22" name="AutoShape 3">
              <a:extLst>
                <a:ext uri="{FF2B5EF4-FFF2-40B4-BE49-F238E27FC236}">
                  <a16:creationId xmlns:a16="http://schemas.microsoft.com/office/drawing/2014/main" id="{B34B8919-DFCB-46B1-9814-3A7C7815FA77}"/>
                </a:ext>
              </a:extLst>
            </p:cNvPr>
            <p:cNvSpPr>
              <a:spLocks noChangeAspect="1" noChangeArrowheads="1" noTextEdit="1"/>
            </p:cNvSpPr>
            <p:nvPr/>
          </p:nvSpPr>
          <p:spPr bwMode="auto">
            <a:xfrm>
              <a:off x="10008983" y="634959"/>
              <a:ext cx="2032714" cy="2369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3" name="Rectangle 5">
              <a:extLst>
                <a:ext uri="{FF2B5EF4-FFF2-40B4-BE49-F238E27FC236}">
                  <a16:creationId xmlns:a16="http://schemas.microsoft.com/office/drawing/2014/main" id="{2003D03D-31CB-4B7B-B79F-505AEDBF3254}"/>
                </a:ext>
              </a:extLst>
            </p:cNvPr>
            <p:cNvSpPr>
              <a:spLocks noChangeArrowheads="1"/>
            </p:cNvSpPr>
            <p:nvPr/>
          </p:nvSpPr>
          <p:spPr bwMode="auto">
            <a:xfrm>
              <a:off x="10008985" y="634959"/>
              <a:ext cx="2032714" cy="236942"/>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4" name="Freeform 6">
              <a:extLst>
                <a:ext uri="{FF2B5EF4-FFF2-40B4-BE49-F238E27FC236}">
                  <a16:creationId xmlns:a16="http://schemas.microsoft.com/office/drawing/2014/main" id="{563AB9DD-2188-470F-AB4F-DD38997A081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5" name="Freeform 7">
              <a:extLst>
                <a:ext uri="{FF2B5EF4-FFF2-40B4-BE49-F238E27FC236}">
                  <a16:creationId xmlns:a16="http://schemas.microsoft.com/office/drawing/2014/main" id="{D94514D5-1A02-4019-A111-A717A1320119}"/>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6" name="Freeform 8">
              <a:extLst>
                <a:ext uri="{FF2B5EF4-FFF2-40B4-BE49-F238E27FC236}">
                  <a16:creationId xmlns:a16="http://schemas.microsoft.com/office/drawing/2014/main" id="{F5BC1093-CE2C-4B3A-BBB1-C6D447CD67F0}"/>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7" name="Freeform 9">
              <a:extLst>
                <a:ext uri="{FF2B5EF4-FFF2-40B4-BE49-F238E27FC236}">
                  <a16:creationId xmlns:a16="http://schemas.microsoft.com/office/drawing/2014/main" id="{813F8AF3-7824-4EBB-87E4-DD9802CA0218}"/>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8" name="Freeform 10">
              <a:extLst>
                <a:ext uri="{FF2B5EF4-FFF2-40B4-BE49-F238E27FC236}">
                  <a16:creationId xmlns:a16="http://schemas.microsoft.com/office/drawing/2014/main" id="{2ED0C330-6795-49BD-9A12-686149AFC2DF}"/>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29" name="Freeform 11">
              <a:extLst>
                <a:ext uri="{FF2B5EF4-FFF2-40B4-BE49-F238E27FC236}">
                  <a16:creationId xmlns:a16="http://schemas.microsoft.com/office/drawing/2014/main" id="{29A33FB5-E545-4952-B417-3C5B1B1498F0}"/>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0" name="Freeform 12">
              <a:extLst>
                <a:ext uri="{FF2B5EF4-FFF2-40B4-BE49-F238E27FC236}">
                  <a16:creationId xmlns:a16="http://schemas.microsoft.com/office/drawing/2014/main" id="{0348A43C-9DBF-4ADF-AB19-9B9513D454BA}"/>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1" name="Freeform 13">
              <a:extLst>
                <a:ext uri="{FF2B5EF4-FFF2-40B4-BE49-F238E27FC236}">
                  <a16:creationId xmlns:a16="http://schemas.microsoft.com/office/drawing/2014/main" id="{DB30A33E-69D5-478F-A591-692DC92BB5E9}"/>
                </a:ext>
              </a:extLst>
            </p:cNvPr>
            <p:cNvSpPr>
              <a:spLocks/>
            </p:cNvSpPr>
            <p:nvPr/>
          </p:nvSpPr>
          <p:spPr bwMode="auto">
            <a:xfrm>
              <a:off x="11855332" y="684149"/>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2" name="Freeform 14">
              <a:extLst>
                <a:ext uri="{FF2B5EF4-FFF2-40B4-BE49-F238E27FC236}">
                  <a16:creationId xmlns:a16="http://schemas.microsoft.com/office/drawing/2014/main" id="{054A8290-9F79-4EA2-A290-0EB57843FC18}"/>
                </a:ext>
              </a:extLst>
            </p:cNvPr>
            <p:cNvSpPr>
              <a:spLocks/>
            </p:cNvSpPr>
            <p:nvPr/>
          </p:nvSpPr>
          <p:spPr bwMode="auto">
            <a:xfrm>
              <a:off x="10008985"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0B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3" name="Freeform 15">
              <a:extLst>
                <a:ext uri="{FF2B5EF4-FFF2-40B4-BE49-F238E27FC236}">
                  <a16:creationId xmlns:a16="http://schemas.microsoft.com/office/drawing/2014/main" id="{8A8B1606-3AC4-4EAE-8B46-03CA7DF3A1FE}"/>
                </a:ext>
              </a:extLst>
            </p:cNvPr>
            <p:cNvSpPr>
              <a:spLocks/>
            </p:cNvSpPr>
            <p:nvPr/>
          </p:nvSpPr>
          <p:spPr bwMode="auto">
            <a:xfrm>
              <a:off x="10466242" y="684149"/>
              <a:ext cx="189138" cy="140641"/>
            </a:xfrm>
            <a:custGeom>
              <a:avLst/>
              <a:gdLst>
                <a:gd name="T0" fmla="*/ 415 w 546"/>
                <a:gd name="T1" fmla="*/ 0 h 406"/>
                <a:gd name="T2" fmla="*/ 482 w 546"/>
                <a:gd name="T3" fmla="*/ 16 h 406"/>
                <a:gd name="T4" fmla="*/ 534 w 546"/>
                <a:gd name="T5" fmla="*/ 56 h 406"/>
                <a:gd name="T6" fmla="*/ 543 w 546"/>
                <a:gd name="T7" fmla="*/ 74 h 406"/>
                <a:gd name="T8" fmla="*/ 543 w 546"/>
                <a:gd name="T9" fmla="*/ 104 h 406"/>
                <a:gd name="T10" fmla="*/ 518 w 546"/>
                <a:gd name="T11" fmla="*/ 127 h 406"/>
                <a:gd name="T12" fmla="*/ 486 w 546"/>
                <a:gd name="T13" fmla="*/ 127 h 406"/>
                <a:gd name="T14" fmla="*/ 465 w 546"/>
                <a:gd name="T15" fmla="*/ 108 h 406"/>
                <a:gd name="T16" fmla="*/ 425 w 546"/>
                <a:gd name="T17" fmla="*/ 81 h 406"/>
                <a:gd name="T18" fmla="*/ 374 w 546"/>
                <a:gd name="T19" fmla="*/ 71 h 406"/>
                <a:gd name="T20" fmla="*/ 128 w 546"/>
                <a:gd name="T21" fmla="*/ 74 h 406"/>
                <a:gd name="T22" fmla="*/ 98 w 546"/>
                <a:gd name="T23" fmla="*/ 88 h 406"/>
                <a:gd name="T24" fmla="*/ 88 w 546"/>
                <a:gd name="T25" fmla="*/ 117 h 406"/>
                <a:gd name="T26" fmla="*/ 98 w 546"/>
                <a:gd name="T27" fmla="*/ 147 h 406"/>
                <a:gd name="T28" fmla="*/ 130 w 546"/>
                <a:gd name="T29" fmla="*/ 163 h 406"/>
                <a:gd name="T30" fmla="*/ 431 w 546"/>
                <a:gd name="T31" fmla="*/ 165 h 406"/>
                <a:gd name="T32" fmla="*/ 488 w 546"/>
                <a:gd name="T33" fmla="*/ 181 h 406"/>
                <a:gd name="T34" fmla="*/ 530 w 546"/>
                <a:gd name="T35" fmla="*/ 225 h 406"/>
                <a:gd name="T36" fmla="*/ 546 w 546"/>
                <a:gd name="T37" fmla="*/ 285 h 406"/>
                <a:gd name="T38" fmla="*/ 530 w 546"/>
                <a:gd name="T39" fmla="*/ 345 h 406"/>
                <a:gd name="T40" fmla="*/ 489 w 546"/>
                <a:gd name="T41" fmla="*/ 390 h 406"/>
                <a:gd name="T42" fmla="*/ 431 w 546"/>
                <a:gd name="T43" fmla="*/ 406 h 406"/>
                <a:gd name="T44" fmla="*/ 96 w 546"/>
                <a:gd name="T45" fmla="*/ 402 h 406"/>
                <a:gd name="T46" fmla="*/ 36 w 546"/>
                <a:gd name="T47" fmla="*/ 374 h 406"/>
                <a:gd name="T48" fmla="*/ 6 w 546"/>
                <a:gd name="T49" fmla="*/ 336 h 406"/>
                <a:gd name="T50" fmla="*/ 4 w 546"/>
                <a:gd name="T51" fmla="*/ 301 h 406"/>
                <a:gd name="T52" fmla="*/ 27 w 546"/>
                <a:gd name="T53" fmla="*/ 278 h 406"/>
                <a:gd name="T54" fmla="*/ 59 w 546"/>
                <a:gd name="T55" fmla="*/ 278 h 406"/>
                <a:gd name="T56" fmla="*/ 82 w 546"/>
                <a:gd name="T57" fmla="*/ 297 h 406"/>
                <a:gd name="T58" fmla="*/ 120 w 546"/>
                <a:gd name="T59" fmla="*/ 324 h 406"/>
                <a:gd name="T60" fmla="*/ 173 w 546"/>
                <a:gd name="T61" fmla="*/ 333 h 406"/>
                <a:gd name="T62" fmla="*/ 418 w 546"/>
                <a:gd name="T63" fmla="*/ 331 h 406"/>
                <a:gd name="T64" fmla="*/ 449 w 546"/>
                <a:gd name="T65" fmla="*/ 315 h 406"/>
                <a:gd name="T66" fmla="*/ 459 w 546"/>
                <a:gd name="T67" fmla="*/ 285 h 406"/>
                <a:gd name="T68" fmla="*/ 449 w 546"/>
                <a:gd name="T69" fmla="*/ 253 h 406"/>
                <a:gd name="T70" fmla="*/ 417 w 546"/>
                <a:gd name="T71" fmla="*/ 237 h 406"/>
                <a:gd name="T72" fmla="*/ 116 w 546"/>
                <a:gd name="T73" fmla="*/ 235 h 406"/>
                <a:gd name="T74" fmla="*/ 59 w 546"/>
                <a:gd name="T75" fmla="*/ 219 h 406"/>
                <a:gd name="T76" fmla="*/ 16 w 546"/>
                <a:gd name="T77" fmla="*/ 177 h 406"/>
                <a:gd name="T78" fmla="*/ 0 w 546"/>
                <a:gd name="T79" fmla="*/ 117 h 406"/>
                <a:gd name="T80" fmla="*/ 16 w 546"/>
                <a:gd name="T81" fmla="*/ 58 h 406"/>
                <a:gd name="T82" fmla="*/ 57 w 546"/>
                <a:gd name="T83" fmla="*/ 16 h 406"/>
                <a:gd name="T84" fmla="*/ 116 w 546"/>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6" h="406">
                  <a:moveTo>
                    <a:pt x="116" y="0"/>
                  </a:moveTo>
                  <a:lnTo>
                    <a:pt x="415" y="0"/>
                  </a:lnTo>
                  <a:lnTo>
                    <a:pt x="450" y="3"/>
                  </a:lnTo>
                  <a:lnTo>
                    <a:pt x="482" y="16"/>
                  </a:lnTo>
                  <a:lnTo>
                    <a:pt x="511" y="33"/>
                  </a:lnTo>
                  <a:lnTo>
                    <a:pt x="534" y="56"/>
                  </a:lnTo>
                  <a:lnTo>
                    <a:pt x="539" y="65"/>
                  </a:lnTo>
                  <a:lnTo>
                    <a:pt x="543" y="74"/>
                  </a:lnTo>
                  <a:lnTo>
                    <a:pt x="546" y="87"/>
                  </a:lnTo>
                  <a:lnTo>
                    <a:pt x="543" y="104"/>
                  </a:lnTo>
                  <a:lnTo>
                    <a:pt x="532" y="118"/>
                  </a:lnTo>
                  <a:lnTo>
                    <a:pt x="518" y="127"/>
                  </a:lnTo>
                  <a:lnTo>
                    <a:pt x="502" y="131"/>
                  </a:lnTo>
                  <a:lnTo>
                    <a:pt x="486" y="127"/>
                  </a:lnTo>
                  <a:lnTo>
                    <a:pt x="473" y="118"/>
                  </a:lnTo>
                  <a:lnTo>
                    <a:pt x="465" y="108"/>
                  </a:lnTo>
                  <a:lnTo>
                    <a:pt x="449" y="92"/>
                  </a:lnTo>
                  <a:lnTo>
                    <a:pt x="425" y="81"/>
                  </a:lnTo>
                  <a:lnTo>
                    <a:pt x="401" y="74"/>
                  </a:lnTo>
                  <a:lnTo>
                    <a:pt x="374" y="71"/>
                  </a:lnTo>
                  <a:lnTo>
                    <a:pt x="152" y="71"/>
                  </a:lnTo>
                  <a:lnTo>
                    <a:pt x="128" y="74"/>
                  </a:lnTo>
                  <a:lnTo>
                    <a:pt x="111" y="80"/>
                  </a:lnTo>
                  <a:lnTo>
                    <a:pt x="98" y="88"/>
                  </a:lnTo>
                  <a:lnTo>
                    <a:pt x="89" y="101"/>
                  </a:lnTo>
                  <a:lnTo>
                    <a:pt x="88" y="117"/>
                  </a:lnTo>
                  <a:lnTo>
                    <a:pt x="89" y="134"/>
                  </a:lnTo>
                  <a:lnTo>
                    <a:pt x="98" y="147"/>
                  </a:lnTo>
                  <a:lnTo>
                    <a:pt x="112" y="157"/>
                  </a:lnTo>
                  <a:lnTo>
                    <a:pt x="130" y="163"/>
                  </a:lnTo>
                  <a:lnTo>
                    <a:pt x="153" y="165"/>
                  </a:lnTo>
                  <a:lnTo>
                    <a:pt x="431" y="165"/>
                  </a:lnTo>
                  <a:lnTo>
                    <a:pt x="461" y="168"/>
                  </a:lnTo>
                  <a:lnTo>
                    <a:pt x="488" y="181"/>
                  </a:lnTo>
                  <a:lnTo>
                    <a:pt x="511" y="200"/>
                  </a:lnTo>
                  <a:lnTo>
                    <a:pt x="530" y="225"/>
                  </a:lnTo>
                  <a:lnTo>
                    <a:pt x="541" y="253"/>
                  </a:lnTo>
                  <a:lnTo>
                    <a:pt x="546" y="285"/>
                  </a:lnTo>
                  <a:lnTo>
                    <a:pt x="541" y="317"/>
                  </a:lnTo>
                  <a:lnTo>
                    <a:pt x="530" y="345"/>
                  </a:lnTo>
                  <a:lnTo>
                    <a:pt x="513" y="370"/>
                  </a:lnTo>
                  <a:lnTo>
                    <a:pt x="489" y="390"/>
                  </a:lnTo>
                  <a:lnTo>
                    <a:pt x="461" y="402"/>
                  </a:lnTo>
                  <a:lnTo>
                    <a:pt x="431" y="406"/>
                  </a:lnTo>
                  <a:lnTo>
                    <a:pt x="132" y="406"/>
                  </a:lnTo>
                  <a:lnTo>
                    <a:pt x="96" y="402"/>
                  </a:lnTo>
                  <a:lnTo>
                    <a:pt x="64" y="391"/>
                  </a:lnTo>
                  <a:lnTo>
                    <a:pt x="36" y="374"/>
                  </a:lnTo>
                  <a:lnTo>
                    <a:pt x="13" y="349"/>
                  </a:lnTo>
                  <a:lnTo>
                    <a:pt x="6" y="336"/>
                  </a:lnTo>
                  <a:lnTo>
                    <a:pt x="0" y="319"/>
                  </a:lnTo>
                  <a:lnTo>
                    <a:pt x="4" y="301"/>
                  </a:lnTo>
                  <a:lnTo>
                    <a:pt x="13" y="287"/>
                  </a:lnTo>
                  <a:lnTo>
                    <a:pt x="27" y="278"/>
                  </a:lnTo>
                  <a:lnTo>
                    <a:pt x="43" y="274"/>
                  </a:lnTo>
                  <a:lnTo>
                    <a:pt x="59" y="278"/>
                  </a:lnTo>
                  <a:lnTo>
                    <a:pt x="73" y="287"/>
                  </a:lnTo>
                  <a:lnTo>
                    <a:pt x="82" y="297"/>
                  </a:lnTo>
                  <a:lnTo>
                    <a:pt x="98" y="313"/>
                  </a:lnTo>
                  <a:lnTo>
                    <a:pt x="120" y="324"/>
                  </a:lnTo>
                  <a:lnTo>
                    <a:pt x="146" y="331"/>
                  </a:lnTo>
                  <a:lnTo>
                    <a:pt x="173" y="333"/>
                  </a:lnTo>
                  <a:lnTo>
                    <a:pt x="395" y="333"/>
                  </a:lnTo>
                  <a:lnTo>
                    <a:pt x="418" y="331"/>
                  </a:lnTo>
                  <a:lnTo>
                    <a:pt x="436" y="326"/>
                  </a:lnTo>
                  <a:lnTo>
                    <a:pt x="449" y="315"/>
                  </a:lnTo>
                  <a:lnTo>
                    <a:pt x="456" y="303"/>
                  </a:lnTo>
                  <a:lnTo>
                    <a:pt x="459" y="285"/>
                  </a:lnTo>
                  <a:lnTo>
                    <a:pt x="456" y="267"/>
                  </a:lnTo>
                  <a:lnTo>
                    <a:pt x="449" y="253"/>
                  </a:lnTo>
                  <a:lnTo>
                    <a:pt x="434" y="244"/>
                  </a:lnTo>
                  <a:lnTo>
                    <a:pt x="417" y="237"/>
                  </a:lnTo>
                  <a:lnTo>
                    <a:pt x="393" y="235"/>
                  </a:lnTo>
                  <a:lnTo>
                    <a:pt x="116" y="235"/>
                  </a:lnTo>
                  <a:lnTo>
                    <a:pt x="86" y="232"/>
                  </a:lnTo>
                  <a:lnTo>
                    <a:pt x="59" y="219"/>
                  </a:lnTo>
                  <a:lnTo>
                    <a:pt x="34" y="202"/>
                  </a:lnTo>
                  <a:lnTo>
                    <a:pt x="16" y="177"/>
                  </a:lnTo>
                  <a:lnTo>
                    <a:pt x="6" y="149"/>
                  </a:lnTo>
                  <a:lnTo>
                    <a:pt x="0" y="117"/>
                  </a:lnTo>
                  <a:lnTo>
                    <a:pt x="6" y="87"/>
                  </a:lnTo>
                  <a:lnTo>
                    <a:pt x="16" y="58"/>
                  </a:lnTo>
                  <a:lnTo>
                    <a:pt x="34" y="33"/>
                  </a:lnTo>
                  <a:lnTo>
                    <a:pt x="57" y="16"/>
                  </a:lnTo>
                  <a:lnTo>
                    <a:pt x="86" y="3"/>
                  </a:lnTo>
                  <a:lnTo>
                    <a:pt x="1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4" name="Freeform 16">
              <a:extLst>
                <a:ext uri="{FF2B5EF4-FFF2-40B4-BE49-F238E27FC236}">
                  <a16:creationId xmlns:a16="http://schemas.microsoft.com/office/drawing/2014/main" id="{7505FAA7-33AE-4FB7-B86A-FD4AE383CA1F}"/>
                </a:ext>
              </a:extLst>
            </p:cNvPr>
            <p:cNvSpPr>
              <a:spLocks/>
            </p:cNvSpPr>
            <p:nvPr/>
          </p:nvSpPr>
          <p:spPr bwMode="auto">
            <a:xfrm>
              <a:off x="10689328" y="684842"/>
              <a:ext cx="29791" cy="139948"/>
            </a:xfrm>
            <a:custGeom>
              <a:avLst/>
              <a:gdLst>
                <a:gd name="T0" fmla="*/ 43 w 85"/>
                <a:gd name="T1" fmla="*/ 0 h 404"/>
                <a:gd name="T2" fmla="*/ 59 w 85"/>
                <a:gd name="T3" fmla="*/ 1 h 404"/>
                <a:gd name="T4" fmla="*/ 73 w 85"/>
                <a:gd name="T5" fmla="*/ 12 h 404"/>
                <a:gd name="T6" fmla="*/ 82 w 85"/>
                <a:gd name="T7" fmla="*/ 24 h 404"/>
                <a:gd name="T8" fmla="*/ 85 w 85"/>
                <a:gd name="T9" fmla="*/ 42 h 404"/>
                <a:gd name="T10" fmla="*/ 85 w 85"/>
                <a:gd name="T11" fmla="*/ 359 h 404"/>
                <a:gd name="T12" fmla="*/ 82 w 85"/>
                <a:gd name="T13" fmla="*/ 377 h 404"/>
                <a:gd name="T14" fmla="*/ 73 w 85"/>
                <a:gd name="T15" fmla="*/ 391 h 404"/>
                <a:gd name="T16" fmla="*/ 59 w 85"/>
                <a:gd name="T17" fmla="*/ 400 h 404"/>
                <a:gd name="T18" fmla="*/ 43 w 85"/>
                <a:gd name="T19" fmla="*/ 404 h 404"/>
                <a:gd name="T20" fmla="*/ 27 w 85"/>
                <a:gd name="T21" fmla="*/ 402 h 404"/>
                <a:gd name="T22" fmla="*/ 12 w 85"/>
                <a:gd name="T23" fmla="*/ 391 h 404"/>
                <a:gd name="T24" fmla="*/ 3 w 85"/>
                <a:gd name="T25" fmla="*/ 379 h 404"/>
                <a:gd name="T26" fmla="*/ 0 w 85"/>
                <a:gd name="T27" fmla="*/ 361 h 404"/>
                <a:gd name="T28" fmla="*/ 0 w 85"/>
                <a:gd name="T29" fmla="*/ 44 h 404"/>
                <a:gd name="T30" fmla="*/ 3 w 85"/>
                <a:gd name="T31" fmla="*/ 26 h 404"/>
                <a:gd name="T32" fmla="*/ 12 w 85"/>
                <a:gd name="T33" fmla="*/ 12 h 404"/>
                <a:gd name="T34" fmla="*/ 27 w 85"/>
                <a:gd name="T35" fmla="*/ 3 h 404"/>
                <a:gd name="T36" fmla="*/ 43 w 85"/>
                <a:gd name="T3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04">
                  <a:moveTo>
                    <a:pt x="43" y="0"/>
                  </a:moveTo>
                  <a:lnTo>
                    <a:pt x="59" y="1"/>
                  </a:lnTo>
                  <a:lnTo>
                    <a:pt x="73" y="12"/>
                  </a:lnTo>
                  <a:lnTo>
                    <a:pt x="82" y="24"/>
                  </a:lnTo>
                  <a:lnTo>
                    <a:pt x="85" y="42"/>
                  </a:lnTo>
                  <a:lnTo>
                    <a:pt x="85" y="359"/>
                  </a:lnTo>
                  <a:lnTo>
                    <a:pt x="82" y="377"/>
                  </a:lnTo>
                  <a:lnTo>
                    <a:pt x="73" y="391"/>
                  </a:lnTo>
                  <a:lnTo>
                    <a:pt x="59" y="400"/>
                  </a:lnTo>
                  <a:lnTo>
                    <a:pt x="43" y="404"/>
                  </a:lnTo>
                  <a:lnTo>
                    <a:pt x="27" y="402"/>
                  </a:lnTo>
                  <a:lnTo>
                    <a:pt x="12" y="391"/>
                  </a:lnTo>
                  <a:lnTo>
                    <a:pt x="3" y="379"/>
                  </a:lnTo>
                  <a:lnTo>
                    <a:pt x="0" y="361"/>
                  </a:lnTo>
                  <a:lnTo>
                    <a:pt x="0" y="44"/>
                  </a:lnTo>
                  <a:lnTo>
                    <a:pt x="3" y="26"/>
                  </a:lnTo>
                  <a:lnTo>
                    <a:pt x="12" y="12"/>
                  </a:lnTo>
                  <a:lnTo>
                    <a:pt x="27"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5" name="Freeform 17">
              <a:extLst>
                <a:ext uri="{FF2B5EF4-FFF2-40B4-BE49-F238E27FC236}">
                  <a16:creationId xmlns:a16="http://schemas.microsoft.com/office/drawing/2014/main" id="{5AF46654-693F-4A16-A0F5-AA138FC27ABC}"/>
                </a:ext>
              </a:extLst>
            </p:cNvPr>
            <p:cNvSpPr>
              <a:spLocks/>
            </p:cNvSpPr>
            <p:nvPr/>
          </p:nvSpPr>
          <p:spPr bwMode="auto">
            <a:xfrm>
              <a:off x="10753758" y="684149"/>
              <a:ext cx="207844" cy="140641"/>
            </a:xfrm>
            <a:custGeom>
              <a:avLst/>
              <a:gdLst>
                <a:gd name="T0" fmla="*/ 443 w 601"/>
                <a:gd name="T1" fmla="*/ 0 h 406"/>
                <a:gd name="T2" fmla="*/ 498 w 601"/>
                <a:gd name="T3" fmla="*/ 5 h 406"/>
                <a:gd name="T4" fmla="*/ 542 w 601"/>
                <a:gd name="T5" fmla="*/ 25 h 406"/>
                <a:gd name="T6" fmla="*/ 567 w 601"/>
                <a:gd name="T7" fmla="*/ 51 h 406"/>
                <a:gd name="T8" fmla="*/ 572 w 601"/>
                <a:gd name="T9" fmla="*/ 74 h 406"/>
                <a:gd name="T10" fmla="*/ 560 w 601"/>
                <a:gd name="T11" fmla="*/ 106 h 406"/>
                <a:gd name="T12" fmla="*/ 530 w 601"/>
                <a:gd name="T13" fmla="*/ 118 h 406"/>
                <a:gd name="T14" fmla="*/ 501 w 601"/>
                <a:gd name="T15" fmla="*/ 106 h 406"/>
                <a:gd name="T16" fmla="*/ 480 w 601"/>
                <a:gd name="T17" fmla="*/ 83 h 406"/>
                <a:gd name="T18" fmla="*/ 443 w 601"/>
                <a:gd name="T19" fmla="*/ 74 h 406"/>
                <a:gd name="T20" fmla="*/ 402 w 601"/>
                <a:gd name="T21" fmla="*/ 72 h 406"/>
                <a:gd name="T22" fmla="*/ 124 w 601"/>
                <a:gd name="T23" fmla="*/ 78 h 406"/>
                <a:gd name="T24" fmla="*/ 91 w 601"/>
                <a:gd name="T25" fmla="*/ 113 h 406"/>
                <a:gd name="T26" fmla="*/ 87 w 601"/>
                <a:gd name="T27" fmla="*/ 269 h 406"/>
                <a:gd name="T28" fmla="*/ 107 w 601"/>
                <a:gd name="T29" fmla="*/ 315 h 406"/>
                <a:gd name="T30" fmla="*/ 153 w 601"/>
                <a:gd name="T31" fmla="*/ 335 h 406"/>
                <a:gd name="T32" fmla="*/ 482 w 601"/>
                <a:gd name="T33" fmla="*/ 331 h 406"/>
                <a:gd name="T34" fmla="*/ 512 w 601"/>
                <a:gd name="T35" fmla="*/ 308 h 406"/>
                <a:gd name="T36" fmla="*/ 515 w 601"/>
                <a:gd name="T37" fmla="*/ 271 h 406"/>
                <a:gd name="T38" fmla="*/ 514 w 601"/>
                <a:gd name="T39" fmla="*/ 269 h 406"/>
                <a:gd name="T40" fmla="*/ 432 w 601"/>
                <a:gd name="T41" fmla="*/ 269 h 406"/>
                <a:gd name="T42" fmla="*/ 402 w 601"/>
                <a:gd name="T43" fmla="*/ 258 h 406"/>
                <a:gd name="T44" fmla="*/ 387 w 601"/>
                <a:gd name="T45" fmla="*/ 228 h 406"/>
                <a:gd name="T46" fmla="*/ 402 w 601"/>
                <a:gd name="T47" fmla="*/ 200 h 406"/>
                <a:gd name="T48" fmla="*/ 430 w 601"/>
                <a:gd name="T49" fmla="*/ 189 h 406"/>
                <a:gd name="T50" fmla="*/ 565 w 601"/>
                <a:gd name="T51" fmla="*/ 195 h 406"/>
                <a:gd name="T52" fmla="*/ 597 w 601"/>
                <a:gd name="T53" fmla="*/ 228 h 406"/>
                <a:gd name="T54" fmla="*/ 601 w 601"/>
                <a:gd name="T55" fmla="*/ 285 h 406"/>
                <a:gd name="T56" fmla="*/ 581 w 601"/>
                <a:gd name="T57" fmla="*/ 347 h 406"/>
                <a:gd name="T58" fmla="*/ 530 w 601"/>
                <a:gd name="T59" fmla="*/ 390 h 406"/>
                <a:gd name="T60" fmla="*/ 459 w 601"/>
                <a:gd name="T61" fmla="*/ 406 h 406"/>
                <a:gd name="T62" fmla="*/ 83 w 601"/>
                <a:gd name="T63" fmla="*/ 402 h 406"/>
                <a:gd name="T64" fmla="*/ 34 w 601"/>
                <a:gd name="T65" fmla="*/ 372 h 406"/>
                <a:gd name="T66" fmla="*/ 3 w 601"/>
                <a:gd name="T67" fmla="*/ 319 h 406"/>
                <a:gd name="T68" fmla="*/ 0 w 601"/>
                <a:gd name="T69" fmla="*/ 118 h 406"/>
                <a:gd name="T70" fmla="*/ 16 w 601"/>
                <a:gd name="T71" fmla="*/ 58 h 406"/>
                <a:gd name="T72" fmla="*/ 57 w 601"/>
                <a:gd name="T73" fmla="*/ 16 h 406"/>
                <a:gd name="T74" fmla="*/ 114 w 601"/>
                <a:gd name="T7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406">
                  <a:moveTo>
                    <a:pt x="114" y="0"/>
                  </a:moveTo>
                  <a:lnTo>
                    <a:pt x="443" y="0"/>
                  </a:lnTo>
                  <a:lnTo>
                    <a:pt x="471" y="2"/>
                  </a:lnTo>
                  <a:lnTo>
                    <a:pt x="498" y="5"/>
                  </a:lnTo>
                  <a:lnTo>
                    <a:pt x="521" y="12"/>
                  </a:lnTo>
                  <a:lnTo>
                    <a:pt x="542" y="25"/>
                  </a:lnTo>
                  <a:lnTo>
                    <a:pt x="560" y="44"/>
                  </a:lnTo>
                  <a:lnTo>
                    <a:pt x="567" y="51"/>
                  </a:lnTo>
                  <a:lnTo>
                    <a:pt x="571" y="62"/>
                  </a:lnTo>
                  <a:lnTo>
                    <a:pt x="572" y="74"/>
                  </a:lnTo>
                  <a:lnTo>
                    <a:pt x="569" y="92"/>
                  </a:lnTo>
                  <a:lnTo>
                    <a:pt x="560" y="106"/>
                  </a:lnTo>
                  <a:lnTo>
                    <a:pt x="546" y="115"/>
                  </a:lnTo>
                  <a:lnTo>
                    <a:pt x="530" y="118"/>
                  </a:lnTo>
                  <a:lnTo>
                    <a:pt x="514" y="115"/>
                  </a:lnTo>
                  <a:lnTo>
                    <a:pt x="501" y="106"/>
                  </a:lnTo>
                  <a:lnTo>
                    <a:pt x="492" y="95"/>
                  </a:lnTo>
                  <a:lnTo>
                    <a:pt x="480" y="83"/>
                  </a:lnTo>
                  <a:lnTo>
                    <a:pt x="462" y="78"/>
                  </a:lnTo>
                  <a:lnTo>
                    <a:pt x="443" y="74"/>
                  </a:lnTo>
                  <a:lnTo>
                    <a:pt x="423" y="72"/>
                  </a:lnTo>
                  <a:lnTo>
                    <a:pt x="402" y="72"/>
                  </a:lnTo>
                  <a:lnTo>
                    <a:pt x="149" y="72"/>
                  </a:lnTo>
                  <a:lnTo>
                    <a:pt x="124" y="78"/>
                  </a:lnTo>
                  <a:lnTo>
                    <a:pt x="105" y="92"/>
                  </a:lnTo>
                  <a:lnTo>
                    <a:pt x="91" y="113"/>
                  </a:lnTo>
                  <a:lnTo>
                    <a:pt x="87" y="138"/>
                  </a:lnTo>
                  <a:lnTo>
                    <a:pt x="87" y="269"/>
                  </a:lnTo>
                  <a:lnTo>
                    <a:pt x="92" y="296"/>
                  </a:lnTo>
                  <a:lnTo>
                    <a:pt x="107" y="315"/>
                  </a:lnTo>
                  <a:lnTo>
                    <a:pt x="126" y="329"/>
                  </a:lnTo>
                  <a:lnTo>
                    <a:pt x="153" y="335"/>
                  </a:lnTo>
                  <a:lnTo>
                    <a:pt x="459" y="335"/>
                  </a:lnTo>
                  <a:lnTo>
                    <a:pt x="482" y="331"/>
                  </a:lnTo>
                  <a:lnTo>
                    <a:pt x="499" y="322"/>
                  </a:lnTo>
                  <a:lnTo>
                    <a:pt x="512" y="308"/>
                  </a:lnTo>
                  <a:lnTo>
                    <a:pt x="515" y="292"/>
                  </a:lnTo>
                  <a:lnTo>
                    <a:pt x="515" y="271"/>
                  </a:lnTo>
                  <a:lnTo>
                    <a:pt x="515" y="269"/>
                  </a:lnTo>
                  <a:lnTo>
                    <a:pt x="514" y="269"/>
                  </a:lnTo>
                  <a:lnTo>
                    <a:pt x="512" y="269"/>
                  </a:lnTo>
                  <a:lnTo>
                    <a:pt x="432" y="269"/>
                  </a:lnTo>
                  <a:lnTo>
                    <a:pt x="416" y="266"/>
                  </a:lnTo>
                  <a:lnTo>
                    <a:pt x="402" y="258"/>
                  </a:lnTo>
                  <a:lnTo>
                    <a:pt x="391" y="246"/>
                  </a:lnTo>
                  <a:lnTo>
                    <a:pt x="387" y="228"/>
                  </a:lnTo>
                  <a:lnTo>
                    <a:pt x="391" y="212"/>
                  </a:lnTo>
                  <a:lnTo>
                    <a:pt x="402" y="200"/>
                  </a:lnTo>
                  <a:lnTo>
                    <a:pt x="414" y="193"/>
                  </a:lnTo>
                  <a:lnTo>
                    <a:pt x="430" y="189"/>
                  </a:lnTo>
                  <a:lnTo>
                    <a:pt x="540" y="189"/>
                  </a:lnTo>
                  <a:lnTo>
                    <a:pt x="565" y="195"/>
                  </a:lnTo>
                  <a:lnTo>
                    <a:pt x="583" y="209"/>
                  </a:lnTo>
                  <a:lnTo>
                    <a:pt x="597" y="228"/>
                  </a:lnTo>
                  <a:lnTo>
                    <a:pt x="601" y="253"/>
                  </a:lnTo>
                  <a:lnTo>
                    <a:pt x="601" y="285"/>
                  </a:lnTo>
                  <a:lnTo>
                    <a:pt x="596" y="319"/>
                  </a:lnTo>
                  <a:lnTo>
                    <a:pt x="581" y="347"/>
                  </a:lnTo>
                  <a:lnTo>
                    <a:pt x="558" y="372"/>
                  </a:lnTo>
                  <a:lnTo>
                    <a:pt x="530" y="390"/>
                  </a:lnTo>
                  <a:lnTo>
                    <a:pt x="496" y="402"/>
                  </a:lnTo>
                  <a:lnTo>
                    <a:pt x="459" y="406"/>
                  </a:lnTo>
                  <a:lnTo>
                    <a:pt x="114" y="406"/>
                  </a:lnTo>
                  <a:lnTo>
                    <a:pt x="83" y="402"/>
                  </a:lnTo>
                  <a:lnTo>
                    <a:pt x="57" y="390"/>
                  </a:lnTo>
                  <a:lnTo>
                    <a:pt x="34" y="372"/>
                  </a:lnTo>
                  <a:lnTo>
                    <a:pt x="16" y="347"/>
                  </a:lnTo>
                  <a:lnTo>
                    <a:pt x="3" y="319"/>
                  </a:lnTo>
                  <a:lnTo>
                    <a:pt x="0" y="287"/>
                  </a:lnTo>
                  <a:lnTo>
                    <a:pt x="0" y="118"/>
                  </a:lnTo>
                  <a:lnTo>
                    <a:pt x="3" y="87"/>
                  </a:lnTo>
                  <a:lnTo>
                    <a:pt x="16" y="58"/>
                  </a:lnTo>
                  <a:lnTo>
                    <a:pt x="34" y="35"/>
                  </a:lnTo>
                  <a:lnTo>
                    <a:pt x="57" y="16"/>
                  </a:lnTo>
                  <a:lnTo>
                    <a:pt x="83" y="5"/>
                  </a:lnTo>
                  <a:lnTo>
                    <a:pt x="11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6" name="Freeform 18">
              <a:extLst>
                <a:ext uri="{FF2B5EF4-FFF2-40B4-BE49-F238E27FC236}">
                  <a16:creationId xmlns:a16="http://schemas.microsoft.com/office/drawing/2014/main" id="{1FB7B254-A659-47CB-BDDB-3E5F034E6A8B}"/>
                </a:ext>
              </a:extLst>
            </p:cNvPr>
            <p:cNvSpPr>
              <a:spLocks/>
            </p:cNvSpPr>
            <p:nvPr/>
          </p:nvSpPr>
          <p:spPr bwMode="auto">
            <a:xfrm>
              <a:off x="10996937" y="684149"/>
              <a:ext cx="218236" cy="140641"/>
            </a:xfrm>
            <a:custGeom>
              <a:avLst/>
              <a:gdLst>
                <a:gd name="T0" fmla="*/ 43 w 630"/>
                <a:gd name="T1" fmla="*/ 0 h 406"/>
                <a:gd name="T2" fmla="*/ 59 w 630"/>
                <a:gd name="T3" fmla="*/ 0 h 406"/>
                <a:gd name="T4" fmla="*/ 71 w 630"/>
                <a:gd name="T5" fmla="*/ 3 h 406"/>
                <a:gd name="T6" fmla="*/ 84 w 630"/>
                <a:gd name="T7" fmla="*/ 9 h 406"/>
                <a:gd name="T8" fmla="*/ 94 w 630"/>
                <a:gd name="T9" fmla="*/ 19 h 406"/>
                <a:gd name="T10" fmla="*/ 315 w 630"/>
                <a:gd name="T11" fmla="*/ 258 h 406"/>
                <a:gd name="T12" fmla="*/ 535 w 630"/>
                <a:gd name="T13" fmla="*/ 23 h 406"/>
                <a:gd name="T14" fmla="*/ 546 w 630"/>
                <a:gd name="T15" fmla="*/ 12 h 406"/>
                <a:gd name="T16" fmla="*/ 559 w 630"/>
                <a:gd name="T17" fmla="*/ 3 h 406"/>
                <a:gd name="T18" fmla="*/ 575 w 630"/>
                <a:gd name="T19" fmla="*/ 0 h 406"/>
                <a:gd name="T20" fmla="*/ 587 w 630"/>
                <a:gd name="T21" fmla="*/ 0 h 406"/>
                <a:gd name="T22" fmla="*/ 605 w 630"/>
                <a:gd name="T23" fmla="*/ 3 h 406"/>
                <a:gd name="T24" fmla="*/ 617 w 630"/>
                <a:gd name="T25" fmla="*/ 12 h 406"/>
                <a:gd name="T26" fmla="*/ 626 w 630"/>
                <a:gd name="T27" fmla="*/ 26 h 406"/>
                <a:gd name="T28" fmla="*/ 630 w 630"/>
                <a:gd name="T29" fmla="*/ 44 h 406"/>
                <a:gd name="T30" fmla="*/ 630 w 630"/>
                <a:gd name="T31" fmla="*/ 361 h 406"/>
                <a:gd name="T32" fmla="*/ 626 w 630"/>
                <a:gd name="T33" fmla="*/ 379 h 406"/>
                <a:gd name="T34" fmla="*/ 617 w 630"/>
                <a:gd name="T35" fmla="*/ 393 h 406"/>
                <a:gd name="T36" fmla="*/ 605 w 630"/>
                <a:gd name="T37" fmla="*/ 402 h 406"/>
                <a:gd name="T38" fmla="*/ 587 w 630"/>
                <a:gd name="T39" fmla="*/ 406 h 406"/>
                <a:gd name="T40" fmla="*/ 571 w 630"/>
                <a:gd name="T41" fmla="*/ 402 h 406"/>
                <a:gd name="T42" fmla="*/ 557 w 630"/>
                <a:gd name="T43" fmla="*/ 393 h 406"/>
                <a:gd name="T44" fmla="*/ 548 w 630"/>
                <a:gd name="T45" fmla="*/ 379 h 406"/>
                <a:gd name="T46" fmla="*/ 544 w 630"/>
                <a:gd name="T47" fmla="*/ 361 h 406"/>
                <a:gd name="T48" fmla="*/ 544 w 630"/>
                <a:gd name="T49" fmla="*/ 122 h 406"/>
                <a:gd name="T50" fmla="*/ 544 w 630"/>
                <a:gd name="T51" fmla="*/ 122 h 406"/>
                <a:gd name="T52" fmla="*/ 543 w 630"/>
                <a:gd name="T53" fmla="*/ 122 h 406"/>
                <a:gd name="T54" fmla="*/ 541 w 630"/>
                <a:gd name="T55" fmla="*/ 124 h 406"/>
                <a:gd name="T56" fmla="*/ 352 w 630"/>
                <a:gd name="T57" fmla="*/ 329 h 406"/>
                <a:gd name="T58" fmla="*/ 336 w 630"/>
                <a:gd name="T59" fmla="*/ 342 h 406"/>
                <a:gd name="T60" fmla="*/ 315 w 630"/>
                <a:gd name="T61" fmla="*/ 347 h 406"/>
                <a:gd name="T62" fmla="*/ 301 w 630"/>
                <a:gd name="T63" fmla="*/ 345 h 406"/>
                <a:gd name="T64" fmla="*/ 290 w 630"/>
                <a:gd name="T65" fmla="*/ 340 h 406"/>
                <a:gd name="T66" fmla="*/ 279 w 630"/>
                <a:gd name="T67" fmla="*/ 331 h 406"/>
                <a:gd name="T68" fmla="*/ 278 w 630"/>
                <a:gd name="T69" fmla="*/ 328 h 406"/>
                <a:gd name="T70" fmla="*/ 269 w 630"/>
                <a:gd name="T71" fmla="*/ 319 h 406"/>
                <a:gd name="T72" fmla="*/ 256 w 630"/>
                <a:gd name="T73" fmla="*/ 305 h 406"/>
                <a:gd name="T74" fmla="*/ 238 w 630"/>
                <a:gd name="T75" fmla="*/ 285 h 406"/>
                <a:gd name="T76" fmla="*/ 219 w 630"/>
                <a:gd name="T77" fmla="*/ 266 h 406"/>
                <a:gd name="T78" fmla="*/ 199 w 630"/>
                <a:gd name="T79" fmla="*/ 243 h 406"/>
                <a:gd name="T80" fmla="*/ 178 w 630"/>
                <a:gd name="T81" fmla="*/ 219 h 406"/>
                <a:gd name="T82" fmla="*/ 157 w 630"/>
                <a:gd name="T83" fmla="*/ 196 h 406"/>
                <a:gd name="T84" fmla="*/ 137 w 630"/>
                <a:gd name="T85" fmla="*/ 173 h 406"/>
                <a:gd name="T86" fmla="*/ 119 w 630"/>
                <a:gd name="T87" fmla="*/ 154 h 406"/>
                <a:gd name="T88" fmla="*/ 105 w 630"/>
                <a:gd name="T89" fmla="*/ 140 h 406"/>
                <a:gd name="T90" fmla="*/ 94 w 630"/>
                <a:gd name="T91" fmla="*/ 127 h 406"/>
                <a:gd name="T92" fmla="*/ 89 w 630"/>
                <a:gd name="T93" fmla="*/ 122 h 406"/>
                <a:gd name="T94" fmla="*/ 87 w 630"/>
                <a:gd name="T95" fmla="*/ 120 h 406"/>
                <a:gd name="T96" fmla="*/ 86 w 630"/>
                <a:gd name="T97" fmla="*/ 120 h 406"/>
                <a:gd name="T98" fmla="*/ 86 w 630"/>
                <a:gd name="T99" fmla="*/ 361 h 406"/>
                <a:gd name="T100" fmla="*/ 82 w 630"/>
                <a:gd name="T101" fmla="*/ 379 h 406"/>
                <a:gd name="T102" fmla="*/ 73 w 630"/>
                <a:gd name="T103" fmla="*/ 393 h 406"/>
                <a:gd name="T104" fmla="*/ 59 w 630"/>
                <a:gd name="T105" fmla="*/ 402 h 406"/>
                <a:gd name="T106" fmla="*/ 43 w 630"/>
                <a:gd name="T107" fmla="*/ 406 h 406"/>
                <a:gd name="T108" fmla="*/ 25 w 630"/>
                <a:gd name="T109" fmla="*/ 402 h 406"/>
                <a:gd name="T110" fmla="*/ 13 w 630"/>
                <a:gd name="T111" fmla="*/ 393 h 406"/>
                <a:gd name="T112" fmla="*/ 4 w 630"/>
                <a:gd name="T113" fmla="*/ 379 h 406"/>
                <a:gd name="T114" fmla="*/ 0 w 630"/>
                <a:gd name="T115" fmla="*/ 361 h 406"/>
                <a:gd name="T116" fmla="*/ 0 w 630"/>
                <a:gd name="T117" fmla="*/ 46 h 406"/>
                <a:gd name="T118" fmla="*/ 4 w 630"/>
                <a:gd name="T119" fmla="*/ 28 h 406"/>
                <a:gd name="T120" fmla="*/ 13 w 630"/>
                <a:gd name="T121" fmla="*/ 14 h 406"/>
                <a:gd name="T122" fmla="*/ 25 w 630"/>
                <a:gd name="T123" fmla="*/ 3 h 406"/>
                <a:gd name="T124" fmla="*/ 43 w 630"/>
                <a:gd name="T12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406">
                  <a:moveTo>
                    <a:pt x="43" y="0"/>
                  </a:moveTo>
                  <a:lnTo>
                    <a:pt x="59" y="0"/>
                  </a:lnTo>
                  <a:lnTo>
                    <a:pt x="71" y="3"/>
                  </a:lnTo>
                  <a:lnTo>
                    <a:pt x="84" y="9"/>
                  </a:lnTo>
                  <a:lnTo>
                    <a:pt x="94" y="19"/>
                  </a:lnTo>
                  <a:lnTo>
                    <a:pt x="315" y="258"/>
                  </a:lnTo>
                  <a:lnTo>
                    <a:pt x="535" y="23"/>
                  </a:lnTo>
                  <a:lnTo>
                    <a:pt x="546" y="12"/>
                  </a:lnTo>
                  <a:lnTo>
                    <a:pt x="559" y="3"/>
                  </a:lnTo>
                  <a:lnTo>
                    <a:pt x="575" y="0"/>
                  </a:lnTo>
                  <a:lnTo>
                    <a:pt x="587" y="0"/>
                  </a:lnTo>
                  <a:lnTo>
                    <a:pt x="605" y="3"/>
                  </a:lnTo>
                  <a:lnTo>
                    <a:pt x="617" y="12"/>
                  </a:lnTo>
                  <a:lnTo>
                    <a:pt x="626" y="26"/>
                  </a:lnTo>
                  <a:lnTo>
                    <a:pt x="630" y="44"/>
                  </a:lnTo>
                  <a:lnTo>
                    <a:pt x="630" y="361"/>
                  </a:lnTo>
                  <a:lnTo>
                    <a:pt x="626" y="379"/>
                  </a:lnTo>
                  <a:lnTo>
                    <a:pt x="617" y="393"/>
                  </a:lnTo>
                  <a:lnTo>
                    <a:pt x="605" y="402"/>
                  </a:lnTo>
                  <a:lnTo>
                    <a:pt x="587" y="406"/>
                  </a:lnTo>
                  <a:lnTo>
                    <a:pt x="571" y="402"/>
                  </a:lnTo>
                  <a:lnTo>
                    <a:pt x="557" y="393"/>
                  </a:lnTo>
                  <a:lnTo>
                    <a:pt x="548" y="379"/>
                  </a:lnTo>
                  <a:lnTo>
                    <a:pt x="544" y="361"/>
                  </a:lnTo>
                  <a:lnTo>
                    <a:pt x="544" y="122"/>
                  </a:lnTo>
                  <a:lnTo>
                    <a:pt x="544" y="122"/>
                  </a:lnTo>
                  <a:lnTo>
                    <a:pt x="543" y="122"/>
                  </a:lnTo>
                  <a:lnTo>
                    <a:pt x="541" y="124"/>
                  </a:lnTo>
                  <a:lnTo>
                    <a:pt x="352" y="329"/>
                  </a:lnTo>
                  <a:lnTo>
                    <a:pt x="336" y="342"/>
                  </a:lnTo>
                  <a:lnTo>
                    <a:pt x="315" y="347"/>
                  </a:lnTo>
                  <a:lnTo>
                    <a:pt x="301" y="345"/>
                  </a:lnTo>
                  <a:lnTo>
                    <a:pt x="290" y="340"/>
                  </a:lnTo>
                  <a:lnTo>
                    <a:pt x="279" y="331"/>
                  </a:lnTo>
                  <a:lnTo>
                    <a:pt x="278" y="328"/>
                  </a:lnTo>
                  <a:lnTo>
                    <a:pt x="269" y="319"/>
                  </a:lnTo>
                  <a:lnTo>
                    <a:pt x="256" y="305"/>
                  </a:lnTo>
                  <a:lnTo>
                    <a:pt x="238" y="285"/>
                  </a:lnTo>
                  <a:lnTo>
                    <a:pt x="219" y="266"/>
                  </a:lnTo>
                  <a:lnTo>
                    <a:pt x="199" y="243"/>
                  </a:lnTo>
                  <a:lnTo>
                    <a:pt x="178" y="219"/>
                  </a:lnTo>
                  <a:lnTo>
                    <a:pt x="157" y="196"/>
                  </a:lnTo>
                  <a:lnTo>
                    <a:pt x="137" y="173"/>
                  </a:lnTo>
                  <a:lnTo>
                    <a:pt x="119" y="154"/>
                  </a:lnTo>
                  <a:lnTo>
                    <a:pt x="105" y="140"/>
                  </a:lnTo>
                  <a:lnTo>
                    <a:pt x="94" y="127"/>
                  </a:lnTo>
                  <a:lnTo>
                    <a:pt x="89" y="122"/>
                  </a:lnTo>
                  <a:lnTo>
                    <a:pt x="87" y="120"/>
                  </a:lnTo>
                  <a:lnTo>
                    <a:pt x="86" y="120"/>
                  </a:lnTo>
                  <a:lnTo>
                    <a:pt x="86" y="361"/>
                  </a:lnTo>
                  <a:lnTo>
                    <a:pt x="82" y="379"/>
                  </a:lnTo>
                  <a:lnTo>
                    <a:pt x="73" y="393"/>
                  </a:lnTo>
                  <a:lnTo>
                    <a:pt x="59" y="402"/>
                  </a:lnTo>
                  <a:lnTo>
                    <a:pt x="43" y="406"/>
                  </a:lnTo>
                  <a:lnTo>
                    <a:pt x="25" y="402"/>
                  </a:lnTo>
                  <a:lnTo>
                    <a:pt x="13" y="393"/>
                  </a:lnTo>
                  <a:lnTo>
                    <a:pt x="4" y="379"/>
                  </a:lnTo>
                  <a:lnTo>
                    <a:pt x="0" y="361"/>
                  </a:lnTo>
                  <a:lnTo>
                    <a:pt x="0" y="46"/>
                  </a:lnTo>
                  <a:lnTo>
                    <a:pt x="4" y="28"/>
                  </a:lnTo>
                  <a:lnTo>
                    <a:pt x="13" y="14"/>
                  </a:lnTo>
                  <a:lnTo>
                    <a:pt x="25" y="3"/>
                  </a:lnTo>
                  <a:lnTo>
                    <a:pt x="4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7" name="Freeform 19">
              <a:extLst>
                <a:ext uri="{FF2B5EF4-FFF2-40B4-BE49-F238E27FC236}">
                  <a16:creationId xmlns:a16="http://schemas.microsoft.com/office/drawing/2014/main" id="{82DC0344-7B0C-4B1D-83E9-7AB23DF43DA4}"/>
                </a:ext>
              </a:extLst>
            </p:cNvPr>
            <p:cNvSpPr>
              <a:spLocks noEditPoints="1"/>
            </p:cNvSpPr>
            <p:nvPr/>
          </p:nvSpPr>
          <p:spPr bwMode="auto">
            <a:xfrm>
              <a:off x="11240808" y="684149"/>
              <a:ext cx="209230" cy="140641"/>
            </a:xfrm>
            <a:custGeom>
              <a:avLst/>
              <a:gdLst>
                <a:gd name="T0" fmla="*/ 303 w 603"/>
                <a:gd name="T1" fmla="*/ 117 h 406"/>
                <a:gd name="T2" fmla="*/ 297 w 603"/>
                <a:gd name="T3" fmla="*/ 118 h 406"/>
                <a:gd name="T4" fmla="*/ 294 w 603"/>
                <a:gd name="T5" fmla="*/ 120 h 406"/>
                <a:gd name="T6" fmla="*/ 290 w 603"/>
                <a:gd name="T7" fmla="*/ 124 h 406"/>
                <a:gd name="T8" fmla="*/ 189 w 603"/>
                <a:gd name="T9" fmla="*/ 246 h 406"/>
                <a:gd name="T10" fmla="*/ 415 w 603"/>
                <a:gd name="T11" fmla="*/ 246 h 406"/>
                <a:gd name="T12" fmla="*/ 313 w 603"/>
                <a:gd name="T13" fmla="*/ 124 h 406"/>
                <a:gd name="T14" fmla="*/ 312 w 603"/>
                <a:gd name="T15" fmla="*/ 120 h 406"/>
                <a:gd name="T16" fmla="*/ 306 w 603"/>
                <a:gd name="T17" fmla="*/ 118 h 406"/>
                <a:gd name="T18" fmla="*/ 303 w 603"/>
                <a:gd name="T19" fmla="*/ 117 h 406"/>
                <a:gd name="T20" fmla="*/ 303 w 603"/>
                <a:gd name="T21" fmla="*/ 0 h 406"/>
                <a:gd name="T22" fmla="*/ 317 w 603"/>
                <a:gd name="T23" fmla="*/ 3 h 406"/>
                <a:gd name="T24" fmla="*/ 329 w 603"/>
                <a:gd name="T25" fmla="*/ 9 h 406"/>
                <a:gd name="T26" fmla="*/ 336 w 603"/>
                <a:gd name="T27" fmla="*/ 17 h 406"/>
                <a:gd name="T28" fmla="*/ 587 w 603"/>
                <a:gd name="T29" fmla="*/ 326 h 406"/>
                <a:gd name="T30" fmla="*/ 594 w 603"/>
                <a:gd name="T31" fmla="*/ 336 h 406"/>
                <a:gd name="T32" fmla="*/ 601 w 603"/>
                <a:gd name="T33" fmla="*/ 349 h 406"/>
                <a:gd name="T34" fmla="*/ 603 w 603"/>
                <a:gd name="T35" fmla="*/ 361 h 406"/>
                <a:gd name="T36" fmla="*/ 600 w 603"/>
                <a:gd name="T37" fmla="*/ 379 h 406"/>
                <a:gd name="T38" fmla="*/ 591 w 603"/>
                <a:gd name="T39" fmla="*/ 393 h 406"/>
                <a:gd name="T40" fmla="*/ 576 w 603"/>
                <a:gd name="T41" fmla="*/ 402 h 406"/>
                <a:gd name="T42" fmla="*/ 560 w 603"/>
                <a:gd name="T43" fmla="*/ 406 h 406"/>
                <a:gd name="T44" fmla="*/ 546 w 603"/>
                <a:gd name="T45" fmla="*/ 404 h 406"/>
                <a:gd name="T46" fmla="*/ 534 w 603"/>
                <a:gd name="T47" fmla="*/ 395 h 406"/>
                <a:gd name="T48" fmla="*/ 523 w 603"/>
                <a:gd name="T49" fmla="*/ 386 h 406"/>
                <a:gd name="T50" fmla="*/ 486 w 603"/>
                <a:gd name="T51" fmla="*/ 340 h 406"/>
                <a:gd name="T52" fmla="*/ 475 w 603"/>
                <a:gd name="T53" fmla="*/ 329 h 406"/>
                <a:gd name="T54" fmla="*/ 463 w 603"/>
                <a:gd name="T55" fmla="*/ 320 h 406"/>
                <a:gd name="T56" fmla="*/ 448 w 603"/>
                <a:gd name="T57" fmla="*/ 317 h 406"/>
                <a:gd name="T58" fmla="*/ 153 w 603"/>
                <a:gd name="T59" fmla="*/ 319 h 406"/>
                <a:gd name="T60" fmla="*/ 137 w 603"/>
                <a:gd name="T61" fmla="*/ 322 h 406"/>
                <a:gd name="T62" fmla="*/ 125 w 603"/>
                <a:gd name="T63" fmla="*/ 331 h 406"/>
                <a:gd name="T64" fmla="*/ 114 w 603"/>
                <a:gd name="T65" fmla="*/ 342 h 406"/>
                <a:gd name="T66" fmla="*/ 84 w 603"/>
                <a:gd name="T67" fmla="*/ 383 h 406"/>
                <a:gd name="T68" fmla="*/ 73 w 603"/>
                <a:gd name="T69" fmla="*/ 393 h 406"/>
                <a:gd name="T70" fmla="*/ 61 w 603"/>
                <a:gd name="T71" fmla="*/ 402 h 406"/>
                <a:gd name="T72" fmla="*/ 45 w 603"/>
                <a:gd name="T73" fmla="*/ 406 h 406"/>
                <a:gd name="T74" fmla="*/ 27 w 603"/>
                <a:gd name="T75" fmla="*/ 402 h 406"/>
                <a:gd name="T76" fmla="*/ 15 w 603"/>
                <a:gd name="T77" fmla="*/ 393 h 406"/>
                <a:gd name="T78" fmla="*/ 4 w 603"/>
                <a:gd name="T79" fmla="*/ 379 h 406"/>
                <a:gd name="T80" fmla="*/ 0 w 603"/>
                <a:gd name="T81" fmla="*/ 361 h 406"/>
                <a:gd name="T82" fmla="*/ 4 w 603"/>
                <a:gd name="T83" fmla="*/ 349 h 406"/>
                <a:gd name="T84" fmla="*/ 9 w 603"/>
                <a:gd name="T85" fmla="*/ 336 h 406"/>
                <a:gd name="T86" fmla="*/ 16 w 603"/>
                <a:gd name="T87" fmla="*/ 326 h 406"/>
                <a:gd name="T88" fmla="*/ 267 w 603"/>
                <a:gd name="T89" fmla="*/ 17 h 406"/>
                <a:gd name="T90" fmla="*/ 283 w 603"/>
                <a:gd name="T91" fmla="*/ 5 h 406"/>
                <a:gd name="T92" fmla="*/ 303 w 603"/>
                <a:gd name="T9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3" h="406">
                  <a:moveTo>
                    <a:pt x="303" y="117"/>
                  </a:moveTo>
                  <a:lnTo>
                    <a:pt x="297" y="118"/>
                  </a:lnTo>
                  <a:lnTo>
                    <a:pt x="294" y="120"/>
                  </a:lnTo>
                  <a:lnTo>
                    <a:pt x="290" y="124"/>
                  </a:lnTo>
                  <a:lnTo>
                    <a:pt x="189" y="246"/>
                  </a:lnTo>
                  <a:lnTo>
                    <a:pt x="415" y="246"/>
                  </a:lnTo>
                  <a:lnTo>
                    <a:pt x="313" y="124"/>
                  </a:lnTo>
                  <a:lnTo>
                    <a:pt x="312" y="120"/>
                  </a:lnTo>
                  <a:lnTo>
                    <a:pt x="306" y="118"/>
                  </a:lnTo>
                  <a:lnTo>
                    <a:pt x="303" y="117"/>
                  </a:lnTo>
                  <a:close/>
                  <a:moveTo>
                    <a:pt x="303" y="0"/>
                  </a:moveTo>
                  <a:lnTo>
                    <a:pt x="317" y="3"/>
                  </a:lnTo>
                  <a:lnTo>
                    <a:pt x="329" y="9"/>
                  </a:lnTo>
                  <a:lnTo>
                    <a:pt x="336" y="17"/>
                  </a:lnTo>
                  <a:lnTo>
                    <a:pt x="587" y="326"/>
                  </a:lnTo>
                  <a:lnTo>
                    <a:pt x="594" y="336"/>
                  </a:lnTo>
                  <a:lnTo>
                    <a:pt x="601" y="349"/>
                  </a:lnTo>
                  <a:lnTo>
                    <a:pt x="603" y="361"/>
                  </a:lnTo>
                  <a:lnTo>
                    <a:pt x="600" y="379"/>
                  </a:lnTo>
                  <a:lnTo>
                    <a:pt x="591" y="393"/>
                  </a:lnTo>
                  <a:lnTo>
                    <a:pt x="576" y="402"/>
                  </a:lnTo>
                  <a:lnTo>
                    <a:pt x="560" y="406"/>
                  </a:lnTo>
                  <a:lnTo>
                    <a:pt x="546" y="404"/>
                  </a:lnTo>
                  <a:lnTo>
                    <a:pt x="534" y="395"/>
                  </a:lnTo>
                  <a:lnTo>
                    <a:pt x="523" y="386"/>
                  </a:lnTo>
                  <a:lnTo>
                    <a:pt x="486" y="340"/>
                  </a:lnTo>
                  <a:lnTo>
                    <a:pt x="475" y="329"/>
                  </a:lnTo>
                  <a:lnTo>
                    <a:pt x="463" y="320"/>
                  </a:lnTo>
                  <a:lnTo>
                    <a:pt x="448" y="317"/>
                  </a:lnTo>
                  <a:lnTo>
                    <a:pt x="153" y="319"/>
                  </a:lnTo>
                  <a:lnTo>
                    <a:pt x="137" y="322"/>
                  </a:lnTo>
                  <a:lnTo>
                    <a:pt x="125" y="331"/>
                  </a:lnTo>
                  <a:lnTo>
                    <a:pt x="114" y="342"/>
                  </a:lnTo>
                  <a:lnTo>
                    <a:pt x="84" y="383"/>
                  </a:lnTo>
                  <a:lnTo>
                    <a:pt x="73" y="393"/>
                  </a:lnTo>
                  <a:lnTo>
                    <a:pt x="61" y="402"/>
                  </a:lnTo>
                  <a:lnTo>
                    <a:pt x="45" y="406"/>
                  </a:lnTo>
                  <a:lnTo>
                    <a:pt x="27" y="402"/>
                  </a:lnTo>
                  <a:lnTo>
                    <a:pt x="15" y="393"/>
                  </a:lnTo>
                  <a:lnTo>
                    <a:pt x="4" y="379"/>
                  </a:lnTo>
                  <a:lnTo>
                    <a:pt x="0" y="361"/>
                  </a:lnTo>
                  <a:lnTo>
                    <a:pt x="4" y="349"/>
                  </a:lnTo>
                  <a:lnTo>
                    <a:pt x="9" y="336"/>
                  </a:lnTo>
                  <a:lnTo>
                    <a:pt x="16" y="326"/>
                  </a:lnTo>
                  <a:lnTo>
                    <a:pt x="267" y="17"/>
                  </a:lnTo>
                  <a:lnTo>
                    <a:pt x="283" y="5"/>
                  </a:lnTo>
                  <a:lnTo>
                    <a:pt x="30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8" name="Freeform 20">
              <a:extLst>
                <a:ext uri="{FF2B5EF4-FFF2-40B4-BE49-F238E27FC236}">
                  <a16:creationId xmlns:a16="http://schemas.microsoft.com/office/drawing/2014/main" id="{FDDCDC75-6006-46C8-BC90-C0AD0798A112}"/>
                </a:ext>
              </a:extLst>
            </p:cNvPr>
            <p:cNvSpPr>
              <a:spLocks/>
            </p:cNvSpPr>
            <p:nvPr/>
          </p:nvSpPr>
          <p:spPr bwMode="auto">
            <a:xfrm>
              <a:off x="11422325" y="684149"/>
              <a:ext cx="198145" cy="140641"/>
            </a:xfrm>
            <a:custGeom>
              <a:avLst/>
              <a:gdLst>
                <a:gd name="T0" fmla="*/ 34 w 573"/>
                <a:gd name="T1" fmla="*/ 0 h 406"/>
                <a:gd name="T2" fmla="*/ 539 w 573"/>
                <a:gd name="T3" fmla="*/ 0 h 406"/>
                <a:gd name="T4" fmla="*/ 557 w 573"/>
                <a:gd name="T5" fmla="*/ 5 h 406"/>
                <a:gd name="T6" fmla="*/ 569 w 573"/>
                <a:gd name="T7" fmla="*/ 17 h 406"/>
                <a:gd name="T8" fmla="*/ 573 w 573"/>
                <a:gd name="T9" fmla="*/ 35 h 406"/>
                <a:gd name="T10" fmla="*/ 569 w 573"/>
                <a:gd name="T11" fmla="*/ 53 h 406"/>
                <a:gd name="T12" fmla="*/ 557 w 573"/>
                <a:gd name="T13" fmla="*/ 67 h 406"/>
                <a:gd name="T14" fmla="*/ 539 w 573"/>
                <a:gd name="T15" fmla="*/ 71 h 406"/>
                <a:gd name="T16" fmla="*/ 343 w 573"/>
                <a:gd name="T17" fmla="*/ 71 h 406"/>
                <a:gd name="T18" fmla="*/ 338 w 573"/>
                <a:gd name="T19" fmla="*/ 72 h 406"/>
                <a:gd name="T20" fmla="*/ 333 w 573"/>
                <a:gd name="T21" fmla="*/ 76 h 406"/>
                <a:gd name="T22" fmla="*/ 331 w 573"/>
                <a:gd name="T23" fmla="*/ 81 h 406"/>
                <a:gd name="T24" fmla="*/ 329 w 573"/>
                <a:gd name="T25" fmla="*/ 87 h 406"/>
                <a:gd name="T26" fmla="*/ 329 w 573"/>
                <a:gd name="T27" fmla="*/ 361 h 406"/>
                <a:gd name="T28" fmla="*/ 326 w 573"/>
                <a:gd name="T29" fmla="*/ 379 h 406"/>
                <a:gd name="T30" fmla="*/ 317 w 573"/>
                <a:gd name="T31" fmla="*/ 393 h 406"/>
                <a:gd name="T32" fmla="*/ 302 w 573"/>
                <a:gd name="T33" fmla="*/ 402 h 406"/>
                <a:gd name="T34" fmla="*/ 286 w 573"/>
                <a:gd name="T35" fmla="*/ 406 h 406"/>
                <a:gd name="T36" fmla="*/ 270 w 573"/>
                <a:gd name="T37" fmla="*/ 402 h 406"/>
                <a:gd name="T38" fmla="*/ 256 w 573"/>
                <a:gd name="T39" fmla="*/ 393 h 406"/>
                <a:gd name="T40" fmla="*/ 247 w 573"/>
                <a:gd name="T41" fmla="*/ 379 h 406"/>
                <a:gd name="T42" fmla="*/ 244 w 573"/>
                <a:gd name="T43" fmla="*/ 361 h 406"/>
                <a:gd name="T44" fmla="*/ 244 w 573"/>
                <a:gd name="T45" fmla="*/ 87 h 406"/>
                <a:gd name="T46" fmla="*/ 242 w 573"/>
                <a:gd name="T47" fmla="*/ 81 h 406"/>
                <a:gd name="T48" fmla="*/ 238 w 573"/>
                <a:gd name="T49" fmla="*/ 76 h 406"/>
                <a:gd name="T50" fmla="*/ 235 w 573"/>
                <a:gd name="T51" fmla="*/ 72 h 406"/>
                <a:gd name="T52" fmla="*/ 228 w 573"/>
                <a:gd name="T53" fmla="*/ 71 h 406"/>
                <a:gd name="T54" fmla="*/ 34 w 573"/>
                <a:gd name="T55" fmla="*/ 71 h 406"/>
                <a:gd name="T56" fmla="*/ 16 w 573"/>
                <a:gd name="T57" fmla="*/ 67 h 406"/>
                <a:gd name="T58" fmla="*/ 5 w 573"/>
                <a:gd name="T59" fmla="*/ 53 h 406"/>
                <a:gd name="T60" fmla="*/ 0 w 573"/>
                <a:gd name="T61" fmla="*/ 35 h 406"/>
                <a:gd name="T62" fmla="*/ 5 w 573"/>
                <a:gd name="T63" fmla="*/ 17 h 406"/>
                <a:gd name="T64" fmla="*/ 16 w 573"/>
                <a:gd name="T65" fmla="*/ 5 h 406"/>
                <a:gd name="T66" fmla="*/ 34 w 573"/>
                <a:gd name="T67"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3" h="406">
                  <a:moveTo>
                    <a:pt x="34" y="0"/>
                  </a:moveTo>
                  <a:lnTo>
                    <a:pt x="539" y="0"/>
                  </a:lnTo>
                  <a:lnTo>
                    <a:pt x="557" y="5"/>
                  </a:lnTo>
                  <a:lnTo>
                    <a:pt x="569" y="17"/>
                  </a:lnTo>
                  <a:lnTo>
                    <a:pt x="573" y="35"/>
                  </a:lnTo>
                  <a:lnTo>
                    <a:pt x="569" y="53"/>
                  </a:lnTo>
                  <a:lnTo>
                    <a:pt x="557" y="67"/>
                  </a:lnTo>
                  <a:lnTo>
                    <a:pt x="539" y="71"/>
                  </a:lnTo>
                  <a:lnTo>
                    <a:pt x="343" y="71"/>
                  </a:lnTo>
                  <a:lnTo>
                    <a:pt x="338" y="72"/>
                  </a:lnTo>
                  <a:lnTo>
                    <a:pt x="333" y="76"/>
                  </a:lnTo>
                  <a:lnTo>
                    <a:pt x="331" y="81"/>
                  </a:lnTo>
                  <a:lnTo>
                    <a:pt x="329" y="87"/>
                  </a:lnTo>
                  <a:lnTo>
                    <a:pt x="329" y="361"/>
                  </a:lnTo>
                  <a:lnTo>
                    <a:pt x="326" y="379"/>
                  </a:lnTo>
                  <a:lnTo>
                    <a:pt x="317" y="393"/>
                  </a:lnTo>
                  <a:lnTo>
                    <a:pt x="302" y="402"/>
                  </a:lnTo>
                  <a:lnTo>
                    <a:pt x="286" y="406"/>
                  </a:lnTo>
                  <a:lnTo>
                    <a:pt x="270" y="402"/>
                  </a:lnTo>
                  <a:lnTo>
                    <a:pt x="256" y="393"/>
                  </a:lnTo>
                  <a:lnTo>
                    <a:pt x="247" y="379"/>
                  </a:lnTo>
                  <a:lnTo>
                    <a:pt x="244" y="361"/>
                  </a:lnTo>
                  <a:lnTo>
                    <a:pt x="244" y="87"/>
                  </a:lnTo>
                  <a:lnTo>
                    <a:pt x="242" y="81"/>
                  </a:lnTo>
                  <a:lnTo>
                    <a:pt x="238" y="76"/>
                  </a:lnTo>
                  <a:lnTo>
                    <a:pt x="235" y="72"/>
                  </a:lnTo>
                  <a:lnTo>
                    <a:pt x="228" y="71"/>
                  </a:lnTo>
                  <a:lnTo>
                    <a:pt x="34" y="71"/>
                  </a:lnTo>
                  <a:lnTo>
                    <a:pt x="16" y="67"/>
                  </a:lnTo>
                  <a:lnTo>
                    <a:pt x="5" y="53"/>
                  </a:lnTo>
                  <a:lnTo>
                    <a:pt x="0" y="35"/>
                  </a:lnTo>
                  <a:lnTo>
                    <a:pt x="5" y="17"/>
                  </a:lnTo>
                  <a:lnTo>
                    <a:pt x="16" y="5"/>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39" name="Freeform 21">
              <a:extLst>
                <a:ext uri="{FF2B5EF4-FFF2-40B4-BE49-F238E27FC236}">
                  <a16:creationId xmlns:a16="http://schemas.microsoft.com/office/drawing/2014/main" id="{F24366C6-5737-4638-B005-284DEF9A56B1}"/>
                </a:ext>
              </a:extLst>
            </p:cNvPr>
            <p:cNvSpPr>
              <a:spLocks/>
            </p:cNvSpPr>
            <p:nvPr/>
          </p:nvSpPr>
          <p:spPr bwMode="auto">
            <a:xfrm>
              <a:off x="11642639" y="684842"/>
              <a:ext cx="173896" cy="139948"/>
            </a:xfrm>
            <a:custGeom>
              <a:avLst/>
              <a:gdLst>
                <a:gd name="T0" fmla="*/ 384 w 503"/>
                <a:gd name="T1" fmla="*/ 0 h 404"/>
                <a:gd name="T2" fmla="*/ 446 w 503"/>
                <a:gd name="T3" fmla="*/ 7 h 404"/>
                <a:gd name="T4" fmla="*/ 491 w 503"/>
                <a:gd name="T5" fmla="*/ 42 h 404"/>
                <a:gd name="T6" fmla="*/ 503 w 503"/>
                <a:gd name="T7" fmla="*/ 72 h 404"/>
                <a:gd name="T8" fmla="*/ 491 w 503"/>
                <a:gd name="T9" fmla="*/ 104 h 404"/>
                <a:gd name="T10" fmla="*/ 459 w 503"/>
                <a:gd name="T11" fmla="*/ 116 h 404"/>
                <a:gd name="T12" fmla="*/ 432 w 503"/>
                <a:gd name="T13" fmla="*/ 104 h 404"/>
                <a:gd name="T14" fmla="*/ 407 w 503"/>
                <a:gd name="T15" fmla="*/ 81 h 404"/>
                <a:gd name="T16" fmla="*/ 368 w 503"/>
                <a:gd name="T17" fmla="*/ 70 h 404"/>
                <a:gd name="T18" fmla="*/ 130 w 503"/>
                <a:gd name="T19" fmla="*/ 70 h 404"/>
                <a:gd name="T20" fmla="*/ 119 w 503"/>
                <a:gd name="T21" fmla="*/ 70 h 404"/>
                <a:gd name="T22" fmla="*/ 115 w 503"/>
                <a:gd name="T23" fmla="*/ 70 h 404"/>
                <a:gd name="T24" fmla="*/ 94 w 503"/>
                <a:gd name="T25" fmla="*/ 70 h 404"/>
                <a:gd name="T26" fmla="*/ 87 w 503"/>
                <a:gd name="T27" fmla="*/ 74 h 404"/>
                <a:gd name="T28" fmla="*/ 85 w 503"/>
                <a:gd name="T29" fmla="*/ 116 h 404"/>
                <a:gd name="T30" fmla="*/ 99 w 503"/>
                <a:gd name="T31" fmla="*/ 148 h 404"/>
                <a:gd name="T32" fmla="*/ 131 w 503"/>
                <a:gd name="T33" fmla="*/ 163 h 404"/>
                <a:gd name="T34" fmla="*/ 368 w 503"/>
                <a:gd name="T35" fmla="*/ 164 h 404"/>
                <a:gd name="T36" fmla="*/ 394 w 503"/>
                <a:gd name="T37" fmla="*/ 186 h 404"/>
                <a:gd name="T38" fmla="*/ 394 w 503"/>
                <a:gd name="T39" fmla="*/ 219 h 404"/>
                <a:gd name="T40" fmla="*/ 370 w 503"/>
                <a:gd name="T41" fmla="*/ 239 h 404"/>
                <a:gd name="T42" fmla="*/ 130 w 503"/>
                <a:gd name="T43" fmla="*/ 241 h 404"/>
                <a:gd name="T44" fmla="*/ 98 w 503"/>
                <a:gd name="T45" fmla="*/ 255 h 404"/>
                <a:gd name="T46" fmla="*/ 85 w 503"/>
                <a:gd name="T47" fmla="*/ 287 h 404"/>
                <a:gd name="T48" fmla="*/ 87 w 503"/>
                <a:gd name="T49" fmla="*/ 329 h 404"/>
                <a:gd name="T50" fmla="*/ 94 w 503"/>
                <a:gd name="T51" fmla="*/ 333 h 404"/>
                <a:gd name="T52" fmla="*/ 343 w 503"/>
                <a:gd name="T53" fmla="*/ 333 h 404"/>
                <a:gd name="T54" fmla="*/ 389 w 503"/>
                <a:gd name="T55" fmla="*/ 329 h 404"/>
                <a:gd name="T56" fmla="*/ 421 w 503"/>
                <a:gd name="T57" fmla="*/ 310 h 404"/>
                <a:gd name="T58" fmla="*/ 444 w 503"/>
                <a:gd name="T59" fmla="*/ 290 h 404"/>
                <a:gd name="T60" fmla="*/ 476 w 503"/>
                <a:gd name="T61" fmla="*/ 290 h 404"/>
                <a:gd name="T62" fmla="*/ 499 w 503"/>
                <a:gd name="T63" fmla="*/ 313 h 404"/>
                <a:gd name="T64" fmla="*/ 499 w 503"/>
                <a:gd name="T65" fmla="*/ 349 h 404"/>
                <a:gd name="T66" fmla="*/ 471 w 503"/>
                <a:gd name="T67" fmla="*/ 384 h 404"/>
                <a:gd name="T68" fmla="*/ 418 w 503"/>
                <a:gd name="T69" fmla="*/ 402 h 404"/>
                <a:gd name="T70" fmla="*/ 42 w 503"/>
                <a:gd name="T71" fmla="*/ 404 h 404"/>
                <a:gd name="T72" fmla="*/ 12 w 503"/>
                <a:gd name="T73" fmla="*/ 391 h 404"/>
                <a:gd name="T74" fmla="*/ 0 w 503"/>
                <a:gd name="T75" fmla="*/ 361 h 404"/>
                <a:gd name="T76" fmla="*/ 3 w 503"/>
                <a:gd name="T77" fmla="*/ 26 h 404"/>
                <a:gd name="T78" fmla="*/ 26 w 503"/>
                <a:gd name="T79" fmla="*/ 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3" h="404">
                  <a:moveTo>
                    <a:pt x="42" y="0"/>
                  </a:moveTo>
                  <a:lnTo>
                    <a:pt x="384" y="0"/>
                  </a:lnTo>
                  <a:lnTo>
                    <a:pt x="418" y="1"/>
                  </a:lnTo>
                  <a:lnTo>
                    <a:pt x="446" y="7"/>
                  </a:lnTo>
                  <a:lnTo>
                    <a:pt x="469" y="19"/>
                  </a:lnTo>
                  <a:lnTo>
                    <a:pt x="491" y="42"/>
                  </a:lnTo>
                  <a:lnTo>
                    <a:pt x="499" y="54"/>
                  </a:lnTo>
                  <a:lnTo>
                    <a:pt x="503" y="72"/>
                  </a:lnTo>
                  <a:lnTo>
                    <a:pt x="499" y="90"/>
                  </a:lnTo>
                  <a:lnTo>
                    <a:pt x="491" y="104"/>
                  </a:lnTo>
                  <a:lnTo>
                    <a:pt x="476" y="113"/>
                  </a:lnTo>
                  <a:lnTo>
                    <a:pt x="459" y="116"/>
                  </a:lnTo>
                  <a:lnTo>
                    <a:pt x="444" y="113"/>
                  </a:lnTo>
                  <a:lnTo>
                    <a:pt x="432" y="104"/>
                  </a:lnTo>
                  <a:lnTo>
                    <a:pt x="421" y="93"/>
                  </a:lnTo>
                  <a:lnTo>
                    <a:pt x="407" y="81"/>
                  </a:lnTo>
                  <a:lnTo>
                    <a:pt x="389" y="74"/>
                  </a:lnTo>
                  <a:lnTo>
                    <a:pt x="368" y="70"/>
                  </a:lnTo>
                  <a:lnTo>
                    <a:pt x="343" y="70"/>
                  </a:lnTo>
                  <a:lnTo>
                    <a:pt x="130" y="70"/>
                  </a:lnTo>
                  <a:lnTo>
                    <a:pt x="122" y="70"/>
                  </a:lnTo>
                  <a:lnTo>
                    <a:pt x="119" y="70"/>
                  </a:lnTo>
                  <a:lnTo>
                    <a:pt x="117" y="70"/>
                  </a:lnTo>
                  <a:lnTo>
                    <a:pt x="115" y="70"/>
                  </a:lnTo>
                  <a:lnTo>
                    <a:pt x="115" y="70"/>
                  </a:lnTo>
                  <a:lnTo>
                    <a:pt x="94" y="70"/>
                  </a:lnTo>
                  <a:lnTo>
                    <a:pt x="89" y="72"/>
                  </a:lnTo>
                  <a:lnTo>
                    <a:pt x="87" y="74"/>
                  </a:lnTo>
                  <a:lnTo>
                    <a:pt x="85" y="79"/>
                  </a:lnTo>
                  <a:lnTo>
                    <a:pt x="85" y="116"/>
                  </a:lnTo>
                  <a:lnTo>
                    <a:pt x="89" y="134"/>
                  </a:lnTo>
                  <a:lnTo>
                    <a:pt x="99" y="148"/>
                  </a:lnTo>
                  <a:lnTo>
                    <a:pt x="114" y="159"/>
                  </a:lnTo>
                  <a:lnTo>
                    <a:pt x="131" y="163"/>
                  </a:lnTo>
                  <a:lnTo>
                    <a:pt x="354" y="163"/>
                  </a:lnTo>
                  <a:lnTo>
                    <a:pt x="368" y="164"/>
                  </a:lnTo>
                  <a:lnTo>
                    <a:pt x="382" y="173"/>
                  </a:lnTo>
                  <a:lnTo>
                    <a:pt x="394" y="186"/>
                  </a:lnTo>
                  <a:lnTo>
                    <a:pt x="398" y="202"/>
                  </a:lnTo>
                  <a:lnTo>
                    <a:pt x="394" y="219"/>
                  </a:lnTo>
                  <a:lnTo>
                    <a:pt x="384" y="230"/>
                  </a:lnTo>
                  <a:lnTo>
                    <a:pt x="370" y="239"/>
                  </a:lnTo>
                  <a:lnTo>
                    <a:pt x="354" y="241"/>
                  </a:lnTo>
                  <a:lnTo>
                    <a:pt x="130" y="241"/>
                  </a:lnTo>
                  <a:lnTo>
                    <a:pt x="112" y="244"/>
                  </a:lnTo>
                  <a:lnTo>
                    <a:pt x="98" y="255"/>
                  </a:lnTo>
                  <a:lnTo>
                    <a:pt x="89" y="269"/>
                  </a:lnTo>
                  <a:lnTo>
                    <a:pt x="85" y="287"/>
                  </a:lnTo>
                  <a:lnTo>
                    <a:pt x="85" y="324"/>
                  </a:lnTo>
                  <a:lnTo>
                    <a:pt x="87" y="329"/>
                  </a:lnTo>
                  <a:lnTo>
                    <a:pt x="89" y="331"/>
                  </a:lnTo>
                  <a:lnTo>
                    <a:pt x="94" y="333"/>
                  </a:lnTo>
                  <a:lnTo>
                    <a:pt x="115" y="333"/>
                  </a:lnTo>
                  <a:lnTo>
                    <a:pt x="343" y="333"/>
                  </a:lnTo>
                  <a:lnTo>
                    <a:pt x="368" y="333"/>
                  </a:lnTo>
                  <a:lnTo>
                    <a:pt x="389" y="329"/>
                  </a:lnTo>
                  <a:lnTo>
                    <a:pt x="407" y="322"/>
                  </a:lnTo>
                  <a:lnTo>
                    <a:pt x="421" y="310"/>
                  </a:lnTo>
                  <a:lnTo>
                    <a:pt x="432" y="299"/>
                  </a:lnTo>
                  <a:lnTo>
                    <a:pt x="444" y="290"/>
                  </a:lnTo>
                  <a:lnTo>
                    <a:pt x="459" y="287"/>
                  </a:lnTo>
                  <a:lnTo>
                    <a:pt x="476" y="290"/>
                  </a:lnTo>
                  <a:lnTo>
                    <a:pt x="491" y="299"/>
                  </a:lnTo>
                  <a:lnTo>
                    <a:pt x="499" y="313"/>
                  </a:lnTo>
                  <a:lnTo>
                    <a:pt x="503" y="331"/>
                  </a:lnTo>
                  <a:lnTo>
                    <a:pt x="499" y="349"/>
                  </a:lnTo>
                  <a:lnTo>
                    <a:pt x="491" y="361"/>
                  </a:lnTo>
                  <a:lnTo>
                    <a:pt x="471" y="384"/>
                  </a:lnTo>
                  <a:lnTo>
                    <a:pt x="446" y="396"/>
                  </a:lnTo>
                  <a:lnTo>
                    <a:pt x="418" y="402"/>
                  </a:lnTo>
                  <a:lnTo>
                    <a:pt x="386" y="404"/>
                  </a:lnTo>
                  <a:lnTo>
                    <a:pt x="42" y="404"/>
                  </a:lnTo>
                  <a:lnTo>
                    <a:pt x="26" y="402"/>
                  </a:lnTo>
                  <a:lnTo>
                    <a:pt x="12" y="391"/>
                  </a:lnTo>
                  <a:lnTo>
                    <a:pt x="3" y="379"/>
                  </a:lnTo>
                  <a:lnTo>
                    <a:pt x="0" y="361"/>
                  </a:lnTo>
                  <a:lnTo>
                    <a:pt x="0" y="44"/>
                  </a:lnTo>
                  <a:lnTo>
                    <a:pt x="3" y="26"/>
                  </a:lnTo>
                  <a:lnTo>
                    <a:pt x="12" y="12"/>
                  </a:lnTo>
                  <a:lnTo>
                    <a:pt x="26" y="3"/>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0" name="Freeform 22">
              <a:extLst>
                <a:ext uri="{FF2B5EF4-FFF2-40B4-BE49-F238E27FC236}">
                  <a16:creationId xmlns:a16="http://schemas.microsoft.com/office/drawing/2014/main" id="{DEB8DE54-A521-4338-A071-0ED0EB7120D4}"/>
                </a:ext>
              </a:extLst>
            </p:cNvPr>
            <p:cNvSpPr>
              <a:spLocks/>
            </p:cNvSpPr>
            <p:nvPr/>
          </p:nvSpPr>
          <p:spPr bwMode="auto">
            <a:xfrm>
              <a:off x="11855333" y="684148"/>
              <a:ext cx="183595" cy="141335"/>
            </a:xfrm>
            <a:custGeom>
              <a:avLst/>
              <a:gdLst>
                <a:gd name="T0" fmla="*/ 439 w 528"/>
                <a:gd name="T1" fmla="*/ 0 h 407"/>
                <a:gd name="T2" fmla="*/ 455 w 528"/>
                <a:gd name="T3" fmla="*/ 2 h 407"/>
                <a:gd name="T4" fmla="*/ 469 w 528"/>
                <a:gd name="T5" fmla="*/ 9 h 407"/>
                <a:gd name="T6" fmla="*/ 478 w 528"/>
                <a:gd name="T7" fmla="*/ 19 h 407"/>
                <a:gd name="T8" fmla="*/ 485 w 528"/>
                <a:gd name="T9" fmla="*/ 32 h 407"/>
                <a:gd name="T10" fmla="*/ 485 w 528"/>
                <a:gd name="T11" fmla="*/ 46 h 407"/>
                <a:gd name="T12" fmla="*/ 478 w 528"/>
                <a:gd name="T13" fmla="*/ 58 h 407"/>
                <a:gd name="T14" fmla="*/ 466 w 528"/>
                <a:gd name="T15" fmla="*/ 69 h 407"/>
                <a:gd name="T16" fmla="*/ 213 w 528"/>
                <a:gd name="T17" fmla="*/ 195 h 407"/>
                <a:gd name="T18" fmla="*/ 210 w 528"/>
                <a:gd name="T19" fmla="*/ 198 h 407"/>
                <a:gd name="T20" fmla="*/ 208 w 528"/>
                <a:gd name="T21" fmla="*/ 200 h 407"/>
                <a:gd name="T22" fmla="*/ 208 w 528"/>
                <a:gd name="T23" fmla="*/ 204 h 407"/>
                <a:gd name="T24" fmla="*/ 208 w 528"/>
                <a:gd name="T25" fmla="*/ 205 h 407"/>
                <a:gd name="T26" fmla="*/ 210 w 528"/>
                <a:gd name="T27" fmla="*/ 209 h 407"/>
                <a:gd name="T28" fmla="*/ 215 w 528"/>
                <a:gd name="T29" fmla="*/ 212 h 407"/>
                <a:gd name="T30" fmla="*/ 507 w 528"/>
                <a:gd name="T31" fmla="*/ 338 h 407"/>
                <a:gd name="T32" fmla="*/ 521 w 528"/>
                <a:gd name="T33" fmla="*/ 347 h 407"/>
                <a:gd name="T34" fmla="*/ 528 w 528"/>
                <a:gd name="T35" fmla="*/ 359 h 407"/>
                <a:gd name="T36" fmla="*/ 528 w 528"/>
                <a:gd name="T37" fmla="*/ 372 h 407"/>
                <a:gd name="T38" fmla="*/ 523 w 528"/>
                <a:gd name="T39" fmla="*/ 386 h 407"/>
                <a:gd name="T40" fmla="*/ 512 w 528"/>
                <a:gd name="T41" fmla="*/ 397 h 407"/>
                <a:gd name="T42" fmla="*/ 500 w 528"/>
                <a:gd name="T43" fmla="*/ 404 h 407"/>
                <a:gd name="T44" fmla="*/ 484 w 528"/>
                <a:gd name="T45" fmla="*/ 407 h 407"/>
                <a:gd name="T46" fmla="*/ 468 w 528"/>
                <a:gd name="T47" fmla="*/ 404 h 407"/>
                <a:gd name="T48" fmla="*/ 176 w 528"/>
                <a:gd name="T49" fmla="*/ 285 h 407"/>
                <a:gd name="T50" fmla="*/ 94 w 528"/>
                <a:gd name="T51" fmla="*/ 251 h 407"/>
                <a:gd name="T52" fmla="*/ 91 w 528"/>
                <a:gd name="T53" fmla="*/ 253 h 407"/>
                <a:gd name="T54" fmla="*/ 87 w 528"/>
                <a:gd name="T55" fmla="*/ 257 h 407"/>
                <a:gd name="T56" fmla="*/ 87 w 528"/>
                <a:gd name="T57" fmla="*/ 260 h 407"/>
                <a:gd name="T58" fmla="*/ 85 w 528"/>
                <a:gd name="T59" fmla="*/ 276 h 407"/>
                <a:gd name="T60" fmla="*/ 85 w 528"/>
                <a:gd name="T61" fmla="*/ 361 h 407"/>
                <a:gd name="T62" fmla="*/ 82 w 528"/>
                <a:gd name="T63" fmla="*/ 379 h 407"/>
                <a:gd name="T64" fmla="*/ 73 w 528"/>
                <a:gd name="T65" fmla="*/ 393 h 407"/>
                <a:gd name="T66" fmla="*/ 59 w 528"/>
                <a:gd name="T67" fmla="*/ 402 h 407"/>
                <a:gd name="T68" fmla="*/ 43 w 528"/>
                <a:gd name="T69" fmla="*/ 406 h 407"/>
                <a:gd name="T70" fmla="*/ 27 w 528"/>
                <a:gd name="T71" fmla="*/ 404 h 407"/>
                <a:gd name="T72" fmla="*/ 12 w 528"/>
                <a:gd name="T73" fmla="*/ 393 h 407"/>
                <a:gd name="T74" fmla="*/ 4 w 528"/>
                <a:gd name="T75" fmla="*/ 381 h 407"/>
                <a:gd name="T76" fmla="*/ 0 w 528"/>
                <a:gd name="T77" fmla="*/ 363 h 407"/>
                <a:gd name="T78" fmla="*/ 0 w 528"/>
                <a:gd name="T79" fmla="*/ 46 h 407"/>
                <a:gd name="T80" fmla="*/ 4 w 528"/>
                <a:gd name="T81" fmla="*/ 28 h 407"/>
                <a:gd name="T82" fmla="*/ 12 w 528"/>
                <a:gd name="T83" fmla="*/ 14 h 407"/>
                <a:gd name="T84" fmla="*/ 27 w 528"/>
                <a:gd name="T85" fmla="*/ 5 h 407"/>
                <a:gd name="T86" fmla="*/ 43 w 528"/>
                <a:gd name="T87" fmla="*/ 2 h 407"/>
                <a:gd name="T88" fmla="*/ 59 w 528"/>
                <a:gd name="T89" fmla="*/ 5 h 407"/>
                <a:gd name="T90" fmla="*/ 73 w 528"/>
                <a:gd name="T91" fmla="*/ 14 h 407"/>
                <a:gd name="T92" fmla="*/ 82 w 528"/>
                <a:gd name="T93" fmla="*/ 28 h 407"/>
                <a:gd name="T94" fmla="*/ 85 w 528"/>
                <a:gd name="T95" fmla="*/ 46 h 407"/>
                <a:gd name="T96" fmla="*/ 85 w 528"/>
                <a:gd name="T97" fmla="*/ 133 h 407"/>
                <a:gd name="T98" fmla="*/ 85 w 528"/>
                <a:gd name="T99" fmla="*/ 147 h 407"/>
                <a:gd name="T100" fmla="*/ 87 w 528"/>
                <a:gd name="T101" fmla="*/ 150 h 407"/>
                <a:gd name="T102" fmla="*/ 89 w 528"/>
                <a:gd name="T103" fmla="*/ 154 h 407"/>
                <a:gd name="T104" fmla="*/ 94 w 528"/>
                <a:gd name="T105" fmla="*/ 156 h 407"/>
                <a:gd name="T106" fmla="*/ 174 w 528"/>
                <a:gd name="T107" fmla="*/ 117 h 407"/>
                <a:gd name="T108" fmla="*/ 423 w 528"/>
                <a:gd name="T109" fmla="*/ 3 h 407"/>
                <a:gd name="T110" fmla="*/ 439 w 528"/>
                <a:gd name="T11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407">
                  <a:moveTo>
                    <a:pt x="439" y="0"/>
                  </a:moveTo>
                  <a:lnTo>
                    <a:pt x="455" y="2"/>
                  </a:lnTo>
                  <a:lnTo>
                    <a:pt x="469" y="9"/>
                  </a:lnTo>
                  <a:lnTo>
                    <a:pt x="478" y="19"/>
                  </a:lnTo>
                  <a:lnTo>
                    <a:pt x="485" y="32"/>
                  </a:lnTo>
                  <a:lnTo>
                    <a:pt x="485" y="46"/>
                  </a:lnTo>
                  <a:lnTo>
                    <a:pt x="478" y="58"/>
                  </a:lnTo>
                  <a:lnTo>
                    <a:pt x="466" y="69"/>
                  </a:lnTo>
                  <a:lnTo>
                    <a:pt x="213" y="195"/>
                  </a:lnTo>
                  <a:lnTo>
                    <a:pt x="210" y="198"/>
                  </a:lnTo>
                  <a:lnTo>
                    <a:pt x="208" y="200"/>
                  </a:lnTo>
                  <a:lnTo>
                    <a:pt x="208" y="204"/>
                  </a:lnTo>
                  <a:lnTo>
                    <a:pt x="208" y="205"/>
                  </a:lnTo>
                  <a:lnTo>
                    <a:pt x="210" y="209"/>
                  </a:lnTo>
                  <a:lnTo>
                    <a:pt x="215" y="212"/>
                  </a:lnTo>
                  <a:lnTo>
                    <a:pt x="507" y="338"/>
                  </a:lnTo>
                  <a:lnTo>
                    <a:pt x="521" y="347"/>
                  </a:lnTo>
                  <a:lnTo>
                    <a:pt x="528" y="359"/>
                  </a:lnTo>
                  <a:lnTo>
                    <a:pt x="528" y="372"/>
                  </a:lnTo>
                  <a:lnTo>
                    <a:pt x="523" y="386"/>
                  </a:lnTo>
                  <a:lnTo>
                    <a:pt x="512" y="397"/>
                  </a:lnTo>
                  <a:lnTo>
                    <a:pt x="500" y="404"/>
                  </a:lnTo>
                  <a:lnTo>
                    <a:pt x="484" y="407"/>
                  </a:lnTo>
                  <a:lnTo>
                    <a:pt x="468" y="404"/>
                  </a:lnTo>
                  <a:lnTo>
                    <a:pt x="176" y="285"/>
                  </a:lnTo>
                  <a:lnTo>
                    <a:pt x="94" y="251"/>
                  </a:lnTo>
                  <a:lnTo>
                    <a:pt x="91" y="253"/>
                  </a:lnTo>
                  <a:lnTo>
                    <a:pt x="87" y="257"/>
                  </a:lnTo>
                  <a:lnTo>
                    <a:pt x="87" y="260"/>
                  </a:lnTo>
                  <a:lnTo>
                    <a:pt x="85" y="276"/>
                  </a:lnTo>
                  <a:lnTo>
                    <a:pt x="85" y="361"/>
                  </a:lnTo>
                  <a:lnTo>
                    <a:pt x="82" y="379"/>
                  </a:lnTo>
                  <a:lnTo>
                    <a:pt x="73" y="393"/>
                  </a:lnTo>
                  <a:lnTo>
                    <a:pt x="59" y="402"/>
                  </a:lnTo>
                  <a:lnTo>
                    <a:pt x="43" y="406"/>
                  </a:lnTo>
                  <a:lnTo>
                    <a:pt x="27" y="404"/>
                  </a:lnTo>
                  <a:lnTo>
                    <a:pt x="12" y="393"/>
                  </a:lnTo>
                  <a:lnTo>
                    <a:pt x="4" y="381"/>
                  </a:lnTo>
                  <a:lnTo>
                    <a:pt x="0" y="363"/>
                  </a:lnTo>
                  <a:lnTo>
                    <a:pt x="0" y="46"/>
                  </a:lnTo>
                  <a:lnTo>
                    <a:pt x="4" y="28"/>
                  </a:lnTo>
                  <a:lnTo>
                    <a:pt x="12" y="14"/>
                  </a:lnTo>
                  <a:lnTo>
                    <a:pt x="27" y="5"/>
                  </a:lnTo>
                  <a:lnTo>
                    <a:pt x="43" y="2"/>
                  </a:lnTo>
                  <a:lnTo>
                    <a:pt x="59" y="5"/>
                  </a:lnTo>
                  <a:lnTo>
                    <a:pt x="73" y="14"/>
                  </a:lnTo>
                  <a:lnTo>
                    <a:pt x="82" y="28"/>
                  </a:lnTo>
                  <a:lnTo>
                    <a:pt x="85" y="46"/>
                  </a:lnTo>
                  <a:lnTo>
                    <a:pt x="85" y="133"/>
                  </a:lnTo>
                  <a:lnTo>
                    <a:pt x="85" y="147"/>
                  </a:lnTo>
                  <a:lnTo>
                    <a:pt x="87" y="150"/>
                  </a:lnTo>
                  <a:lnTo>
                    <a:pt x="89" y="154"/>
                  </a:lnTo>
                  <a:lnTo>
                    <a:pt x="94" y="156"/>
                  </a:lnTo>
                  <a:lnTo>
                    <a:pt x="174" y="117"/>
                  </a:lnTo>
                  <a:lnTo>
                    <a:pt x="423" y="3"/>
                  </a:lnTo>
                  <a:lnTo>
                    <a:pt x="43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sp>
          <p:nvSpPr>
            <p:cNvPr id="41" name="Freeform 23">
              <a:extLst>
                <a:ext uri="{FF2B5EF4-FFF2-40B4-BE49-F238E27FC236}">
                  <a16:creationId xmlns:a16="http://schemas.microsoft.com/office/drawing/2014/main" id="{0198234B-6C79-490B-9919-F49EF29F5A7A}"/>
                </a:ext>
              </a:extLst>
            </p:cNvPr>
            <p:cNvSpPr>
              <a:spLocks/>
            </p:cNvSpPr>
            <p:nvPr/>
          </p:nvSpPr>
          <p:spPr bwMode="auto">
            <a:xfrm>
              <a:off x="10008973" y="637037"/>
              <a:ext cx="313845" cy="234864"/>
            </a:xfrm>
            <a:custGeom>
              <a:avLst/>
              <a:gdLst>
                <a:gd name="T0" fmla="*/ 900 w 905"/>
                <a:gd name="T1" fmla="*/ 2 h 679"/>
                <a:gd name="T2" fmla="*/ 905 w 905"/>
                <a:gd name="T3" fmla="*/ 9 h 679"/>
                <a:gd name="T4" fmla="*/ 905 w 905"/>
                <a:gd name="T5" fmla="*/ 82 h 679"/>
                <a:gd name="T6" fmla="*/ 898 w 905"/>
                <a:gd name="T7" fmla="*/ 91 h 679"/>
                <a:gd name="T8" fmla="*/ 402 w 905"/>
                <a:gd name="T9" fmla="*/ 91 h 679"/>
                <a:gd name="T10" fmla="*/ 393 w 905"/>
                <a:gd name="T11" fmla="*/ 98 h 679"/>
                <a:gd name="T12" fmla="*/ 398 w 905"/>
                <a:gd name="T13" fmla="*/ 160 h 679"/>
                <a:gd name="T14" fmla="*/ 471 w 905"/>
                <a:gd name="T15" fmla="*/ 215 h 679"/>
                <a:gd name="T16" fmla="*/ 633 w 905"/>
                <a:gd name="T17" fmla="*/ 227 h 679"/>
                <a:gd name="T18" fmla="*/ 742 w 905"/>
                <a:gd name="T19" fmla="*/ 254 h 679"/>
                <a:gd name="T20" fmla="*/ 791 w 905"/>
                <a:gd name="T21" fmla="*/ 318 h 679"/>
                <a:gd name="T22" fmla="*/ 791 w 905"/>
                <a:gd name="T23" fmla="*/ 328 h 679"/>
                <a:gd name="T24" fmla="*/ 793 w 905"/>
                <a:gd name="T25" fmla="*/ 346 h 679"/>
                <a:gd name="T26" fmla="*/ 791 w 905"/>
                <a:gd name="T27" fmla="*/ 362 h 679"/>
                <a:gd name="T28" fmla="*/ 765 w 905"/>
                <a:gd name="T29" fmla="*/ 408 h 679"/>
                <a:gd name="T30" fmla="*/ 674 w 905"/>
                <a:gd name="T31" fmla="*/ 450 h 679"/>
                <a:gd name="T32" fmla="*/ 509 w 905"/>
                <a:gd name="T33" fmla="*/ 456 h 679"/>
                <a:gd name="T34" fmla="*/ 414 w 905"/>
                <a:gd name="T35" fmla="*/ 498 h 679"/>
                <a:gd name="T36" fmla="*/ 393 w 905"/>
                <a:gd name="T37" fmla="*/ 566 h 679"/>
                <a:gd name="T38" fmla="*/ 398 w 905"/>
                <a:gd name="T39" fmla="*/ 589 h 679"/>
                <a:gd name="T40" fmla="*/ 884 w 905"/>
                <a:gd name="T41" fmla="*/ 590 h 679"/>
                <a:gd name="T42" fmla="*/ 905 w 905"/>
                <a:gd name="T43" fmla="*/ 594 h 679"/>
                <a:gd name="T44" fmla="*/ 905 w 905"/>
                <a:gd name="T45" fmla="*/ 665 h 679"/>
                <a:gd name="T46" fmla="*/ 902 w 905"/>
                <a:gd name="T47" fmla="*/ 679 h 679"/>
                <a:gd name="T48" fmla="*/ 235 w 905"/>
                <a:gd name="T49" fmla="*/ 679 h 679"/>
                <a:gd name="T50" fmla="*/ 82 w 905"/>
                <a:gd name="T51" fmla="*/ 667 h 679"/>
                <a:gd name="T52" fmla="*/ 11 w 905"/>
                <a:gd name="T53" fmla="*/ 613 h 679"/>
                <a:gd name="T54" fmla="*/ 2 w 905"/>
                <a:gd name="T55" fmla="*/ 583 h 679"/>
                <a:gd name="T56" fmla="*/ 0 w 905"/>
                <a:gd name="T57" fmla="*/ 566 h 679"/>
                <a:gd name="T58" fmla="*/ 2 w 905"/>
                <a:gd name="T59" fmla="*/ 548 h 679"/>
                <a:gd name="T60" fmla="*/ 11 w 905"/>
                <a:gd name="T61" fmla="*/ 520 h 679"/>
                <a:gd name="T62" fmla="*/ 82 w 905"/>
                <a:gd name="T63" fmla="*/ 465 h 679"/>
                <a:gd name="T64" fmla="*/ 235 w 905"/>
                <a:gd name="T65" fmla="*/ 454 h 679"/>
                <a:gd name="T66" fmla="*/ 341 w 905"/>
                <a:gd name="T67" fmla="*/ 438 h 679"/>
                <a:gd name="T68" fmla="*/ 395 w 905"/>
                <a:gd name="T69" fmla="*/ 371 h 679"/>
                <a:gd name="T70" fmla="*/ 382 w 905"/>
                <a:gd name="T71" fmla="*/ 282 h 679"/>
                <a:gd name="T72" fmla="*/ 315 w 905"/>
                <a:gd name="T73" fmla="*/ 231 h 679"/>
                <a:gd name="T74" fmla="*/ 160 w 905"/>
                <a:gd name="T75" fmla="*/ 227 h 679"/>
                <a:gd name="T76" fmla="*/ 52 w 905"/>
                <a:gd name="T77" fmla="*/ 201 h 679"/>
                <a:gd name="T78" fmla="*/ 2 w 905"/>
                <a:gd name="T79" fmla="*/ 137 h 679"/>
                <a:gd name="T80" fmla="*/ 0 w 905"/>
                <a:gd name="T81" fmla="*/ 126 h 679"/>
                <a:gd name="T82" fmla="*/ 0 w 905"/>
                <a:gd name="T83" fmla="*/ 107 h 679"/>
                <a:gd name="T84" fmla="*/ 2 w 905"/>
                <a:gd name="T85" fmla="*/ 92 h 679"/>
                <a:gd name="T86" fmla="*/ 27 w 905"/>
                <a:gd name="T87" fmla="*/ 45 h 679"/>
                <a:gd name="T88" fmla="*/ 117 w 905"/>
                <a:gd name="T89" fmla="*/ 4 h 679"/>
                <a:gd name="T90" fmla="*/ 894 w 905"/>
                <a:gd name="T9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5" h="679">
                  <a:moveTo>
                    <a:pt x="898" y="0"/>
                  </a:moveTo>
                  <a:lnTo>
                    <a:pt x="898" y="2"/>
                  </a:lnTo>
                  <a:lnTo>
                    <a:pt x="900" y="2"/>
                  </a:lnTo>
                  <a:lnTo>
                    <a:pt x="903" y="4"/>
                  </a:lnTo>
                  <a:lnTo>
                    <a:pt x="905" y="7"/>
                  </a:lnTo>
                  <a:lnTo>
                    <a:pt x="905" y="9"/>
                  </a:lnTo>
                  <a:lnTo>
                    <a:pt x="905" y="13"/>
                  </a:lnTo>
                  <a:lnTo>
                    <a:pt x="905" y="77"/>
                  </a:lnTo>
                  <a:lnTo>
                    <a:pt x="905" y="82"/>
                  </a:lnTo>
                  <a:lnTo>
                    <a:pt x="905" y="85"/>
                  </a:lnTo>
                  <a:lnTo>
                    <a:pt x="902" y="89"/>
                  </a:lnTo>
                  <a:lnTo>
                    <a:pt x="898" y="91"/>
                  </a:lnTo>
                  <a:lnTo>
                    <a:pt x="891" y="91"/>
                  </a:lnTo>
                  <a:lnTo>
                    <a:pt x="425" y="91"/>
                  </a:lnTo>
                  <a:lnTo>
                    <a:pt x="402" y="91"/>
                  </a:lnTo>
                  <a:lnTo>
                    <a:pt x="398" y="91"/>
                  </a:lnTo>
                  <a:lnTo>
                    <a:pt x="395" y="94"/>
                  </a:lnTo>
                  <a:lnTo>
                    <a:pt x="393" y="98"/>
                  </a:lnTo>
                  <a:lnTo>
                    <a:pt x="393" y="117"/>
                  </a:lnTo>
                  <a:lnTo>
                    <a:pt x="393" y="137"/>
                  </a:lnTo>
                  <a:lnTo>
                    <a:pt x="398" y="160"/>
                  </a:lnTo>
                  <a:lnTo>
                    <a:pt x="414" y="181"/>
                  </a:lnTo>
                  <a:lnTo>
                    <a:pt x="439" y="201"/>
                  </a:lnTo>
                  <a:lnTo>
                    <a:pt x="471" y="215"/>
                  </a:lnTo>
                  <a:lnTo>
                    <a:pt x="509" y="224"/>
                  </a:lnTo>
                  <a:lnTo>
                    <a:pt x="551" y="227"/>
                  </a:lnTo>
                  <a:lnTo>
                    <a:pt x="633" y="227"/>
                  </a:lnTo>
                  <a:lnTo>
                    <a:pt x="674" y="231"/>
                  </a:lnTo>
                  <a:lnTo>
                    <a:pt x="711" y="240"/>
                  </a:lnTo>
                  <a:lnTo>
                    <a:pt x="742" y="254"/>
                  </a:lnTo>
                  <a:lnTo>
                    <a:pt x="765" y="271"/>
                  </a:lnTo>
                  <a:lnTo>
                    <a:pt x="782" y="293"/>
                  </a:lnTo>
                  <a:lnTo>
                    <a:pt x="791" y="318"/>
                  </a:lnTo>
                  <a:lnTo>
                    <a:pt x="791" y="319"/>
                  </a:lnTo>
                  <a:lnTo>
                    <a:pt x="791" y="323"/>
                  </a:lnTo>
                  <a:lnTo>
                    <a:pt x="791" y="328"/>
                  </a:lnTo>
                  <a:lnTo>
                    <a:pt x="793" y="333"/>
                  </a:lnTo>
                  <a:lnTo>
                    <a:pt x="793" y="341"/>
                  </a:lnTo>
                  <a:lnTo>
                    <a:pt x="793" y="346"/>
                  </a:lnTo>
                  <a:lnTo>
                    <a:pt x="791" y="353"/>
                  </a:lnTo>
                  <a:lnTo>
                    <a:pt x="791" y="358"/>
                  </a:lnTo>
                  <a:lnTo>
                    <a:pt x="791" y="362"/>
                  </a:lnTo>
                  <a:lnTo>
                    <a:pt x="791" y="364"/>
                  </a:lnTo>
                  <a:lnTo>
                    <a:pt x="782" y="387"/>
                  </a:lnTo>
                  <a:lnTo>
                    <a:pt x="765" y="408"/>
                  </a:lnTo>
                  <a:lnTo>
                    <a:pt x="742" y="427"/>
                  </a:lnTo>
                  <a:lnTo>
                    <a:pt x="711" y="442"/>
                  </a:lnTo>
                  <a:lnTo>
                    <a:pt x="674" y="450"/>
                  </a:lnTo>
                  <a:lnTo>
                    <a:pt x="633" y="454"/>
                  </a:lnTo>
                  <a:lnTo>
                    <a:pt x="551" y="454"/>
                  </a:lnTo>
                  <a:lnTo>
                    <a:pt x="509" y="456"/>
                  </a:lnTo>
                  <a:lnTo>
                    <a:pt x="471" y="465"/>
                  </a:lnTo>
                  <a:lnTo>
                    <a:pt x="439" y="479"/>
                  </a:lnTo>
                  <a:lnTo>
                    <a:pt x="414" y="498"/>
                  </a:lnTo>
                  <a:lnTo>
                    <a:pt x="398" y="520"/>
                  </a:lnTo>
                  <a:lnTo>
                    <a:pt x="393" y="544"/>
                  </a:lnTo>
                  <a:lnTo>
                    <a:pt x="393" y="566"/>
                  </a:lnTo>
                  <a:lnTo>
                    <a:pt x="393" y="582"/>
                  </a:lnTo>
                  <a:lnTo>
                    <a:pt x="395" y="587"/>
                  </a:lnTo>
                  <a:lnTo>
                    <a:pt x="398" y="589"/>
                  </a:lnTo>
                  <a:lnTo>
                    <a:pt x="402" y="590"/>
                  </a:lnTo>
                  <a:lnTo>
                    <a:pt x="421" y="590"/>
                  </a:lnTo>
                  <a:lnTo>
                    <a:pt x="884" y="590"/>
                  </a:lnTo>
                  <a:lnTo>
                    <a:pt x="898" y="590"/>
                  </a:lnTo>
                  <a:lnTo>
                    <a:pt x="902" y="592"/>
                  </a:lnTo>
                  <a:lnTo>
                    <a:pt x="905" y="594"/>
                  </a:lnTo>
                  <a:lnTo>
                    <a:pt x="905" y="599"/>
                  </a:lnTo>
                  <a:lnTo>
                    <a:pt x="905" y="603"/>
                  </a:lnTo>
                  <a:lnTo>
                    <a:pt x="905" y="665"/>
                  </a:lnTo>
                  <a:lnTo>
                    <a:pt x="905" y="672"/>
                  </a:lnTo>
                  <a:lnTo>
                    <a:pt x="905" y="675"/>
                  </a:lnTo>
                  <a:lnTo>
                    <a:pt x="902" y="679"/>
                  </a:lnTo>
                  <a:lnTo>
                    <a:pt x="898" y="679"/>
                  </a:lnTo>
                  <a:lnTo>
                    <a:pt x="884" y="679"/>
                  </a:lnTo>
                  <a:lnTo>
                    <a:pt x="235" y="679"/>
                  </a:lnTo>
                  <a:lnTo>
                    <a:pt x="160" y="679"/>
                  </a:lnTo>
                  <a:lnTo>
                    <a:pt x="117" y="675"/>
                  </a:lnTo>
                  <a:lnTo>
                    <a:pt x="82" y="667"/>
                  </a:lnTo>
                  <a:lnTo>
                    <a:pt x="52" y="652"/>
                  </a:lnTo>
                  <a:lnTo>
                    <a:pt x="27" y="635"/>
                  </a:lnTo>
                  <a:lnTo>
                    <a:pt x="11" y="613"/>
                  </a:lnTo>
                  <a:lnTo>
                    <a:pt x="2" y="589"/>
                  </a:lnTo>
                  <a:lnTo>
                    <a:pt x="2" y="587"/>
                  </a:lnTo>
                  <a:lnTo>
                    <a:pt x="2" y="583"/>
                  </a:lnTo>
                  <a:lnTo>
                    <a:pt x="0" y="578"/>
                  </a:lnTo>
                  <a:lnTo>
                    <a:pt x="0" y="573"/>
                  </a:lnTo>
                  <a:lnTo>
                    <a:pt x="0" y="566"/>
                  </a:lnTo>
                  <a:lnTo>
                    <a:pt x="0" y="560"/>
                  </a:lnTo>
                  <a:lnTo>
                    <a:pt x="0" y="553"/>
                  </a:lnTo>
                  <a:lnTo>
                    <a:pt x="2" y="548"/>
                  </a:lnTo>
                  <a:lnTo>
                    <a:pt x="2" y="544"/>
                  </a:lnTo>
                  <a:lnTo>
                    <a:pt x="2" y="544"/>
                  </a:lnTo>
                  <a:lnTo>
                    <a:pt x="11" y="520"/>
                  </a:lnTo>
                  <a:lnTo>
                    <a:pt x="27" y="496"/>
                  </a:lnTo>
                  <a:lnTo>
                    <a:pt x="52" y="479"/>
                  </a:lnTo>
                  <a:lnTo>
                    <a:pt x="82" y="465"/>
                  </a:lnTo>
                  <a:lnTo>
                    <a:pt x="117" y="456"/>
                  </a:lnTo>
                  <a:lnTo>
                    <a:pt x="160" y="454"/>
                  </a:lnTo>
                  <a:lnTo>
                    <a:pt x="235" y="454"/>
                  </a:lnTo>
                  <a:lnTo>
                    <a:pt x="285" y="452"/>
                  </a:lnTo>
                  <a:lnTo>
                    <a:pt x="315" y="449"/>
                  </a:lnTo>
                  <a:lnTo>
                    <a:pt x="341" y="438"/>
                  </a:lnTo>
                  <a:lnTo>
                    <a:pt x="365" y="420"/>
                  </a:lnTo>
                  <a:lnTo>
                    <a:pt x="382" y="397"/>
                  </a:lnTo>
                  <a:lnTo>
                    <a:pt x="395" y="371"/>
                  </a:lnTo>
                  <a:lnTo>
                    <a:pt x="398" y="341"/>
                  </a:lnTo>
                  <a:lnTo>
                    <a:pt x="395" y="310"/>
                  </a:lnTo>
                  <a:lnTo>
                    <a:pt x="382" y="282"/>
                  </a:lnTo>
                  <a:lnTo>
                    <a:pt x="365" y="259"/>
                  </a:lnTo>
                  <a:lnTo>
                    <a:pt x="341" y="243"/>
                  </a:lnTo>
                  <a:lnTo>
                    <a:pt x="315" y="231"/>
                  </a:lnTo>
                  <a:lnTo>
                    <a:pt x="285" y="227"/>
                  </a:lnTo>
                  <a:lnTo>
                    <a:pt x="235" y="227"/>
                  </a:lnTo>
                  <a:lnTo>
                    <a:pt x="160" y="227"/>
                  </a:lnTo>
                  <a:lnTo>
                    <a:pt x="117" y="224"/>
                  </a:lnTo>
                  <a:lnTo>
                    <a:pt x="82" y="215"/>
                  </a:lnTo>
                  <a:lnTo>
                    <a:pt x="52" y="201"/>
                  </a:lnTo>
                  <a:lnTo>
                    <a:pt x="27" y="183"/>
                  </a:lnTo>
                  <a:lnTo>
                    <a:pt x="11" y="160"/>
                  </a:lnTo>
                  <a:lnTo>
                    <a:pt x="2" y="137"/>
                  </a:lnTo>
                  <a:lnTo>
                    <a:pt x="2" y="135"/>
                  </a:lnTo>
                  <a:lnTo>
                    <a:pt x="2" y="131"/>
                  </a:lnTo>
                  <a:lnTo>
                    <a:pt x="0" y="126"/>
                  </a:lnTo>
                  <a:lnTo>
                    <a:pt x="0" y="121"/>
                  </a:lnTo>
                  <a:lnTo>
                    <a:pt x="0" y="114"/>
                  </a:lnTo>
                  <a:lnTo>
                    <a:pt x="0" y="107"/>
                  </a:lnTo>
                  <a:lnTo>
                    <a:pt x="0" y="101"/>
                  </a:lnTo>
                  <a:lnTo>
                    <a:pt x="2" y="96"/>
                  </a:lnTo>
                  <a:lnTo>
                    <a:pt x="2" y="92"/>
                  </a:lnTo>
                  <a:lnTo>
                    <a:pt x="2" y="91"/>
                  </a:lnTo>
                  <a:lnTo>
                    <a:pt x="11" y="66"/>
                  </a:lnTo>
                  <a:lnTo>
                    <a:pt x="27" y="45"/>
                  </a:lnTo>
                  <a:lnTo>
                    <a:pt x="52" y="27"/>
                  </a:lnTo>
                  <a:lnTo>
                    <a:pt x="82" y="13"/>
                  </a:lnTo>
                  <a:lnTo>
                    <a:pt x="117" y="4"/>
                  </a:lnTo>
                  <a:lnTo>
                    <a:pt x="160" y="0"/>
                  </a:lnTo>
                  <a:lnTo>
                    <a:pt x="235" y="0"/>
                  </a:lnTo>
                  <a:lnTo>
                    <a:pt x="894" y="0"/>
                  </a:lnTo>
                  <a:lnTo>
                    <a:pt x="898" y="0"/>
                  </a:lnTo>
                  <a:close/>
                </a:path>
              </a:pathLst>
            </a:custGeom>
            <a:solidFill>
              <a:srgbClr val="0B68B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dirty="0">
                <a:latin typeface="Arial" panose="020B0604020202020204" pitchFamily="34" charset="0"/>
              </a:endParaRPr>
            </a:p>
          </p:txBody>
        </p:sp>
      </p:grpSp>
      <p:sp>
        <p:nvSpPr>
          <p:cNvPr id="42" name="Rechteck 3">
            <a:extLst>
              <a:ext uri="{FF2B5EF4-FFF2-40B4-BE49-F238E27FC236}">
                <a16:creationId xmlns:a16="http://schemas.microsoft.com/office/drawing/2014/main" id="{ADA38CFF-D8C5-4BA2-A119-8423B8B5933B}"/>
              </a:ext>
            </a:extLst>
          </p:cNvPr>
          <p:cNvSpPr/>
          <p:nvPr userDrawn="1"/>
        </p:nvSpPr>
        <p:spPr>
          <a:xfrm>
            <a:off x="-1410511" y="6662698"/>
            <a:ext cx="11603620" cy="82726"/>
          </a:xfrm>
          <a:custGeom>
            <a:avLst/>
            <a:gdLst>
              <a:gd name="connsiteX0" fmla="*/ 0 w 9917270"/>
              <a:gd name="connsiteY0" fmla="*/ 0 h 136867"/>
              <a:gd name="connsiteX1" fmla="*/ 9917270 w 9917270"/>
              <a:gd name="connsiteY1" fmla="*/ 0 h 136867"/>
              <a:gd name="connsiteX2" fmla="*/ 9917270 w 9917270"/>
              <a:gd name="connsiteY2" fmla="*/ 136867 h 136867"/>
              <a:gd name="connsiteX3" fmla="*/ 0 w 9917270"/>
              <a:gd name="connsiteY3" fmla="*/ 136867 h 136867"/>
              <a:gd name="connsiteX4" fmla="*/ 0 w 9917270"/>
              <a:gd name="connsiteY4" fmla="*/ 0 h 136867"/>
              <a:gd name="connsiteX0" fmla="*/ 0 w 9917270"/>
              <a:gd name="connsiteY0" fmla="*/ 0 h 145493"/>
              <a:gd name="connsiteX1" fmla="*/ 9917270 w 9917270"/>
              <a:gd name="connsiteY1" fmla="*/ 0 h 145493"/>
              <a:gd name="connsiteX2" fmla="*/ 9900017 w 9917270"/>
              <a:gd name="connsiteY2" fmla="*/ 145493 h 145493"/>
              <a:gd name="connsiteX3" fmla="*/ 0 w 9917270"/>
              <a:gd name="connsiteY3" fmla="*/ 136867 h 145493"/>
              <a:gd name="connsiteX4" fmla="*/ 0 w 9917270"/>
              <a:gd name="connsiteY4" fmla="*/ 0 h 145493"/>
              <a:gd name="connsiteX0" fmla="*/ 0 w 9900017"/>
              <a:gd name="connsiteY0" fmla="*/ 0 h 145493"/>
              <a:gd name="connsiteX1" fmla="*/ 9701609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900017"/>
              <a:gd name="connsiteY0" fmla="*/ 0 h 145493"/>
              <a:gd name="connsiteX1" fmla="*/ 9787873 w 9900017"/>
              <a:gd name="connsiteY1" fmla="*/ 8627 h 145493"/>
              <a:gd name="connsiteX2" fmla="*/ 9900017 w 9900017"/>
              <a:gd name="connsiteY2" fmla="*/ 145493 h 145493"/>
              <a:gd name="connsiteX3" fmla="*/ 0 w 9900017"/>
              <a:gd name="connsiteY3" fmla="*/ 136867 h 145493"/>
              <a:gd name="connsiteX4" fmla="*/ 0 w 9900017"/>
              <a:gd name="connsiteY4" fmla="*/ 0 h 145493"/>
              <a:gd name="connsiteX0" fmla="*/ 0 w 9812468"/>
              <a:gd name="connsiteY0" fmla="*/ 0 h 151332"/>
              <a:gd name="connsiteX1" fmla="*/ 9787873 w 9812468"/>
              <a:gd name="connsiteY1" fmla="*/ 8627 h 151332"/>
              <a:gd name="connsiteX2" fmla="*/ 9812468 w 9812468"/>
              <a:gd name="connsiteY2" fmla="*/ 151332 h 151332"/>
              <a:gd name="connsiteX3" fmla="*/ 0 w 9812468"/>
              <a:gd name="connsiteY3" fmla="*/ 136867 h 151332"/>
              <a:gd name="connsiteX4" fmla="*/ 0 w 9812468"/>
              <a:gd name="connsiteY4" fmla="*/ 0 h 151332"/>
              <a:gd name="connsiteX0" fmla="*/ 0 w 9890013"/>
              <a:gd name="connsiteY0" fmla="*/ 0 h 151332"/>
              <a:gd name="connsiteX1" fmla="*/ 9890013 w 9890013"/>
              <a:gd name="connsiteY1" fmla="*/ 14465 h 151332"/>
              <a:gd name="connsiteX2" fmla="*/ 9812468 w 9890013"/>
              <a:gd name="connsiteY2" fmla="*/ 151332 h 151332"/>
              <a:gd name="connsiteX3" fmla="*/ 0 w 9890013"/>
              <a:gd name="connsiteY3" fmla="*/ 136867 h 151332"/>
              <a:gd name="connsiteX4" fmla="*/ 0 w 9890013"/>
              <a:gd name="connsiteY4" fmla="*/ 0 h 151332"/>
              <a:gd name="connsiteX0" fmla="*/ 0 w 9875422"/>
              <a:gd name="connsiteY0" fmla="*/ 0 h 151332"/>
              <a:gd name="connsiteX1" fmla="*/ 9875422 w 9875422"/>
              <a:gd name="connsiteY1" fmla="*/ 20304 h 151332"/>
              <a:gd name="connsiteX2" fmla="*/ 9812468 w 9875422"/>
              <a:gd name="connsiteY2" fmla="*/ 151332 h 151332"/>
              <a:gd name="connsiteX3" fmla="*/ 0 w 9875422"/>
              <a:gd name="connsiteY3" fmla="*/ 136867 h 151332"/>
              <a:gd name="connsiteX4" fmla="*/ 0 w 9875422"/>
              <a:gd name="connsiteY4" fmla="*/ 0 h 151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422" h="151332">
                <a:moveTo>
                  <a:pt x="0" y="0"/>
                </a:moveTo>
                <a:lnTo>
                  <a:pt x="9875422" y="20304"/>
                </a:lnTo>
                <a:lnTo>
                  <a:pt x="9812468" y="151332"/>
                </a:lnTo>
                <a:lnTo>
                  <a:pt x="0" y="136867"/>
                </a:lnTo>
                <a:lnTo>
                  <a:pt x="0" y="0"/>
                </a:lnTo>
                <a:close/>
              </a:path>
            </a:pathLst>
          </a:custGeom>
          <a:gradFill flip="none" rotWithShape="1">
            <a:gsLst>
              <a:gs pos="100000">
                <a:srgbClr val="AFC81A">
                  <a:alpha val="0"/>
                </a:srgbClr>
              </a:gs>
              <a:gs pos="0">
                <a:srgbClr val="AFC81A"/>
              </a:gs>
            </a:gsLst>
            <a:path path="circle">
              <a:fillToRect l="100000" t="100000"/>
            </a:path>
            <a:tileRect r="-100000" b="-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dirty="0"/>
          </a:p>
        </p:txBody>
      </p:sp>
      <p:sp>
        <p:nvSpPr>
          <p:cNvPr id="43" name="Rechteck 42">
            <a:extLst>
              <a:ext uri="{FF2B5EF4-FFF2-40B4-BE49-F238E27FC236}">
                <a16:creationId xmlns:a16="http://schemas.microsoft.com/office/drawing/2014/main" id="{CA8888B9-96E0-41D3-B2EF-022FEBA5F97F}"/>
              </a:ext>
            </a:extLst>
          </p:cNvPr>
          <p:cNvSpPr/>
          <p:nvPr userDrawn="1"/>
        </p:nvSpPr>
        <p:spPr>
          <a:xfrm>
            <a:off x="885088" y="6577056"/>
            <a:ext cx="216000" cy="194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 name="Textplatzhalter 2">
            <a:extLst>
              <a:ext uri="{FF2B5EF4-FFF2-40B4-BE49-F238E27FC236}">
                <a16:creationId xmlns:a16="http://schemas.microsoft.com/office/drawing/2014/main" id="{8A7B0276-FD20-4FA0-8894-8FE8E3525794}"/>
              </a:ext>
            </a:extLst>
          </p:cNvPr>
          <p:cNvSpPr>
            <a:spLocks noGrp="1"/>
          </p:cNvSpPr>
          <p:nvPr>
            <p:ph type="body" sz="quarter" idx="16" hasCustomPrompt="1"/>
          </p:nvPr>
        </p:nvSpPr>
        <p:spPr>
          <a:xfrm>
            <a:off x="1630800" y="2318121"/>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0" name="Textplatzhalter 2">
            <a:extLst>
              <a:ext uri="{FF2B5EF4-FFF2-40B4-BE49-F238E27FC236}">
                <a16:creationId xmlns:a16="http://schemas.microsoft.com/office/drawing/2014/main" id="{078D0036-F428-46DC-B18A-FF9D235029C0}"/>
              </a:ext>
            </a:extLst>
          </p:cNvPr>
          <p:cNvSpPr>
            <a:spLocks noGrp="1"/>
          </p:cNvSpPr>
          <p:nvPr>
            <p:ph type="body" sz="quarter" idx="17" hasCustomPrompt="1"/>
          </p:nvPr>
        </p:nvSpPr>
        <p:spPr>
          <a:xfrm>
            <a:off x="1630800" y="3851721"/>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1" name="Textplatzhalter 2">
            <a:extLst>
              <a:ext uri="{FF2B5EF4-FFF2-40B4-BE49-F238E27FC236}">
                <a16:creationId xmlns:a16="http://schemas.microsoft.com/office/drawing/2014/main" id="{F69F4A32-BEF6-45AE-8FC1-AAE830CB0F8B}"/>
              </a:ext>
            </a:extLst>
          </p:cNvPr>
          <p:cNvSpPr>
            <a:spLocks noGrp="1"/>
          </p:cNvSpPr>
          <p:nvPr>
            <p:ph type="body" sz="quarter" idx="18" hasCustomPrompt="1"/>
          </p:nvPr>
        </p:nvSpPr>
        <p:spPr>
          <a:xfrm>
            <a:off x="1630800" y="5334921"/>
            <a:ext cx="2160000" cy="341632"/>
          </a:xfrm>
        </p:spPr>
        <p:txBody>
          <a:bodyPr>
            <a:spAutoFit/>
          </a:bodyPr>
          <a:lstStyle>
            <a:lvl1pPr marL="0" indent="0" algn="l" defTabSz="914400" rtl="0" eaLnBrk="1" latinLnBrk="0" hangingPunct="1">
              <a:buNone/>
              <a:defRPr lang="de-AT" sz="1800" kern="1200" cap="all" baseline="0" dirty="0">
                <a:solidFill>
                  <a:srgbClr val="0B68B6"/>
                </a:solidFill>
                <a:latin typeface="Abadi" panose="020B0604020104020204" pitchFamily="34" charset="0"/>
                <a:ea typeface="+mn-ea"/>
                <a:cs typeface="+mn-cs"/>
              </a:defRPr>
            </a:lvl1pPr>
          </a:lstStyle>
          <a:p>
            <a:pPr lvl="0"/>
            <a:r>
              <a:rPr lang="de-AT" dirty="0"/>
              <a:t>ÜBERSCHRIFT</a:t>
            </a:r>
          </a:p>
        </p:txBody>
      </p:sp>
      <p:sp>
        <p:nvSpPr>
          <p:cNvPr id="56" name="Textplatzhalter 55">
            <a:extLst>
              <a:ext uri="{FF2B5EF4-FFF2-40B4-BE49-F238E27FC236}">
                <a16:creationId xmlns:a16="http://schemas.microsoft.com/office/drawing/2014/main" id="{4BD8ACD4-C08D-45C2-8B7F-4EB39589D6D3}"/>
              </a:ext>
            </a:extLst>
          </p:cNvPr>
          <p:cNvSpPr>
            <a:spLocks noGrp="1"/>
          </p:cNvSpPr>
          <p:nvPr>
            <p:ph type="body" sz="quarter" idx="22" hasCustomPrompt="1"/>
          </p:nvPr>
        </p:nvSpPr>
        <p:spPr>
          <a:xfrm>
            <a:off x="1630800" y="2688921"/>
            <a:ext cx="2340000" cy="286232"/>
          </a:xfrm>
        </p:spPr>
        <p:txBody>
          <a:bodyPr>
            <a:spAutoFit/>
          </a:bodyPr>
          <a:lstStyle>
            <a:lvl1pPr marL="0" indent="0">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7" name="Textplatzhalter 55">
            <a:extLst>
              <a:ext uri="{FF2B5EF4-FFF2-40B4-BE49-F238E27FC236}">
                <a16:creationId xmlns:a16="http://schemas.microsoft.com/office/drawing/2014/main" id="{AC43170D-3BA0-465A-A01B-731E0A507BC6}"/>
              </a:ext>
            </a:extLst>
          </p:cNvPr>
          <p:cNvSpPr>
            <a:spLocks noGrp="1"/>
          </p:cNvSpPr>
          <p:nvPr>
            <p:ph type="body" sz="quarter" idx="23" hasCustomPrompt="1"/>
          </p:nvPr>
        </p:nvSpPr>
        <p:spPr>
          <a:xfrm>
            <a:off x="1630800" y="4222521"/>
            <a:ext cx="2340000" cy="286232"/>
          </a:xfrm>
        </p:spPr>
        <p:txBody>
          <a:bodyPr>
            <a:spAutoFit/>
          </a:bodyPr>
          <a:lstStyle>
            <a:lvl1pPr marL="0" indent="0">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58" name="Textplatzhalter 55">
            <a:extLst>
              <a:ext uri="{FF2B5EF4-FFF2-40B4-BE49-F238E27FC236}">
                <a16:creationId xmlns:a16="http://schemas.microsoft.com/office/drawing/2014/main" id="{091634F7-88F7-47AD-968B-94FAEE0270AC}"/>
              </a:ext>
            </a:extLst>
          </p:cNvPr>
          <p:cNvSpPr>
            <a:spLocks noGrp="1"/>
          </p:cNvSpPr>
          <p:nvPr>
            <p:ph type="body" sz="quarter" idx="24" hasCustomPrompt="1"/>
          </p:nvPr>
        </p:nvSpPr>
        <p:spPr>
          <a:xfrm>
            <a:off x="1630800" y="5702121"/>
            <a:ext cx="2340000" cy="286232"/>
          </a:xfrm>
        </p:spPr>
        <p:txBody>
          <a:bodyPr>
            <a:spAutoFit/>
          </a:bodyPr>
          <a:lstStyle>
            <a:lvl1pPr marL="0" indent="0">
              <a:buNone/>
              <a:defRPr sz="1600">
                <a:latin typeface="Abadi" panose="020B0604020104020204" pitchFamily="34" charset="0"/>
              </a:defRPr>
            </a:lvl1pPr>
          </a:lstStyle>
          <a:p>
            <a:pPr lvl="0"/>
            <a:r>
              <a:rPr lang="de-AT" sz="1400" dirty="0">
                <a:latin typeface="Abadi" panose="020B0604020104020204" pitchFamily="34" charset="0"/>
              </a:rPr>
              <a:t>Text</a:t>
            </a:r>
            <a:endParaRPr lang="de-AT" dirty="0"/>
          </a:p>
        </p:txBody>
      </p:sp>
      <p:sp>
        <p:nvSpPr>
          <p:cNvPr id="4" name="Bildplatzhalter 3">
            <a:extLst>
              <a:ext uri="{FF2B5EF4-FFF2-40B4-BE49-F238E27FC236}">
                <a16:creationId xmlns:a16="http://schemas.microsoft.com/office/drawing/2014/main" id="{F88B51ED-C001-4B10-A665-5C4B4CD42624}"/>
              </a:ext>
            </a:extLst>
          </p:cNvPr>
          <p:cNvSpPr>
            <a:spLocks noGrp="1"/>
          </p:cNvSpPr>
          <p:nvPr>
            <p:ph type="pic" sz="quarter" idx="28" hasCustomPrompt="1"/>
          </p:nvPr>
        </p:nvSpPr>
        <p:spPr>
          <a:xfrm>
            <a:off x="8256589" y="0"/>
            <a:ext cx="3935411" cy="6453188"/>
          </a:xfrm>
          <a:effectLst>
            <a:outerShdw blurRad="50800" dist="38100" dir="10800000" algn="ctr" rotWithShape="0">
              <a:schemeClr val="tx1">
                <a:alpha val="40000"/>
              </a:schemeClr>
            </a:outerShdw>
          </a:effectLst>
        </p:spPr>
        <p:txBody>
          <a:bodyPr/>
          <a:lstStyle>
            <a:lvl1pPr>
              <a:defRPr/>
            </a:lvl1pPr>
          </a:lstStyle>
          <a:p>
            <a:r>
              <a:rPr lang="de-AT" dirty="0"/>
              <a:t>Produktbild</a:t>
            </a:r>
          </a:p>
        </p:txBody>
      </p:sp>
      <p:sp>
        <p:nvSpPr>
          <p:cNvPr id="5" name="Textplatzhalter 4">
            <a:extLst>
              <a:ext uri="{FF2B5EF4-FFF2-40B4-BE49-F238E27FC236}">
                <a16:creationId xmlns:a16="http://schemas.microsoft.com/office/drawing/2014/main" id="{74CDBB1A-3356-4160-85DC-6F503F12996C}"/>
              </a:ext>
            </a:extLst>
          </p:cNvPr>
          <p:cNvSpPr>
            <a:spLocks noGrp="1"/>
          </p:cNvSpPr>
          <p:nvPr>
            <p:ph type="body" sz="quarter" idx="29" hasCustomPrompt="1"/>
          </p:nvPr>
        </p:nvSpPr>
        <p:spPr>
          <a:xfrm>
            <a:off x="980404" y="1423988"/>
            <a:ext cx="5115584" cy="590550"/>
          </a:xfrm>
        </p:spPr>
        <p:txBody>
          <a:bodyPr>
            <a:noAutofit/>
          </a:bodyPr>
          <a:lstStyle>
            <a:lvl1pPr marL="0" indent="0">
              <a:buNone/>
              <a:defRPr sz="1800">
                <a:latin typeface="Abadi" panose="020B0604020104020204" pitchFamily="34"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de-DE" dirty="0"/>
              <a:t>Text</a:t>
            </a:r>
          </a:p>
        </p:txBody>
      </p:sp>
    </p:spTree>
    <p:extLst>
      <p:ext uri="{BB962C8B-B14F-4D97-AF65-F5344CB8AC3E}">
        <p14:creationId xmlns:p14="http://schemas.microsoft.com/office/powerpoint/2010/main" val="4270469292"/>
      </p:ext>
    </p:extLst>
  </p:cSld>
  <p:clrMapOvr>
    <a:masterClrMapping/>
  </p:clrMapOvr>
  <p:extLst>
    <p:ext uri="{DCECCB84-F9BA-43D5-87BE-67443E8EF086}">
      <p15:sldGuideLst xmlns:p15="http://schemas.microsoft.com/office/powerpoint/2012/main">
        <p15:guide id="1" pos="5201">
          <p15:clr>
            <a:srgbClr val="FBAE40"/>
          </p15:clr>
        </p15:guide>
        <p15:guide id="2" orient="horz" pos="406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13B1ED0-1E45-47AA-9A24-BEA564169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ADD3011-80FD-4295-96DC-4060BD600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oliennummernplatzhalter 5">
            <a:extLst>
              <a:ext uri="{FF2B5EF4-FFF2-40B4-BE49-F238E27FC236}">
                <a16:creationId xmlns:a16="http://schemas.microsoft.com/office/drawing/2014/main" id="{0571A4F5-6A4C-47D5-9A97-808509113485}"/>
              </a:ext>
            </a:extLst>
          </p:cNvPr>
          <p:cNvSpPr>
            <a:spLocks noGrp="1"/>
          </p:cNvSpPr>
          <p:nvPr>
            <p:ph type="sldNum" sz="quarter" idx="4"/>
          </p:nvPr>
        </p:nvSpPr>
        <p:spPr>
          <a:xfrm>
            <a:off x="838200" y="61769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4B1CE-B98B-48A1-9EB0-3522A896DF57}" type="slidenum">
              <a:rPr lang="de-AT" smtClean="0"/>
              <a:pPr/>
              <a:t>‹Nr.›</a:t>
            </a:fld>
            <a:endParaRPr lang="de-AT" dirty="0"/>
          </a:p>
        </p:txBody>
      </p:sp>
    </p:spTree>
    <p:extLst>
      <p:ext uri="{BB962C8B-B14F-4D97-AF65-F5344CB8AC3E}">
        <p14:creationId xmlns:p14="http://schemas.microsoft.com/office/powerpoint/2010/main" val="3351026034"/>
      </p:ext>
    </p:extLst>
  </p:cSld>
  <p:clrMap bg1="lt1" tx1="dk1" bg2="lt2" tx2="dk2" accent1="accent1" accent2="accent2" accent3="accent3" accent4="accent4" accent5="accent5" accent6="accent6" hlink="hlink" folHlink="folHlink"/>
  <p:sldLayoutIdLst>
    <p:sldLayoutId id="2147483685" r:id="rId1"/>
    <p:sldLayoutId id="2147483649" r:id="rId2"/>
    <p:sldLayoutId id="2147483664" r:id="rId3"/>
    <p:sldLayoutId id="2147483650" r:id="rId4"/>
    <p:sldLayoutId id="2147483667" r:id="rId5"/>
    <p:sldLayoutId id="2147483651" r:id="rId6"/>
    <p:sldLayoutId id="2147483668" r:id="rId7"/>
    <p:sldLayoutId id="2147483661" r:id="rId8"/>
    <p:sldLayoutId id="2147483680" r:id="rId9"/>
    <p:sldLayoutId id="2147483682" r:id="rId10"/>
    <p:sldLayoutId id="2147483677" r:id="rId11"/>
    <p:sldLayoutId id="2147483671" r:id="rId12"/>
    <p:sldLayoutId id="2147483678" r:id="rId13"/>
    <p:sldLayoutId id="2147483683" r:id="rId14"/>
    <p:sldLayoutId id="2147483684" r:id="rId15"/>
    <p:sldLayoutId id="2147483679" r:id="rId16"/>
    <p:sldLayoutId id="2147483674" r:id="rId17"/>
    <p:sldLayoutId id="2147483675" r:id="rId18"/>
    <p:sldLayoutId id="2147483676" r:id="rId19"/>
    <p:sldLayoutId id="2147483652" r:id="rId20"/>
    <p:sldLayoutId id="2147483655" r:id="rId21"/>
    <p:sldLayoutId id="2147483665" r:id="rId22"/>
    <p:sldLayoutId id="2147483686" r:id="rId23"/>
    <p:sldLayoutId id="2147483663"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E1FECC5-5258-4DED-ACDA-558995A50405}"/>
              </a:ext>
            </a:extLst>
          </p:cNvPr>
          <p:cNvSpPr>
            <a:spLocks noGrp="1"/>
          </p:cNvSpPr>
          <p:nvPr>
            <p:ph type="body" sz="quarter" idx="17"/>
          </p:nvPr>
        </p:nvSpPr>
        <p:spPr>
          <a:xfrm>
            <a:off x="-409575" y="5035888"/>
            <a:ext cx="8067676" cy="877550"/>
          </a:xfrm>
        </p:spPr>
        <p:txBody>
          <a:bodyPr>
            <a:normAutofit fontScale="92500"/>
          </a:bodyPr>
          <a:lstStyle/>
          <a:p>
            <a:r>
              <a:rPr lang="de-AT" dirty="0"/>
              <a:t>Einführung Salamander / Gecko</a:t>
            </a:r>
          </a:p>
        </p:txBody>
      </p:sp>
      <p:sp>
        <p:nvSpPr>
          <p:cNvPr id="7" name="Textfeld 6">
            <a:extLst>
              <a:ext uri="{FF2B5EF4-FFF2-40B4-BE49-F238E27FC236}">
                <a16:creationId xmlns:a16="http://schemas.microsoft.com/office/drawing/2014/main" id="{D39B4C37-08BA-437F-9E6E-9554FD207815}"/>
              </a:ext>
            </a:extLst>
          </p:cNvPr>
          <p:cNvSpPr txBox="1"/>
          <p:nvPr/>
        </p:nvSpPr>
        <p:spPr>
          <a:xfrm>
            <a:off x="2587689" y="1047411"/>
            <a:ext cx="7016621" cy="3416320"/>
          </a:xfrm>
          <a:prstGeom prst="rect">
            <a:avLst/>
          </a:prstGeom>
          <a:noFill/>
        </p:spPr>
        <p:txBody>
          <a:bodyPr wrap="square" rtlCol="0">
            <a:spAutoFit/>
          </a:bodyPr>
          <a:lstStyle/>
          <a:p>
            <a:pPr algn="ctr"/>
            <a:r>
              <a:rPr lang="de-AT" sz="3600" dirty="0">
                <a:solidFill>
                  <a:srgbClr val="0B68B6"/>
                </a:solidFill>
                <a:latin typeface="Abadi" panose="020B0604020104020204" pitchFamily="34" charset="0"/>
              </a:rPr>
              <a:t>Übersicht über die SIGMATEK Betriebssysteme, deren Aufbau und Schnittstellen.</a:t>
            </a:r>
          </a:p>
          <a:p>
            <a:pPr algn="l"/>
            <a:endParaRPr lang="de-AT" sz="3600" dirty="0">
              <a:solidFill>
                <a:srgbClr val="0B68B6"/>
              </a:solidFill>
              <a:latin typeface="Abadi" panose="020B0604020104020204" pitchFamily="34" charset="0"/>
            </a:endParaRPr>
          </a:p>
          <a:p>
            <a:r>
              <a:rPr lang="de-AT" sz="3600" dirty="0">
                <a:solidFill>
                  <a:srgbClr val="0B68B6"/>
                </a:solidFill>
                <a:latin typeface="Abadi" panose="020B0604020104020204" pitchFamily="34" charset="0"/>
              </a:rPr>
              <a:t>Maximilian Leschanowsky</a:t>
            </a:r>
          </a:p>
          <a:p>
            <a:r>
              <a:rPr lang="de-AT" sz="3600">
                <a:solidFill>
                  <a:srgbClr val="0B68B6"/>
                </a:solidFill>
                <a:latin typeface="Abadi" panose="020B0604020104020204" pitchFamily="34" charset="0"/>
              </a:rPr>
              <a:t>Christoph Obernosterer    </a:t>
            </a:r>
            <a:r>
              <a:rPr lang="de-AT" dirty="0">
                <a:solidFill>
                  <a:srgbClr val="0B68B6"/>
                </a:solidFill>
                <a:latin typeface="Abadi" panose="020B0604020104020204" pitchFamily="34" charset="0"/>
              </a:rPr>
              <a:t>2023-02-20</a:t>
            </a:r>
          </a:p>
        </p:txBody>
      </p:sp>
    </p:spTree>
    <p:extLst>
      <p:ext uri="{BB962C8B-B14F-4D97-AF65-F5344CB8AC3E}">
        <p14:creationId xmlns:p14="http://schemas.microsoft.com/office/powerpoint/2010/main" val="231607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cap="all" dirty="0">
                <a:solidFill>
                  <a:srgbClr val="0B68B6"/>
                </a:solidFill>
              </a:rPr>
              <a:t>Paket Manager</a:t>
            </a: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10</a:t>
            </a:fld>
            <a:endParaRPr lang="de-AT" dirty="0"/>
          </a:p>
        </p:txBody>
      </p:sp>
      <p:sp>
        <p:nvSpPr>
          <p:cNvPr id="7" name="Textfeld 6">
            <a:extLst>
              <a:ext uri="{FF2B5EF4-FFF2-40B4-BE49-F238E27FC236}">
                <a16:creationId xmlns:a16="http://schemas.microsoft.com/office/drawing/2014/main" id="{A8884551-0C34-4FB9-BDCA-C54E7C461F44}"/>
              </a:ext>
            </a:extLst>
          </p:cNvPr>
          <p:cNvSpPr txBox="1"/>
          <p:nvPr/>
        </p:nvSpPr>
        <p:spPr>
          <a:xfrm>
            <a:off x="838200" y="1799617"/>
            <a:ext cx="5094171" cy="3170099"/>
          </a:xfrm>
          <a:prstGeom prst="rect">
            <a:avLst/>
          </a:prstGeom>
          <a:noFill/>
        </p:spPr>
        <p:txBody>
          <a:bodyPr wrap="square" rtlCol="0">
            <a:spAutoFit/>
          </a:bodyPr>
          <a:lstStyle/>
          <a:p>
            <a:pPr marL="342900" indent="-342900" algn="l">
              <a:buFont typeface="Arial" panose="020B0604020202020204" pitchFamily="34" charset="0"/>
              <a:buChar char="•"/>
            </a:pPr>
            <a:r>
              <a:rPr lang="de-AT" sz="2000" dirty="0">
                <a:solidFill>
                  <a:srgbClr val="0B68B6"/>
                </a:solidFill>
                <a:latin typeface="Abadi" panose="020B0604020104020204" pitchFamily="34" charset="0"/>
              </a:rPr>
              <a:t>Sigmatek Betriebssysteme können mit unterschiedlichen Sigmatek Software Paketen um weitere Funktionen (wie </a:t>
            </a:r>
            <a:r>
              <a:rPr lang="de-AT" sz="2000" dirty="0" err="1">
                <a:solidFill>
                  <a:srgbClr val="0B68B6"/>
                </a:solidFill>
                <a:latin typeface="Abadi" panose="020B0604020104020204" pitchFamily="34" charset="0"/>
              </a:rPr>
              <a:t>z.Bsp</a:t>
            </a:r>
            <a:r>
              <a:rPr lang="de-AT" sz="2000" dirty="0">
                <a:solidFill>
                  <a:srgbClr val="0B68B6"/>
                </a:solidFill>
                <a:latin typeface="Abadi" panose="020B0604020104020204" pitchFamily="34" charset="0"/>
              </a:rPr>
              <a:t>. Webbrowser) erweitert werden.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Die Verwaltung (Installation, Start, Stopp) der Pakete erfolgt über CLI Befehle und ist im Kapitel PACKAGE der Command Line Interface Dokumentation detailliert beschrieben.</a:t>
            </a: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pic>
        <p:nvPicPr>
          <p:cNvPr id="3" name="Grafik 2">
            <a:extLst>
              <a:ext uri="{FF2B5EF4-FFF2-40B4-BE49-F238E27FC236}">
                <a16:creationId xmlns:a16="http://schemas.microsoft.com/office/drawing/2014/main" id="{75932BD1-DC36-4532-9A8A-1670B66CB743}"/>
              </a:ext>
            </a:extLst>
          </p:cNvPr>
          <p:cNvPicPr>
            <a:picLocks noChangeAspect="1"/>
          </p:cNvPicPr>
          <p:nvPr/>
        </p:nvPicPr>
        <p:blipFill>
          <a:blip r:embed="rId2"/>
          <a:stretch>
            <a:fillRect/>
          </a:stretch>
        </p:blipFill>
        <p:spPr>
          <a:xfrm>
            <a:off x="5932371" y="648310"/>
            <a:ext cx="5486400" cy="5705475"/>
          </a:xfrm>
          <a:prstGeom prst="rect">
            <a:avLst/>
          </a:prstGeom>
        </p:spPr>
      </p:pic>
    </p:spTree>
    <p:extLst>
      <p:ext uri="{BB962C8B-B14F-4D97-AF65-F5344CB8AC3E}">
        <p14:creationId xmlns:p14="http://schemas.microsoft.com/office/powerpoint/2010/main" val="32419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a:xfrm>
            <a:off x="980404" y="648310"/>
            <a:ext cx="9144000" cy="1089529"/>
          </a:xfrm>
        </p:spPr>
        <p:txBody>
          <a:bodyPr/>
          <a:lstStyle/>
          <a:p>
            <a:r>
              <a:rPr lang="de-AT" cap="all" dirty="0">
                <a:solidFill>
                  <a:srgbClr val="0B68B6"/>
                </a:solidFill>
              </a:rPr>
              <a:t>Update Stick &amp; </a:t>
            </a:r>
            <a:r>
              <a:rPr lang="de-AT" cap="all" dirty="0" err="1">
                <a:solidFill>
                  <a:srgbClr val="0B68B6"/>
                </a:solidFill>
              </a:rPr>
              <a:t>Machine</a:t>
            </a:r>
            <a:r>
              <a:rPr lang="de-AT" cap="all" dirty="0">
                <a:solidFill>
                  <a:srgbClr val="0B68B6"/>
                </a:solidFill>
              </a:rPr>
              <a:t> Manager UPDATE TOOL</a:t>
            </a: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11</a:t>
            </a:fld>
            <a:endParaRPr lang="de-AT" dirty="0"/>
          </a:p>
        </p:txBody>
      </p:sp>
      <p:pic>
        <p:nvPicPr>
          <p:cNvPr id="3" name="Grafik 2">
            <a:extLst>
              <a:ext uri="{FF2B5EF4-FFF2-40B4-BE49-F238E27FC236}">
                <a16:creationId xmlns:a16="http://schemas.microsoft.com/office/drawing/2014/main" id="{58F11E89-DFE1-4114-9661-A4622E3788D9}"/>
              </a:ext>
            </a:extLst>
          </p:cNvPr>
          <p:cNvPicPr>
            <a:picLocks noChangeAspect="1"/>
          </p:cNvPicPr>
          <p:nvPr/>
        </p:nvPicPr>
        <p:blipFill>
          <a:blip r:embed="rId2"/>
          <a:stretch>
            <a:fillRect/>
          </a:stretch>
        </p:blipFill>
        <p:spPr>
          <a:xfrm>
            <a:off x="1632513" y="3132892"/>
            <a:ext cx="7839781" cy="3378178"/>
          </a:xfrm>
          <a:prstGeom prst="rect">
            <a:avLst/>
          </a:prstGeom>
        </p:spPr>
      </p:pic>
      <p:sp>
        <p:nvSpPr>
          <p:cNvPr id="8" name="Textfeld 7">
            <a:extLst>
              <a:ext uri="{FF2B5EF4-FFF2-40B4-BE49-F238E27FC236}">
                <a16:creationId xmlns:a16="http://schemas.microsoft.com/office/drawing/2014/main" id="{924FBDE3-EA1A-4C65-8E32-FD78F6A44B5F}"/>
              </a:ext>
            </a:extLst>
          </p:cNvPr>
          <p:cNvSpPr txBox="1"/>
          <p:nvPr/>
        </p:nvSpPr>
        <p:spPr>
          <a:xfrm>
            <a:off x="838200" y="1799617"/>
            <a:ext cx="10202694" cy="1631216"/>
          </a:xfrm>
          <a:prstGeom prst="rect">
            <a:avLst/>
          </a:prstGeom>
          <a:noFill/>
        </p:spPr>
        <p:txBody>
          <a:bodyPr wrap="square" rtlCol="0">
            <a:spAutoFit/>
          </a:bodyPr>
          <a:lstStyle/>
          <a:p>
            <a:pPr marL="342900" indent="-342900" algn="l">
              <a:buFont typeface="Arial" panose="020B0604020202020204" pitchFamily="34" charset="0"/>
              <a:buChar char="•"/>
            </a:pPr>
            <a:r>
              <a:rPr lang="de-AT" sz="2000" dirty="0">
                <a:solidFill>
                  <a:srgbClr val="0B68B6"/>
                </a:solidFill>
                <a:latin typeface="Abadi" panose="020B0604020104020204" pitchFamily="34" charset="0"/>
              </a:rPr>
              <a:t>Erkennt das OS im Bootvorgang einen USB Stick mit </a:t>
            </a:r>
            <a:r>
              <a:rPr lang="de-AT" sz="2000" dirty="0" err="1">
                <a:solidFill>
                  <a:srgbClr val="0B68B6"/>
                </a:solidFill>
                <a:latin typeface="Abadi" panose="020B0604020104020204" pitchFamily="34" charset="0"/>
              </a:rPr>
              <a:t>autexec.lsl</a:t>
            </a:r>
            <a:r>
              <a:rPr lang="de-AT" sz="2000" dirty="0">
                <a:solidFill>
                  <a:srgbClr val="0B68B6"/>
                </a:solidFill>
                <a:latin typeface="Abadi" panose="020B0604020104020204" pitchFamily="34" charset="0"/>
              </a:rPr>
              <a:t> Datei im Root Verzeichnis, so wird diese anstelle der </a:t>
            </a:r>
            <a:r>
              <a:rPr lang="de-AT" sz="2000" dirty="0" err="1">
                <a:solidFill>
                  <a:srgbClr val="0B68B6"/>
                </a:solidFill>
                <a:latin typeface="Abadi" panose="020B0604020104020204" pitchFamily="34" charset="0"/>
              </a:rPr>
              <a:t>autoexec.lsl</a:t>
            </a:r>
            <a:r>
              <a:rPr lang="de-AT" sz="2000" dirty="0">
                <a:solidFill>
                  <a:srgbClr val="0B68B6"/>
                </a:solidFill>
                <a:latin typeface="Abadi" panose="020B0604020104020204" pitchFamily="34" charset="0"/>
              </a:rPr>
              <a:t> des Systems ausgeführt. </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Durch diesen Mechanismus ist es möglich ein REXX </a:t>
            </a:r>
            <a:r>
              <a:rPr lang="de-AT" sz="2000" dirty="0" err="1">
                <a:solidFill>
                  <a:srgbClr val="0B68B6"/>
                </a:solidFill>
                <a:latin typeface="Abadi" panose="020B0604020104020204" pitchFamily="34" charset="0"/>
              </a:rPr>
              <a:t>Script</a:t>
            </a:r>
            <a:r>
              <a:rPr lang="de-AT" sz="2000" dirty="0">
                <a:solidFill>
                  <a:srgbClr val="0B68B6"/>
                </a:solidFill>
                <a:latin typeface="Abadi" panose="020B0604020104020204" pitchFamily="34" charset="0"/>
              </a:rPr>
              <a:t> vom USB Stick zu starten, das den Updatevorgang der gesamten Maschine automatisiert durchführt.</a:t>
            </a: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24904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cap="all" dirty="0">
                <a:solidFill>
                  <a:srgbClr val="0B68B6"/>
                </a:solidFill>
              </a:rPr>
              <a:t>Online Schnittstelle (Lasal32.dll)</a:t>
            </a: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12</a:t>
            </a:fld>
            <a:endParaRPr lang="de-AT" dirty="0"/>
          </a:p>
        </p:txBody>
      </p:sp>
      <p:sp>
        <p:nvSpPr>
          <p:cNvPr id="7" name="Textfeld 6">
            <a:extLst>
              <a:ext uri="{FF2B5EF4-FFF2-40B4-BE49-F238E27FC236}">
                <a16:creationId xmlns:a16="http://schemas.microsoft.com/office/drawing/2014/main" id="{A8884551-0C34-4FB9-BDCA-C54E7C461F44}"/>
              </a:ext>
            </a:extLst>
          </p:cNvPr>
          <p:cNvSpPr txBox="1"/>
          <p:nvPr/>
        </p:nvSpPr>
        <p:spPr>
          <a:xfrm>
            <a:off x="838200" y="1799617"/>
            <a:ext cx="10202694" cy="4401205"/>
          </a:xfrm>
          <a:prstGeom prst="rect">
            <a:avLst/>
          </a:prstGeom>
          <a:noFill/>
        </p:spPr>
        <p:txBody>
          <a:bodyPr wrap="square" rtlCol="0">
            <a:spAutoFit/>
          </a:bodyPr>
          <a:lstStyle/>
          <a:p>
            <a:pPr marL="342900" indent="-342900" algn="l">
              <a:buFont typeface="Arial" panose="020B0604020202020204" pitchFamily="34" charset="0"/>
              <a:buChar char="•"/>
            </a:pPr>
            <a:r>
              <a:rPr lang="de-AT" sz="2000" dirty="0">
                <a:solidFill>
                  <a:srgbClr val="0B68B6"/>
                </a:solidFill>
                <a:latin typeface="Abadi" panose="020B0604020104020204" pitchFamily="34" charset="0"/>
              </a:rPr>
              <a:t>TCP basierte Kommunikationsschnittstelle, welche als Basis für die Online Kommunikation in allen Sigmatek Tools verwendet wird.</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Nutzungsbeispiele:</a:t>
            </a:r>
          </a:p>
          <a:p>
            <a:pPr marL="800100" lvl="1" indent="-342900">
              <a:buFont typeface="Arial" panose="020B0604020202020204" pitchFamily="34" charset="0"/>
              <a:buChar char="•"/>
            </a:pPr>
            <a:r>
              <a:rPr lang="de-AT" sz="2000" dirty="0">
                <a:solidFill>
                  <a:srgbClr val="0B68B6"/>
                </a:solidFill>
                <a:latin typeface="Abadi" panose="020B0604020104020204" pitchFamily="34" charset="0"/>
              </a:rPr>
              <a:t>Download von OS Image</a:t>
            </a:r>
          </a:p>
          <a:p>
            <a:pPr marL="800100" lvl="1" indent="-342900">
              <a:buFont typeface="Arial" panose="020B0604020202020204" pitchFamily="34" charset="0"/>
              <a:buChar char="•"/>
            </a:pPr>
            <a:r>
              <a:rPr lang="de-AT" sz="2000" dirty="0">
                <a:solidFill>
                  <a:srgbClr val="0B68B6"/>
                </a:solidFill>
                <a:latin typeface="Abadi" panose="020B0604020104020204" pitchFamily="34" charset="0"/>
              </a:rPr>
              <a:t>Download von </a:t>
            </a:r>
            <a:r>
              <a:rPr lang="de-AT" sz="2000" dirty="0" err="1">
                <a:solidFill>
                  <a:srgbClr val="0B68B6"/>
                </a:solidFill>
                <a:latin typeface="Abadi" panose="020B0604020104020204" pitchFamily="34" charset="0"/>
              </a:rPr>
              <a:t>Loader</a:t>
            </a:r>
            <a:r>
              <a:rPr lang="de-AT" sz="2000" dirty="0">
                <a:solidFill>
                  <a:srgbClr val="0B68B6"/>
                </a:solidFill>
                <a:latin typeface="Abadi" panose="020B0604020104020204" pitchFamily="34" charset="0"/>
              </a:rPr>
              <a:t> und </a:t>
            </a: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Applikation</a:t>
            </a:r>
          </a:p>
          <a:p>
            <a:pPr marL="800100" lvl="1" indent="-342900">
              <a:buFont typeface="Arial" panose="020B0604020202020204" pitchFamily="34" charset="0"/>
              <a:buChar char="•"/>
            </a:pPr>
            <a:r>
              <a:rPr lang="de-AT" sz="2000" dirty="0">
                <a:solidFill>
                  <a:srgbClr val="0B68B6"/>
                </a:solidFill>
                <a:latin typeface="Abadi" panose="020B0604020104020204" pitchFamily="34" charset="0"/>
              </a:rPr>
              <a:t>Datei Transfers</a:t>
            </a:r>
          </a:p>
          <a:p>
            <a:pPr marL="800100" lvl="1" indent="-342900">
              <a:buFont typeface="Arial" panose="020B0604020202020204" pitchFamily="34" charset="0"/>
              <a:buChar char="•"/>
            </a:pP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Debugger</a:t>
            </a:r>
          </a:p>
          <a:p>
            <a:pPr marL="800100" lvl="1" indent="-342900">
              <a:buFont typeface="Arial" panose="020B0604020202020204" pitchFamily="34" charset="0"/>
              <a:buChar char="•"/>
            </a:pPr>
            <a:r>
              <a:rPr lang="de-AT" sz="2000" dirty="0">
                <a:solidFill>
                  <a:srgbClr val="0B68B6"/>
                </a:solidFill>
                <a:latin typeface="Abadi" panose="020B0604020104020204" pitchFamily="34" charset="0"/>
              </a:rPr>
              <a:t>Data Analyzer</a:t>
            </a:r>
          </a:p>
          <a:p>
            <a:pPr marL="800100" lvl="1" indent="-342900">
              <a:buFont typeface="Arial" panose="020B0604020202020204" pitchFamily="34" charset="0"/>
              <a:buChar char="•"/>
            </a:pPr>
            <a:r>
              <a:rPr lang="de-AT" sz="2000" dirty="0" err="1">
                <a:solidFill>
                  <a:srgbClr val="0B68B6"/>
                </a:solidFill>
                <a:latin typeface="Abadi" panose="020B0604020104020204" pitchFamily="34" charset="0"/>
              </a:rPr>
              <a:t>Refreshlist</a:t>
            </a:r>
            <a:endParaRPr lang="de-AT" sz="2000" dirty="0">
              <a:solidFill>
                <a:srgbClr val="0B68B6"/>
              </a:solidFill>
              <a:latin typeface="Abadi" panose="020B0604020104020204" pitchFamily="34" charset="0"/>
            </a:endParaRPr>
          </a:p>
          <a:p>
            <a:pPr marL="342900" indent="-342900">
              <a:buFont typeface="Arial" panose="020B0604020202020204" pitchFamily="34" charset="0"/>
              <a:buChar char="•"/>
            </a:pPr>
            <a:r>
              <a:rPr lang="de-AT" sz="2000" dirty="0">
                <a:solidFill>
                  <a:srgbClr val="0B68B6"/>
                </a:solidFill>
                <a:latin typeface="Abadi" panose="020B0604020104020204" pitchFamily="34" charset="0"/>
              </a:rPr>
              <a:t>Die Lasal32.dll kann auch für die Entwicklung von externen Programmen (Diagnosetools, Visualisierung,…) verwendet werden.</a:t>
            </a:r>
          </a:p>
          <a:p>
            <a:pPr marL="342900" indent="-342900">
              <a:buFont typeface="Arial" panose="020B0604020202020204" pitchFamily="34" charset="0"/>
              <a:buChar char="•"/>
            </a:pPr>
            <a:r>
              <a:rPr lang="de-AT" sz="2000" dirty="0">
                <a:solidFill>
                  <a:srgbClr val="0B68B6"/>
                </a:solidFill>
                <a:latin typeface="Abadi" panose="020B0604020104020204" pitchFamily="34" charset="0"/>
              </a:rPr>
              <a:t>Verfügbar für Windows &amp; Linux in 32/64bit Varianten</a:t>
            </a:r>
          </a:p>
          <a:p>
            <a:pPr marL="800100" lvl="1" indent="-342900">
              <a:buFont typeface="Arial" panose="020B0604020202020204" pitchFamily="34" charset="0"/>
              <a:buChar char="•"/>
            </a:pPr>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411969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cap="all" dirty="0" err="1">
                <a:solidFill>
                  <a:srgbClr val="0B68B6"/>
                </a:solidFill>
              </a:rPr>
              <a:t>Lasal</a:t>
            </a:r>
            <a:r>
              <a:rPr lang="de-AT" cap="all" dirty="0">
                <a:solidFill>
                  <a:srgbClr val="0B68B6"/>
                </a:solidFill>
              </a:rPr>
              <a:t> Class 2 Applikation</a:t>
            </a: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13</a:t>
            </a:fld>
            <a:endParaRPr lang="de-AT" dirty="0"/>
          </a:p>
        </p:txBody>
      </p:sp>
      <p:pic>
        <p:nvPicPr>
          <p:cNvPr id="3" name="Grafik 2">
            <a:extLst>
              <a:ext uri="{FF2B5EF4-FFF2-40B4-BE49-F238E27FC236}">
                <a16:creationId xmlns:a16="http://schemas.microsoft.com/office/drawing/2014/main" id="{36209BED-BA2F-499D-96E5-3AB55AD7A294}"/>
              </a:ext>
            </a:extLst>
          </p:cNvPr>
          <p:cNvPicPr>
            <a:picLocks noChangeAspect="1"/>
          </p:cNvPicPr>
          <p:nvPr/>
        </p:nvPicPr>
        <p:blipFill>
          <a:blip r:embed="rId3"/>
          <a:stretch>
            <a:fillRect/>
          </a:stretch>
        </p:blipFill>
        <p:spPr>
          <a:xfrm>
            <a:off x="7230146" y="729395"/>
            <a:ext cx="3981450" cy="5781675"/>
          </a:xfrm>
          <a:prstGeom prst="rect">
            <a:avLst/>
          </a:prstGeom>
        </p:spPr>
      </p:pic>
      <p:sp>
        <p:nvSpPr>
          <p:cNvPr id="9" name="Textfeld 8">
            <a:extLst>
              <a:ext uri="{FF2B5EF4-FFF2-40B4-BE49-F238E27FC236}">
                <a16:creationId xmlns:a16="http://schemas.microsoft.com/office/drawing/2014/main" id="{A3E6BD61-65A6-4528-92EB-744898CCC0A4}"/>
              </a:ext>
            </a:extLst>
          </p:cNvPr>
          <p:cNvSpPr txBox="1"/>
          <p:nvPr/>
        </p:nvSpPr>
        <p:spPr>
          <a:xfrm>
            <a:off x="838200" y="1533465"/>
            <a:ext cx="6153150" cy="5324535"/>
          </a:xfrm>
          <a:prstGeom prst="rect">
            <a:avLst/>
          </a:prstGeom>
          <a:noFill/>
        </p:spPr>
        <p:txBody>
          <a:bodyPr wrap="square" rtlCol="0">
            <a:spAutoFit/>
          </a:bodyPr>
          <a:lstStyle/>
          <a:p>
            <a:pPr algn="l"/>
            <a:r>
              <a:rPr lang="de-AT" sz="2000" dirty="0">
                <a:solidFill>
                  <a:srgbClr val="0B68B6"/>
                </a:solidFill>
                <a:latin typeface="Abadi" panose="020B0604020104020204" pitchFamily="34" charset="0"/>
              </a:rPr>
              <a:t>Für die Interaktion mit dem Betriebssystem aus der </a:t>
            </a: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Applikation gibt es folgende Schnittstellen: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CIL Funktionen</a:t>
            </a:r>
          </a:p>
          <a:p>
            <a:pPr lvl="1"/>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Applikationen können über den Namen der Schnittstelle eine Datenstruktur ermitteln, welche </a:t>
            </a:r>
            <a:r>
              <a:rPr lang="de-AT" sz="2000" dirty="0" err="1">
                <a:solidFill>
                  <a:srgbClr val="0B68B6"/>
                </a:solidFill>
                <a:latin typeface="Abadi" panose="020B0604020104020204" pitchFamily="34" charset="0"/>
              </a:rPr>
              <a:t>Funktionspointer</a:t>
            </a:r>
            <a:r>
              <a:rPr lang="de-AT" sz="2000" dirty="0">
                <a:solidFill>
                  <a:srgbClr val="0B68B6"/>
                </a:solidFill>
                <a:latin typeface="Abadi" panose="020B0604020104020204" pitchFamily="34" charset="0"/>
              </a:rPr>
              <a:t> auf die Schnittstellenfunktionen enthält, um diese dann entsprechend aufzurufen.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OS Interface Library</a:t>
            </a:r>
          </a:p>
          <a:p>
            <a:pPr lvl="1"/>
            <a:r>
              <a:rPr lang="de-AT" sz="2000" dirty="0">
                <a:solidFill>
                  <a:srgbClr val="0B68B6"/>
                </a:solidFill>
                <a:latin typeface="Abadi" panose="020B0604020104020204" pitchFamily="34" charset="0"/>
              </a:rPr>
              <a:t>Bibliothek wird mit </a:t>
            </a: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mitgeliefert und enthält eine Vielzahl an Schnittstellenfunktionen ins Betriebssystem. </a:t>
            </a:r>
          </a:p>
          <a:p>
            <a:pPr lvl="1"/>
            <a:r>
              <a:rPr lang="de-AT" sz="2000" dirty="0">
                <a:solidFill>
                  <a:srgbClr val="0B68B6"/>
                </a:solidFill>
                <a:latin typeface="Abadi" panose="020B0604020104020204" pitchFamily="34" charset="0"/>
              </a:rPr>
              <a:t>Diese sind in Dokumentation der Bibliothek detailliert beschrieben und bauen intern auf die CIL Funktionen auf.</a:t>
            </a: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219016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cap="all" dirty="0">
                <a:solidFill>
                  <a:srgbClr val="0B68B6"/>
                </a:solidFill>
              </a:rPr>
              <a:t>Multi Master</a:t>
            </a: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14</a:t>
            </a:fld>
            <a:endParaRPr lang="de-AT" dirty="0"/>
          </a:p>
        </p:txBody>
      </p:sp>
      <p:pic>
        <p:nvPicPr>
          <p:cNvPr id="6" name="Grafik 5">
            <a:extLst>
              <a:ext uri="{FF2B5EF4-FFF2-40B4-BE49-F238E27FC236}">
                <a16:creationId xmlns:a16="http://schemas.microsoft.com/office/drawing/2014/main" id="{44AA91F1-FF0D-48C2-8C3A-82C7F0A7F562}"/>
              </a:ext>
            </a:extLst>
          </p:cNvPr>
          <p:cNvPicPr>
            <a:picLocks noChangeAspect="1"/>
          </p:cNvPicPr>
          <p:nvPr/>
        </p:nvPicPr>
        <p:blipFill>
          <a:blip r:embed="rId2"/>
          <a:stretch>
            <a:fillRect/>
          </a:stretch>
        </p:blipFill>
        <p:spPr>
          <a:xfrm>
            <a:off x="5400989" y="1138065"/>
            <a:ext cx="6592089" cy="5286797"/>
          </a:xfrm>
          <a:prstGeom prst="rect">
            <a:avLst/>
          </a:prstGeom>
        </p:spPr>
      </p:pic>
      <p:sp>
        <p:nvSpPr>
          <p:cNvPr id="8" name="Textfeld 7">
            <a:extLst>
              <a:ext uri="{FF2B5EF4-FFF2-40B4-BE49-F238E27FC236}">
                <a16:creationId xmlns:a16="http://schemas.microsoft.com/office/drawing/2014/main" id="{401442F9-385F-433B-9690-3ED6066F1D7B}"/>
              </a:ext>
            </a:extLst>
          </p:cNvPr>
          <p:cNvSpPr txBox="1"/>
          <p:nvPr/>
        </p:nvSpPr>
        <p:spPr>
          <a:xfrm>
            <a:off x="838200" y="1676874"/>
            <a:ext cx="4562789" cy="5016758"/>
          </a:xfrm>
          <a:prstGeom prst="rect">
            <a:avLst/>
          </a:prstGeom>
          <a:noFill/>
        </p:spPr>
        <p:txBody>
          <a:bodyPr wrap="square" rtlCol="0">
            <a:spAutoFit/>
          </a:bodyPr>
          <a:lstStyle/>
          <a:p>
            <a:pPr marL="342900" indent="-342900" algn="l">
              <a:buFont typeface="Arial" panose="020B0604020202020204" pitchFamily="34" charset="0"/>
              <a:buChar char="•"/>
            </a:pPr>
            <a:r>
              <a:rPr lang="de-AT" sz="2000" dirty="0">
                <a:solidFill>
                  <a:srgbClr val="0B68B6"/>
                </a:solidFill>
                <a:latin typeface="Abadi" panose="020B0604020104020204" pitchFamily="34" charset="0"/>
              </a:rPr>
              <a:t>Sigmatek Multimaster bietet die Möglichkeit einen Ethernet - basierten Datenaustausch zwischen mehreren </a:t>
            </a: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Applikationen zu konfigurieren.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Übergeordnet im </a:t>
            </a: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a:t>
            </a:r>
            <a:r>
              <a:rPr lang="de-AT" sz="2000" dirty="0" err="1">
                <a:solidFill>
                  <a:srgbClr val="0B68B6"/>
                </a:solidFill>
                <a:latin typeface="Abadi" panose="020B0604020104020204" pitchFamily="34" charset="0"/>
              </a:rPr>
              <a:t>Machine</a:t>
            </a:r>
            <a:r>
              <a:rPr lang="de-AT" sz="2000" dirty="0">
                <a:solidFill>
                  <a:srgbClr val="0B68B6"/>
                </a:solidFill>
                <a:latin typeface="Abadi" panose="020B0604020104020204" pitchFamily="34" charset="0"/>
              </a:rPr>
              <a:t> Manager, bzw. direkt in </a:t>
            </a: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werden die Datenpunkte der Host Stationen auf die Consumer Stationen gemappt.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Das System baut anhand der Konfiguration automatisch die Kommunikation auf und stellt die Datenpunkte dem Consumer zur Verfügung</a:t>
            </a: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272063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cap="all" dirty="0">
                <a:solidFill>
                  <a:srgbClr val="0B68B6"/>
                </a:solidFill>
              </a:rPr>
              <a:t>Visualisierung</a:t>
            </a: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15</a:t>
            </a:fld>
            <a:endParaRPr lang="de-AT" dirty="0"/>
          </a:p>
        </p:txBody>
      </p:sp>
      <p:sp>
        <p:nvSpPr>
          <p:cNvPr id="15" name="Rechteck 14">
            <a:extLst>
              <a:ext uri="{FF2B5EF4-FFF2-40B4-BE49-F238E27FC236}">
                <a16:creationId xmlns:a16="http://schemas.microsoft.com/office/drawing/2014/main" id="{46CBA803-F3C3-4F8C-9D68-1A4D2325CA76}"/>
              </a:ext>
            </a:extLst>
          </p:cNvPr>
          <p:cNvSpPr/>
          <p:nvPr/>
        </p:nvSpPr>
        <p:spPr>
          <a:xfrm>
            <a:off x="7125872" y="2790825"/>
            <a:ext cx="3184542" cy="2002479"/>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a:solidFill>
                  <a:srgbClr val="0B68B6"/>
                </a:solidFill>
              </a:rPr>
              <a:t>LRT System</a:t>
            </a:r>
          </a:p>
        </p:txBody>
      </p:sp>
      <p:sp>
        <p:nvSpPr>
          <p:cNvPr id="16" name="Rechteck 15">
            <a:extLst>
              <a:ext uri="{FF2B5EF4-FFF2-40B4-BE49-F238E27FC236}">
                <a16:creationId xmlns:a16="http://schemas.microsoft.com/office/drawing/2014/main" id="{707F368C-5EAB-4626-8657-AF999ED16BD5}"/>
              </a:ext>
            </a:extLst>
          </p:cNvPr>
          <p:cNvSpPr/>
          <p:nvPr/>
        </p:nvSpPr>
        <p:spPr>
          <a:xfrm>
            <a:off x="7318783" y="2037562"/>
            <a:ext cx="2794490" cy="45000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a:solidFill>
                  <a:schemeClr val="bg1"/>
                </a:solidFill>
              </a:rPr>
              <a:t>VISU </a:t>
            </a:r>
            <a:r>
              <a:rPr lang="de-DE" sz="2000" dirty="0" err="1">
                <a:solidFill>
                  <a:schemeClr val="bg1"/>
                </a:solidFill>
              </a:rPr>
              <a:t>DataService</a:t>
            </a:r>
            <a:endParaRPr lang="de-DE" sz="2000" dirty="0">
              <a:solidFill>
                <a:schemeClr val="bg1"/>
              </a:solidFill>
            </a:endParaRPr>
          </a:p>
        </p:txBody>
      </p:sp>
      <p:sp>
        <p:nvSpPr>
          <p:cNvPr id="17" name="Rechteck 16">
            <a:extLst>
              <a:ext uri="{FF2B5EF4-FFF2-40B4-BE49-F238E27FC236}">
                <a16:creationId xmlns:a16="http://schemas.microsoft.com/office/drawing/2014/main" id="{86E70C76-DFF6-469F-B5AE-4BA67CB4CC51}"/>
              </a:ext>
            </a:extLst>
          </p:cNvPr>
          <p:cNvSpPr/>
          <p:nvPr/>
        </p:nvSpPr>
        <p:spPr>
          <a:xfrm>
            <a:off x="7310860" y="4236345"/>
            <a:ext cx="2798493" cy="45000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dirty="0">
                <a:solidFill>
                  <a:schemeClr val="bg1"/>
                </a:solidFill>
              </a:rPr>
              <a:t>CLASS 2 </a:t>
            </a:r>
            <a:r>
              <a:rPr lang="de-DE" sz="2000" dirty="0" err="1">
                <a:solidFill>
                  <a:schemeClr val="bg1"/>
                </a:solidFill>
              </a:rPr>
              <a:t>Application</a:t>
            </a:r>
            <a:endParaRPr lang="de-DE" sz="2000" dirty="0">
              <a:solidFill>
                <a:schemeClr val="bg1"/>
              </a:solidFill>
            </a:endParaRPr>
          </a:p>
        </p:txBody>
      </p:sp>
      <p:cxnSp>
        <p:nvCxnSpPr>
          <p:cNvPr id="18" name="Gerade Verbindung mit Pfeil 17">
            <a:extLst>
              <a:ext uri="{FF2B5EF4-FFF2-40B4-BE49-F238E27FC236}">
                <a16:creationId xmlns:a16="http://schemas.microsoft.com/office/drawing/2014/main" id="{64899E01-1CB2-4CF7-98D2-CA1FA83E52F1}"/>
              </a:ext>
            </a:extLst>
          </p:cNvPr>
          <p:cNvCxnSpPr>
            <a:cxnSpLocks/>
            <a:stCxn id="16" idx="2"/>
            <a:endCxn id="19" idx="0"/>
          </p:cNvCxnSpPr>
          <p:nvPr/>
        </p:nvCxnSpPr>
        <p:spPr>
          <a:xfrm flipH="1">
            <a:off x="8712109" y="2487562"/>
            <a:ext cx="3919" cy="659732"/>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9" name="Rechteck 18">
            <a:extLst>
              <a:ext uri="{FF2B5EF4-FFF2-40B4-BE49-F238E27FC236}">
                <a16:creationId xmlns:a16="http://schemas.microsoft.com/office/drawing/2014/main" id="{ADF66AB8-33CD-427B-A6B4-C828C43170A5}"/>
              </a:ext>
            </a:extLst>
          </p:cNvPr>
          <p:cNvSpPr/>
          <p:nvPr/>
        </p:nvSpPr>
        <p:spPr>
          <a:xfrm>
            <a:off x="7314864" y="3147294"/>
            <a:ext cx="2794490" cy="45000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a:solidFill>
                  <a:schemeClr val="bg1"/>
                </a:solidFill>
              </a:rPr>
              <a:t>CLASS </a:t>
            </a:r>
            <a:r>
              <a:rPr lang="de-DE" sz="2000" dirty="0">
                <a:solidFill>
                  <a:schemeClr val="bg1"/>
                </a:solidFill>
              </a:rPr>
              <a:t>2 </a:t>
            </a:r>
            <a:r>
              <a:rPr lang="de-DE" sz="2000" dirty="0" err="1">
                <a:solidFill>
                  <a:schemeClr val="bg1"/>
                </a:solidFill>
              </a:rPr>
              <a:t>Loader</a:t>
            </a:r>
            <a:endParaRPr lang="de-DE" sz="2000" dirty="0">
              <a:solidFill>
                <a:schemeClr val="bg1"/>
              </a:solidFill>
            </a:endParaRPr>
          </a:p>
        </p:txBody>
      </p:sp>
      <p:cxnSp>
        <p:nvCxnSpPr>
          <p:cNvPr id="20" name="Gerade Verbindung mit Pfeil 19">
            <a:extLst>
              <a:ext uri="{FF2B5EF4-FFF2-40B4-BE49-F238E27FC236}">
                <a16:creationId xmlns:a16="http://schemas.microsoft.com/office/drawing/2014/main" id="{ABA4D6ED-98FA-4329-A04A-EDE95DC72CE4}"/>
              </a:ext>
            </a:extLst>
          </p:cNvPr>
          <p:cNvCxnSpPr>
            <a:cxnSpLocks/>
            <a:stCxn id="19" idx="2"/>
            <a:endCxn id="17" idx="0"/>
          </p:cNvCxnSpPr>
          <p:nvPr/>
        </p:nvCxnSpPr>
        <p:spPr>
          <a:xfrm flipH="1">
            <a:off x="8710107" y="3597294"/>
            <a:ext cx="2002" cy="639051"/>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feld 20">
            <a:extLst>
              <a:ext uri="{FF2B5EF4-FFF2-40B4-BE49-F238E27FC236}">
                <a16:creationId xmlns:a16="http://schemas.microsoft.com/office/drawing/2014/main" id="{08D8F75B-81DD-48FF-A4BB-B861A72ED336}"/>
              </a:ext>
            </a:extLst>
          </p:cNvPr>
          <p:cNvSpPr txBox="1"/>
          <p:nvPr/>
        </p:nvSpPr>
        <p:spPr>
          <a:xfrm>
            <a:off x="8758846" y="3762931"/>
            <a:ext cx="1221553" cy="307777"/>
          </a:xfrm>
          <a:prstGeom prst="rect">
            <a:avLst/>
          </a:prstGeom>
          <a:noFill/>
        </p:spPr>
        <p:txBody>
          <a:bodyPr wrap="square" rtlCol="0">
            <a:spAutoFit/>
          </a:bodyPr>
          <a:lstStyle/>
          <a:p>
            <a:r>
              <a:rPr lang="de-DE" sz="1400" dirty="0" err="1">
                <a:solidFill>
                  <a:srgbClr val="0070C0"/>
                </a:solidFill>
              </a:rPr>
              <a:t>DataLink</a:t>
            </a:r>
            <a:r>
              <a:rPr lang="de-DE" sz="1400" dirty="0">
                <a:solidFill>
                  <a:srgbClr val="0070C0"/>
                </a:solidFill>
              </a:rPr>
              <a:t> API</a:t>
            </a:r>
          </a:p>
        </p:txBody>
      </p:sp>
      <p:sp>
        <p:nvSpPr>
          <p:cNvPr id="22" name="Textfeld 21">
            <a:extLst>
              <a:ext uri="{FF2B5EF4-FFF2-40B4-BE49-F238E27FC236}">
                <a16:creationId xmlns:a16="http://schemas.microsoft.com/office/drawing/2014/main" id="{122C8954-5BB9-4B61-AE73-F215F4B1C4B7}"/>
              </a:ext>
            </a:extLst>
          </p:cNvPr>
          <p:cNvSpPr txBox="1"/>
          <p:nvPr/>
        </p:nvSpPr>
        <p:spPr>
          <a:xfrm>
            <a:off x="8781089" y="2473560"/>
            <a:ext cx="1638590" cy="307777"/>
          </a:xfrm>
          <a:prstGeom prst="rect">
            <a:avLst/>
          </a:prstGeom>
          <a:noFill/>
        </p:spPr>
        <p:txBody>
          <a:bodyPr wrap="square" rtlCol="0">
            <a:spAutoFit/>
          </a:bodyPr>
          <a:lstStyle/>
          <a:p>
            <a:r>
              <a:rPr lang="de-DE" sz="1400" dirty="0" err="1">
                <a:solidFill>
                  <a:srgbClr val="0070C0"/>
                </a:solidFill>
              </a:rPr>
              <a:t>DataLink</a:t>
            </a:r>
            <a:r>
              <a:rPr lang="de-DE" sz="1400" dirty="0">
                <a:solidFill>
                  <a:srgbClr val="0070C0"/>
                </a:solidFill>
              </a:rPr>
              <a:t> (TCP/IP)</a:t>
            </a:r>
          </a:p>
        </p:txBody>
      </p:sp>
      <p:sp>
        <p:nvSpPr>
          <p:cNvPr id="31" name="Textfeld 30">
            <a:extLst>
              <a:ext uri="{FF2B5EF4-FFF2-40B4-BE49-F238E27FC236}">
                <a16:creationId xmlns:a16="http://schemas.microsoft.com/office/drawing/2014/main" id="{2C32AEB6-5081-4529-A68E-56B8055C83C4}"/>
              </a:ext>
            </a:extLst>
          </p:cNvPr>
          <p:cNvSpPr txBox="1"/>
          <p:nvPr/>
        </p:nvSpPr>
        <p:spPr>
          <a:xfrm>
            <a:off x="838200" y="1799617"/>
            <a:ext cx="4746484" cy="3785652"/>
          </a:xfrm>
          <a:prstGeom prst="rect">
            <a:avLst/>
          </a:prstGeom>
          <a:noFill/>
        </p:spPr>
        <p:txBody>
          <a:bodyPr wrap="square" rtlCol="0">
            <a:spAutoFit/>
          </a:bodyPr>
          <a:lstStyle/>
          <a:p>
            <a:pPr marL="342900" indent="-342900" algn="l">
              <a:buFont typeface="Arial" panose="020B0604020202020204" pitchFamily="34" charset="0"/>
              <a:buChar char="•"/>
            </a:pPr>
            <a:r>
              <a:rPr lang="de-AT" sz="2000" dirty="0">
                <a:solidFill>
                  <a:srgbClr val="0B68B6"/>
                </a:solidFill>
                <a:latin typeface="Abadi" panose="020B0604020104020204" pitchFamily="34" charset="0"/>
              </a:rPr>
              <a:t>COMLINK (LSE)</a:t>
            </a:r>
          </a:p>
          <a:p>
            <a:pPr lvl="1"/>
            <a:r>
              <a:rPr lang="de-AT" sz="2000" dirty="0">
                <a:solidFill>
                  <a:srgbClr val="0B68B6"/>
                </a:solidFill>
                <a:latin typeface="Abadi" panose="020B0604020104020204" pitchFamily="34" charset="0"/>
              </a:rPr>
              <a:t>TCP basiertes Kommunikationsprotokoll für den Datenaustausch zwischen LSE Kernel und </a:t>
            </a:r>
            <a:r>
              <a:rPr lang="de-AT" sz="2000" dirty="0" err="1">
                <a:solidFill>
                  <a:srgbClr val="0B68B6"/>
                </a:solidFill>
                <a:latin typeface="Abadi" panose="020B0604020104020204" pitchFamily="34" charset="0"/>
              </a:rPr>
              <a:t>Loader</a:t>
            </a:r>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DATALINK (LVD)</a:t>
            </a:r>
          </a:p>
          <a:p>
            <a:pPr lvl="1"/>
            <a:r>
              <a:rPr lang="de-AT" sz="2000" dirty="0">
                <a:solidFill>
                  <a:srgbClr val="0B68B6"/>
                </a:solidFill>
                <a:latin typeface="Abadi" panose="020B0604020104020204" pitchFamily="34" charset="0"/>
              </a:rPr>
              <a:t>TCP basiertes Kommunikationsprotokoll für den Datenaustausch zwischen </a:t>
            </a: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a:t>
            </a:r>
            <a:r>
              <a:rPr lang="de-AT" sz="2000" dirty="0" err="1">
                <a:solidFill>
                  <a:srgbClr val="0B68B6"/>
                </a:solidFill>
                <a:latin typeface="Abadi" panose="020B0604020104020204" pitchFamily="34" charset="0"/>
              </a:rPr>
              <a:t>VISUDataservice</a:t>
            </a:r>
            <a:r>
              <a:rPr lang="de-AT" sz="2000" dirty="0">
                <a:solidFill>
                  <a:srgbClr val="0B68B6"/>
                </a:solidFill>
                <a:latin typeface="Abadi" panose="020B0604020104020204" pitchFamily="34" charset="0"/>
              </a:rPr>
              <a:t> und </a:t>
            </a:r>
            <a:r>
              <a:rPr lang="de-AT" sz="2000" dirty="0" err="1">
                <a:solidFill>
                  <a:srgbClr val="0B68B6"/>
                </a:solidFill>
                <a:latin typeface="Abadi" panose="020B0604020104020204" pitchFamily="34" charset="0"/>
              </a:rPr>
              <a:t>Loader</a:t>
            </a:r>
            <a:endParaRPr lang="de-AT" sz="2000" dirty="0">
              <a:solidFill>
                <a:srgbClr val="0B68B6"/>
              </a:solidFill>
              <a:latin typeface="Abadi" panose="020B0604020104020204" pitchFamily="34" charset="0"/>
            </a:endParaRPr>
          </a:p>
          <a:p>
            <a:pPr algn="l"/>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193573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XENOMAI was ist das ?</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16</a:t>
            </a:fld>
            <a:endParaRPr lang="de-AT" dirty="0"/>
          </a:p>
        </p:txBody>
      </p:sp>
      <p:sp>
        <p:nvSpPr>
          <p:cNvPr id="7" name="Textfeld 6">
            <a:extLst>
              <a:ext uri="{FF2B5EF4-FFF2-40B4-BE49-F238E27FC236}">
                <a16:creationId xmlns:a16="http://schemas.microsoft.com/office/drawing/2014/main" id="{A8884551-0C34-4FB9-BDCA-C54E7C461F44}"/>
              </a:ext>
            </a:extLst>
          </p:cNvPr>
          <p:cNvSpPr txBox="1"/>
          <p:nvPr/>
        </p:nvSpPr>
        <p:spPr>
          <a:xfrm>
            <a:off x="838200" y="1799617"/>
            <a:ext cx="10202694" cy="4093428"/>
          </a:xfrm>
          <a:prstGeom prst="rect">
            <a:avLst/>
          </a:prstGeom>
          <a:noFill/>
        </p:spPr>
        <p:txBody>
          <a:bodyPr wrap="square" rtlCol="0">
            <a:spAutoFit/>
          </a:bodyPr>
          <a:lstStyle/>
          <a:p>
            <a:pPr algn="l"/>
            <a:r>
              <a:rPr lang="de-AT" sz="2000" dirty="0">
                <a:solidFill>
                  <a:srgbClr val="0B68B6"/>
                </a:solidFill>
                <a:latin typeface="Abadi" panose="020B0604020104020204" pitchFamily="34" charset="0"/>
              </a:rPr>
              <a:t>Xenomai besteht aus 3 Teilen</a:t>
            </a:r>
          </a:p>
          <a:p>
            <a:pPr algn="l"/>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I-pipe/</a:t>
            </a:r>
            <a:r>
              <a:rPr lang="de-AT" sz="2000" dirty="0" err="1">
                <a:solidFill>
                  <a:srgbClr val="0B68B6"/>
                </a:solidFill>
                <a:latin typeface="Abadi" panose="020B0604020104020204" pitchFamily="34" charset="0"/>
              </a:rPr>
              <a:t>Dovetail</a:t>
            </a:r>
            <a:r>
              <a:rPr lang="de-AT" sz="2000" dirty="0">
                <a:solidFill>
                  <a:srgbClr val="0B68B6"/>
                </a:solidFill>
                <a:latin typeface="Abadi" panose="020B0604020104020204" pitchFamily="34" charset="0"/>
              </a:rPr>
              <a:t>    Kernelerweiterung für das Domain-Konzept</a:t>
            </a:r>
          </a:p>
          <a:p>
            <a:pPr marL="342900" indent="-342900">
              <a:buFont typeface="Arial" panose="020B0604020202020204" pitchFamily="34" charset="0"/>
              <a:buChar char="•"/>
            </a:pPr>
            <a:r>
              <a:rPr lang="de-AT" sz="2000" dirty="0">
                <a:solidFill>
                  <a:srgbClr val="0B68B6"/>
                </a:solidFill>
                <a:latin typeface="Abadi" panose="020B0604020104020204" pitchFamily="34" charset="0"/>
              </a:rPr>
              <a:t>Xenomai Kernel   Hängt sich über Domain-Konzept Erweiterung als Root – Domain ein.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Xenomai User      Programme (LRT – LASAL RUNTIME) verwenden diese Bibliothek, um</a:t>
            </a:r>
          </a:p>
          <a:p>
            <a:pPr algn="l"/>
            <a:r>
              <a:rPr lang="de-AT" sz="2000" dirty="0">
                <a:solidFill>
                  <a:srgbClr val="0B68B6"/>
                </a:solidFill>
                <a:latin typeface="Abadi" panose="020B0604020104020204" pitchFamily="34" charset="0"/>
              </a:rPr>
              <a:t>                              Xenomai Funktionen verwenden zu können.</a:t>
            </a:r>
          </a:p>
          <a:p>
            <a:pPr algn="l"/>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Xenomai beruht auf einem Domain-Konzept, das bedeutet, dass alle IRQ an die erste Domain gesendet werden. (Root – Domain / </a:t>
            </a:r>
            <a:r>
              <a:rPr lang="de-AT" sz="2000" dirty="0" err="1">
                <a:solidFill>
                  <a:srgbClr val="0B68B6"/>
                </a:solidFill>
                <a:latin typeface="Abadi" panose="020B0604020104020204" pitchFamily="34" charset="0"/>
              </a:rPr>
              <a:t>Xenomai</a:t>
            </a:r>
            <a:r>
              <a:rPr lang="de-AT" sz="2000" dirty="0">
                <a:solidFill>
                  <a:srgbClr val="0B68B6"/>
                </a:solidFill>
                <a:latin typeface="Abadi" panose="020B0604020104020204" pitchFamily="34" charset="0"/>
              </a:rPr>
              <a: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FPGA RT Tick geht als IRQ an die Root – Domain.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Nur wenn die Root – Domain nichts mehr zu tun hat, darf die 2. Domain arbeiten.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Somit folgt, wenn alle Xenomai Task in einem Wartezustand sind, arbeiten die Linux-Tasks.</a:t>
            </a:r>
          </a:p>
        </p:txBody>
      </p:sp>
    </p:spTree>
    <p:extLst>
      <p:ext uri="{BB962C8B-B14F-4D97-AF65-F5344CB8AC3E}">
        <p14:creationId xmlns:p14="http://schemas.microsoft.com/office/powerpoint/2010/main" val="120981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XENOMAI / Linux</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17</a:t>
            </a:fld>
            <a:endParaRPr lang="de-AT" dirty="0"/>
          </a:p>
        </p:txBody>
      </p:sp>
      <p:sp>
        <p:nvSpPr>
          <p:cNvPr id="7" name="Textfeld 6">
            <a:extLst>
              <a:ext uri="{FF2B5EF4-FFF2-40B4-BE49-F238E27FC236}">
                <a16:creationId xmlns:a16="http://schemas.microsoft.com/office/drawing/2014/main" id="{A8884551-0C34-4FB9-BDCA-C54E7C461F44}"/>
              </a:ext>
            </a:extLst>
          </p:cNvPr>
          <p:cNvSpPr txBox="1"/>
          <p:nvPr/>
        </p:nvSpPr>
        <p:spPr>
          <a:xfrm>
            <a:off x="838200" y="1682885"/>
            <a:ext cx="10202694" cy="4708981"/>
          </a:xfrm>
          <a:prstGeom prst="rect">
            <a:avLst/>
          </a:prstGeom>
          <a:noFill/>
        </p:spPr>
        <p:txBody>
          <a:bodyPr wrap="square" rtlCol="0">
            <a:spAutoFit/>
          </a:bodyPr>
          <a:lstStyle/>
          <a:p>
            <a:pPr algn="l"/>
            <a:r>
              <a:rPr lang="de-AT" sz="2000" dirty="0">
                <a:solidFill>
                  <a:srgbClr val="0B68B6"/>
                </a:solidFill>
                <a:latin typeface="Abadi" panose="020B0604020104020204" pitchFamily="34" charset="0"/>
              </a:rPr>
              <a:t>Xenomai spezifische Funktionen sind:</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Tasks</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Mutexes, Semaphoren, Events</a:t>
            </a:r>
          </a:p>
          <a:p>
            <a:pPr algn="l"/>
            <a:endParaRPr lang="de-AT" sz="2000" dirty="0">
              <a:solidFill>
                <a:srgbClr val="0B68B6"/>
              </a:solidFill>
              <a:latin typeface="Abadi" panose="020B0604020104020204" pitchFamily="34" charset="0"/>
            </a:endParaRPr>
          </a:p>
          <a:p>
            <a:pPr algn="l"/>
            <a:r>
              <a:rPr lang="de-AT" sz="2000" dirty="0">
                <a:solidFill>
                  <a:srgbClr val="0B68B6"/>
                </a:solidFill>
                <a:latin typeface="Abadi" panose="020B0604020104020204" pitchFamily="34" charset="0"/>
              </a:rPr>
              <a:t>Linux spezifische Funktionen sind:</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Dateizugriffe</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Netzwerk</a:t>
            </a:r>
          </a:p>
          <a:p>
            <a:pPr algn="l"/>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Ein Aufruf dieser Funktionen erfordert die entsprechende Domain. </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Wenn der Task in der falschen Domain läuft, dann wird ein Domain-Wechsel forciert.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Domainwechsel zwischen </a:t>
            </a:r>
            <a:r>
              <a:rPr lang="de-AT" sz="2000" dirty="0" err="1">
                <a:solidFill>
                  <a:srgbClr val="0B68B6"/>
                </a:solidFill>
                <a:latin typeface="Abadi" panose="020B0604020104020204" pitchFamily="34" charset="0"/>
              </a:rPr>
              <a:t>Xenomai</a:t>
            </a:r>
            <a:r>
              <a:rPr lang="de-AT" sz="2000" dirty="0">
                <a:solidFill>
                  <a:srgbClr val="0B68B6"/>
                </a:solidFill>
                <a:latin typeface="Abadi" panose="020B0604020104020204" pitchFamily="34" charset="0"/>
              </a:rPr>
              <a:t> und Linux generieren immer einen Overhead, daraus ergibt sich, dass sehr häufige Wechsel der Domäne zu einer erhöhten Belastung der CPU durch den entsprechenden Task führt.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Aus dem RT Task des Sigmatek Systems dürfen keine Dateizugriffe / Netzwerkaufgaben erfolgen, da sonst die Echtzeitfunktion nicht mehr gewährleistet werden kann.</a:t>
            </a:r>
          </a:p>
        </p:txBody>
      </p:sp>
    </p:spTree>
    <p:extLst>
      <p:ext uri="{BB962C8B-B14F-4D97-AF65-F5344CB8AC3E}">
        <p14:creationId xmlns:p14="http://schemas.microsoft.com/office/powerpoint/2010/main" val="333741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Speicherverwaltung (RAM)</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18</a:t>
            </a:fld>
            <a:endParaRPr lang="de-AT" dirty="0"/>
          </a:p>
        </p:txBody>
      </p:sp>
      <p:sp>
        <p:nvSpPr>
          <p:cNvPr id="9" name="Textfeld 8">
            <a:extLst>
              <a:ext uri="{FF2B5EF4-FFF2-40B4-BE49-F238E27FC236}">
                <a16:creationId xmlns:a16="http://schemas.microsoft.com/office/drawing/2014/main" id="{6BA769E1-AF0C-43D7-B4B1-A3918D6E9836}"/>
              </a:ext>
            </a:extLst>
          </p:cNvPr>
          <p:cNvSpPr txBox="1"/>
          <p:nvPr/>
        </p:nvSpPr>
        <p:spPr>
          <a:xfrm>
            <a:off x="838200" y="1682885"/>
            <a:ext cx="10475068" cy="4093428"/>
          </a:xfrm>
          <a:prstGeom prst="rect">
            <a:avLst/>
          </a:prstGeom>
          <a:noFill/>
        </p:spPr>
        <p:txBody>
          <a:bodyPr wrap="square" rtlCol="0">
            <a:spAutoFit/>
          </a:bodyPr>
          <a:lstStyle/>
          <a:p>
            <a:pPr algn="l"/>
            <a:r>
              <a:rPr lang="de-AT" sz="2000" dirty="0">
                <a:solidFill>
                  <a:srgbClr val="0B68B6"/>
                </a:solidFill>
                <a:latin typeface="Abadi" panose="020B0604020104020204" pitchFamily="34" charset="0"/>
              </a:rPr>
              <a:t>Es gibt verschiedene Speicherbereiche</a:t>
            </a:r>
          </a:p>
          <a:p>
            <a:pPr algn="l"/>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OS-Heap</a:t>
            </a:r>
          </a:p>
          <a:p>
            <a:pPr algn="l"/>
            <a:r>
              <a:rPr lang="de-AT" sz="2000" dirty="0">
                <a:solidFill>
                  <a:srgbClr val="0B68B6"/>
                </a:solidFill>
                <a:latin typeface="Abadi" panose="020B0604020104020204" pitchFamily="34" charset="0"/>
              </a:rPr>
              <a:t>	Der Speicher, den Linux und Programme belegt haben.</a:t>
            </a:r>
          </a:p>
          <a:p>
            <a:pPr algn="l"/>
            <a:r>
              <a:rPr lang="de-AT" sz="2000" dirty="0">
                <a:solidFill>
                  <a:srgbClr val="0B68B6"/>
                </a:solidFill>
                <a:latin typeface="Abadi" panose="020B0604020104020204" pitchFamily="34" charset="0"/>
              </a:rPr>
              <a:t>	Dieser Speicher ist intern in viele Teile aufgeteilt. (DMA, …)</a:t>
            </a:r>
          </a:p>
          <a:p>
            <a:pPr algn="l"/>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LRT-Heap</a:t>
            </a:r>
          </a:p>
          <a:p>
            <a:pPr algn="l"/>
            <a:r>
              <a:rPr lang="de-AT" sz="2000" dirty="0">
                <a:solidFill>
                  <a:srgbClr val="0B68B6"/>
                </a:solidFill>
                <a:latin typeface="Abadi" panose="020B0604020104020204" pitchFamily="34" charset="0"/>
              </a:rPr>
              <a:t>	Speicher den die LRT verwendet, oder welcher über ein CIL Funktionen</a:t>
            </a:r>
          </a:p>
          <a:p>
            <a:pPr algn="l"/>
            <a:r>
              <a:rPr lang="de-AT" sz="2000" dirty="0">
                <a:solidFill>
                  <a:srgbClr val="0B68B6"/>
                </a:solidFill>
                <a:latin typeface="Abadi" panose="020B0604020104020204" pitchFamily="34" charset="0"/>
              </a:rPr>
              <a:t>	angefordert wird.</a:t>
            </a:r>
          </a:p>
          <a:p>
            <a:pPr algn="l"/>
            <a:endParaRPr lang="de-AT" sz="2000" dirty="0">
              <a:solidFill>
                <a:srgbClr val="0B68B6"/>
              </a:solidFill>
              <a:latin typeface="Abadi" panose="020B0604020104020204" pitchFamily="34" charset="0"/>
            </a:endParaRP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App Heap, App Code, …</a:t>
            </a:r>
          </a:p>
          <a:p>
            <a:pPr lvl="2"/>
            <a:r>
              <a:rPr lang="de-AT" sz="2000" dirty="0">
                <a:solidFill>
                  <a:srgbClr val="0B68B6"/>
                </a:solidFill>
                <a:latin typeface="Abadi" panose="020B0604020104020204" pitchFamily="34" charset="0"/>
              </a:rPr>
              <a:t>Speicher für kompilierten Code und Heap der </a:t>
            </a: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Applikation</a:t>
            </a:r>
          </a:p>
          <a:p>
            <a:pPr algn="l"/>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814110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Speicherverwaltung OS-HEAP</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19</a:t>
            </a:fld>
            <a:endParaRPr lang="de-AT" dirty="0"/>
          </a:p>
        </p:txBody>
      </p:sp>
      <p:sp>
        <p:nvSpPr>
          <p:cNvPr id="9" name="Textfeld 8">
            <a:extLst>
              <a:ext uri="{FF2B5EF4-FFF2-40B4-BE49-F238E27FC236}">
                <a16:creationId xmlns:a16="http://schemas.microsoft.com/office/drawing/2014/main" id="{6BA769E1-AF0C-43D7-B4B1-A3918D6E9836}"/>
              </a:ext>
            </a:extLst>
          </p:cNvPr>
          <p:cNvSpPr txBox="1"/>
          <p:nvPr/>
        </p:nvSpPr>
        <p:spPr>
          <a:xfrm>
            <a:off x="838200" y="1361872"/>
            <a:ext cx="10475068" cy="5201424"/>
          </a:xfrm>
          <a:prstGeom prst="rect">
            <a:avLst/>
          </a:prstGeom>
          <a:noFill/>
        </p:spPr>
        <p:txBody>
          <a:bodyPr wrap="square" rtlCol="0">
            <a:spAutoFit/>
          </a:bodyPr>
          <a:lstStyle/>
          <a:p>
            <a:pPr algn="l"/>
            <a:r>
              <a:rPr lang="de-AT" sz="2000" dirty="0">
                <a:solidFill>
                  <a:srgbClr val="0B68B6"/>
                </a:solidFill>
                <a:latin typeface="Abadi" panose="020B0604020104020204" pitchFamily="34" charset="0"/>
              </a:rPr>
              <a:t>Externe Programme (Chromium, DS, FTP, Samba, …) verwenden den OS-Speicher.</a:t>
            </a:r>
          </a:p>
          <a:p>
            <a:pPr algn="l"/>
            <a:endParaRPr lang="de-AT" sz="2000" dirty="0">
              <a:solidFill>
                <a:srgbClr val="0B68B6"/>
              </a:solidFill>
              <a:latin typeface="Abadi" panose="020B0604020104020204" pitchFamily="34" charset="0"/>
            </a:endParaRPr>
          </a:p>
          <a:p>
            <a:pPr algn="l"/>
            <a:r>
              <a:rPr lang="de-AT" sz="2000" dirty="0">
                <a:solidFill>
                  <a:srgbClr val="0B68B6"/>
                </a:solidFill>
                <a:latin typeface="Abadi" panose="020B0604020104020204" pitchFamily="34" charset="0"/>
              </a:rPr>
              <a:t>SET OSHEAP 120000 (Standardeinstellung)</a:t>
            </a:r>
          </a:p>
          <a:p>
            <a:pPr algn="l"/>
            <a:r>
              <a:rPr lang="de-AT" sz="2000" dirty="0">
                <a:solidFill>
                  <a:srgbClr val="0B68B6"/>
                </a:solidFill>
                <a:latin typeface="Abadi" panose="020B0604020104020204" pitchFamily="34" charset="0"/>
              </a:rPr>
              <a:t>Bei 120000 reserviert LRT intern ca. 8MB für zusätzliche OS Programme, die bei Bedarf gestartet werden können (</a:t>
            </a:r>
            <a:r>
              <a:rPr lang="de-AT" sz="2000" dirty="0" err="1">
                <a:solidFill>
                  <a:srgbClr val="0B68B6"/>
                </a:solidFill>
                <a:latin typeface="Abadi" panose="020B0604020104020204" pitchFamily="34" charset="0"/>
              </a:rPr>
              <a:t>zBsp</a:t>
            </a:r>
            <a:r>
              <a:rPr lang="de-AT" sz="2000" dirty="0">
                <a:solidFill>
                  <a:srgbClr val="0B68B6"/>
                </a:solidFill>
                <a:latin typeface="Abadi" panose="020B0604020104020204" pitchFamily="34" charset="0"/>
              </a:rPr>
              <a:t>. FTP Server).</a:t>
            </a:r>
          </a:p>
          <a:p>
            <a:pPr algn="l"/>
            <a:r>
              <a:rPr lang="de-AT" sz="2000" dirty="0">
                <a:solidFill>
                  <a:srgbClr val="0B68B6"/>
                </a:solidFill>
                <a:latin typeface="Abadi" panose="020B0604020104020204" pitchFamily="34" charset="0"/>
              </a:rPr>
              <a:t>Wird für den Betrieb aller Programme/Pakete mehr als 8MB RAM benötigt, so muss der OS Heap über die </a:t>
            </a:r>
            <a:r>
              <a:rPr lang="de-AT" sz="2000" dirty="0" err="1">
                <a:solidFill>
                  <a:srgbClr val="0B68B6"/>
                </a:solidFill>
                <a:latin typeface="Abadi" panose="020B0604020104020204" pitchFamily="34" charset="0"/>
              </a:rPr>
              <a:t>autoexec.lsl</a:t>
            </a:r>
            <a:r>
              <a:rPr lang="de-AT" sz="2000" dirty="0">
                <a:solidFill>
                  <a:srgbClr val="0B68B6"/>
                </a:solidFill>
                <a:latin typeface="Abadi" panose="020B0604020104020204" pitchFamily="34" charset="0"/>
              </a:rPr>
              <a:t> Datei entsprechend höher konfiguriert werden.</a:t>
            </a:r>
          </a:p>
          <a:p>
            <a:pPr algn="l"/>
            <a:endParaRPr lang="de-AT" sz="2000" dirty="0">
              <a:solidFill>
                <a:srgbClr val="0B68B6"/>
              </a:solidFill>
              <a:latin typeface="Abadi" panose="020B0604020104020204" pitchFamily="34" charset="0"/>
            </a:endParaRPr>
          </a:p>
          <a:p>
            <a:pPr algn="l"/>
            <a:r>
              <a:rPr lang="de-AT" sz="2000" dirty="0">
                <a:solidFill>
                  <a:srgbClr val="0B68B6"/>
                </a:solidFill>
                <a:latin typeface="Abadi" panose="020B0604020104020204" pitchFamily="34" charset="0"/>
              </a:rPr>
              <a:t>Berechnungsbeispiel: </a:t>
            </a:r>
          </a:p>
          <a:p>
            <a:pPr algn="l"/>
            <a:r>
              <a:rPr lang="de-AT" sz="1600" dirty="0">
                <a:solidFill>
                  <a:srgbClr val="0B68B6"/>
                </a:solidFill>
                <a:latin typeface="Abadi" panose="020B0604020104020204" pitchFamily="34" charset="0"/>
              </a:rPr>
              <a:t>	</a:t>
            </a:r>
            <a:r>
              <a:rPr lang="de-AT" dirty="0">
                <a:solidFill>
                  <a:srgbClr val="0B68B6"/>
                </a:solidFill>
                <a:latin typeface="Abadi" panose="020B0604020104020204" pitchFamily="34" charset="0"/>
              </a:rPr>
              <a:t>C:\&gt; SET OSHEAP 150000 -&gt; LRT-OSHEAP = 8MB+ 30MB = 38MB</a:t>
            </a:r>
          </a:p>
          <a:p>
            <a:r>
              <a:rPr lang="de-AT" dirty="0">
                <a:solidFill>
                  <a:srgbClr val="0B68B6"/>
                </a:solidFill>
                <a:latin typeface="Abadi" panose="020B0604020104020204" pitchFamily="34" charset="0"/>
              </a:rPr>
              <a:t>	C:\&gt; </a:t>
            </a:r>
            <a:r>
              <a:rPr lang="de-AT" dirty="0" err="1">
                <a:solidFill>
                  <a:srgbClr val="0B68B6"/>
                </a:solidFill>
                <a:latin typeface="Abadi" panose="020B0604020104020204" pitchFamily="34" charset="0"/>
              </a:rPr>
              <a:t>dataservice</a:t>
            </a:r>
            <a:r>
              <a:rPr lang="de-AT" dirty="0">
                <a:solidFill>
                  <a:srgbClr val="0B68B6"/>
                </a:solidFill>
                <a:latin typeface="Abadi" panose="020B0604020104020204" pitchFamily="34" charset="0"/>
              </a:rPr>
              <a:t> </a:t>
            </a:r>
            <a:r>
              <a:rPr lang="de-AT" dirty="0" err="1">
                <a:solidFill>
                  <a:srgbClr val="0B68B6"/>
                </a:solidFill>
                <a:latin typeface="Abadi" panose="020B0604020104020204" pitchFamily="34" charset="0"/>
              </a:rPr>
              <a:t>start</a:t>
            </a:r>
            <a:r>
              <a:rPr lang="de-AT" dirty="0">
                <a:solidFill>
                  <a:srgbClr val="0B68B6"/>
                </a:solidFill>
                <a:latin typeface="Abadi" panose="020B0604020104020204" pitchFamily="34" charset="0"/>
              </a:rPr>
              <a:t> –</a:t>
            </a:r>
            <a:r>
              <a:rPr lang="de-AT" dirty="0" err="1">
                <a:solidFill>
                  <a:srgbClr val="0B68B6"/>
                </a:solidFill>
                <a:latin typeface="Abadi" panose="020B0604020104020204" pitchFamily="34" charset="0"/>
              </a:rPr>
              <a:t>memsize</a:t>
            </a:r>
            <a:r>
              <a:rPr lang="de-AT" dirty="0">
                <a:solidFill>
                  <a:srgbClr val="0B68B6"/>
                </a:solidFill>
                <a:latin typeface="Abadi" panose="020B0604020104020204" pitchFamily="34" charset="0"/>
              </a:rPr>
              <a:t>=30000 -&gt; Dataservice benötigt 30MB</a:t>
            </a:r>
          </a:p>
          <a:p>
            <a:pPr algn="l"/>
            <a:r>
              <a:rPr lang="de-AT" dirty="0">
                <a:solidFill>
                  <a:srgbClr val="0B68B6"/>
                </a:solidFill>
                <a:latin typeface="Abadi" panose="020B0604020104020204" pitchFamily="34" charset="0"/>
              </a:rPr>
              <a:t>	LRT-OSHEAP 38MB – 30MB = 8MB noch verfügbar.</a:t>
            </a:r>
          </a:p>
          <a:p>
            <a:pPr algn="l"/>
            <a:r>
              <a:rPr lang="de-AT" dirty="0">
                <a:solidFill>
                  <a:srgbClr val="0B68B6"/>
                </a:solidFill>
                <a:latin typeface="Abadi" panose="020B0604020104020204" pitchFamily="34" charset="0"/>
              </a:rPr>
              <a:t>	Beim Beenden des Dataservice werden die 30MB wieder beim LRT-OSHEAP hinzugefügt.</a:t>
            </a:r>
          </a:p>
          <a:p>
            <a:pPr algn="l"/>
            <a:endParaRPr lang="de-AT" sz="2000" dirty="0">
              <a:solidFill>
                <a:srgbClr val="0B68B6"/>
              </a:solidFill>
              <a:latin typeface="Abadi" panose="020B0604020104020204" pitchFamily="34" charset="0"/>
            </a:endParaRPr>
          </a:p>
          <a:p>
            <a:pPr algn="l"/>
            <a:r>
              <a:rPr lang="de-AT" sz="2000" dirty="0">
                <a:solidFill>
                  <a:srgbClr val="0B68B6"/>
                </a:solidFill>
                <a:latin typeface="Abadi" panose="020B0604020104020204" pitchFamily="34" charset="0"/>
              </a:rPr>
              <a:t>Weiters werden vom OS ca. 60MB für Linux reserviert. Diesen Bereich sieht man über die SYSINFO CIL mit dem Property „LSL_SYSINFO_MEM_RAM_FREE“. Dieser Speicher wird für Linux-Tools verwendet, die bei Bedarf im Hintergrund gestartet werden müssen.</a:t>
            </a:r>
          </a:p>
        </p:txBody>
      </p:sp>
    </p:spTree>
    <p:extLst>
      <p:ext uri="{BB962C8B-B14F-4D97-AF65-F5344CB8AC3E}">
        <p14:creationId xmlns:p14="http://schemas.microsoft.com/office/powerpoint/2010/main" val="238728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Übersicht Sigmatek Betriebssysteme</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2</a:t>
            </a:fld>
            <a:endParaRPr lang="de-AT" dirty="0"/>
          </a:p>
        </p:txBody>
      </p:sp>
      <p:sp>
        <p:nvSpPr>
          <p:cNvPr id="6" name="Textplatzhalter 5">
            <a:extLst>
              <a:ext uri="{FF2B5EF4-FFF2-40B4-BE49-F238E27FC236}">
                <a16:creationId xmlns:a16="http://schemas.microsoft.com/office/drawing/2014/main" id="{D54DDAA5-E1D7-4FE7-8730-AB12F66D3B50}"/>
              </a:ext>
            </a:extLst>
          </p:cNvPr>
          <p:cNvSpPr>
            <a:spLocks noGrp="1"/>
          </p:cNvSpPr>
          <p:nvPr>
            <p:ph type="body" sz="quarter" idx="15"/>
          </p:nvPr>
        </p:nvSpPr>
        <p:spPr>
          <a:xfrm>
            <a:off x="1421758" y="4034389"/>
            <a:ext cx="2219325" cy="313932"/>
          </a:xfrm>
        </p:spPr>
        <p:txBody>
          <a:bodyPr/>
          <a:lstStyle/>
          <a:p>
            <a:r>
              <a:rPr lang="de-AT" dirty="0"/>
              <a:t>RTK / LARS</a:t>
            </a:r>
          </a:p>
        </p:txBody>
      </p:sp>
      <p:sp>
        <p:nvSpPr>
          <p:cNvPr id="7" name="Textplatzhalter 6">
            <a:extLst>
              <a:ext uri="{FF2B5EF4-FFF2-40B4-BE49-F238E27FC236}">
                <a16:creationId xmlns:a16="http://schemas.microsoft.com/office/drawing/2014/main" id="{E6D217F5-FBC3-4FF2-8E62-98D820EDA677}"/>
              </a:ext>
            </a:extLst>
          </p:cNvPr>
          <p:cNvSpPr>
            <a:spLocks noGrp="1"/>
          </p:cNvSpPr>
          <p:nvPr>
            <p:ph type="body" sz="quarter" idx="16"/>
          </p:nvPr>
        </p:nvSpPr>
        <p:spPr>
          <a:xfrm>
            <a:off x="4985016" y="4034389"/>
            <a:ext cx="2219325" cy="313932"/>
          </a:xfrm>
        </p:spPr>
        <p:txBody>
          <a:bodyPr/>
          <a:lstStyle/>
          <a:p>
            <a:r>
              <a:rPr lang="de-AT" dirty="0"/>
              <a:t>Salamander</a:t>
            </a:r>
          </a:p>
        </p:txBody>
      </p:sp>
      <p:sp>
        <p:nvSpPr>
          <p:cNvPr id="8" name="Textplatzhalter 7">
            <a:extLst>
              <a:ext uri="{FF2B5EF4-FFF2-40B4-BE49-F238E27FC236}">
                <a16:creationId xmlns:a16="http://schemas.microsoft.com/office/drawing/2014/main" id="{B494C191-8416-4D8E-AFA3-52A672E74010}"/>
              </a:ext>
            </a:extLst>
          </p:cNvPr>
          <p:cNvSpPr>
            <a:spLocks noGrp="1"/>
          </p:cNvSpPr>
          <p:nvPr>
            <p:ph type="body" sz="quarter" idx="17"/>
          </p:nvPr>
        </p:nvSpPr>
        <p:spPr>
          <a:xfrm>
            <a:off x="8548274" y="4034389"/>
            <a:ext cx="2219325" cy="313932"/>
          </a:xfrm>
        </p:spPr>
        <p:txBody>
          <a:bodyPr/>
          <a:lstStyle/>
          <a:p>
            <a:r>
              <a:rPr lang="de-AT" dirty="0"/>
              <a:t>Gecko</a:t>
            </a:r>
          </a:p>
          <a:p>
            <a:endParaRPr lang="de-AT" dirty="0"/>
          </a:p>
        </p:txBody>
      </p:sp>
      <p:sp>
        <p:nvSpPr>
          <p:cNvPr id="2" name="Textplatzhalter 1">
            <a:extLst>
              <a:ext uri="{FF2B5EF4-FFF2-40B4-BE49-F238E27FC236}">
                <a16:creationId xmlns:a16="http://schemas.microsoft.com/office/drawing/2014/main" id="{DA919F44-2F0F-4EB9-A942-C5C5087A473C}"/>
              </a:ext>
            </a:extLst>
          </p:cNvPr>
          <p:cNvSpPr>
            <a:spLocks noGrp="1"/>
          </p:cNvSpPr>
          <p:nvPr>
            <p:ph type="body" sz="quarter" idx="20"/>
          </p:nvPr>
        </p:nvSpPr>
        <p:spPr>
          <a:xfrm>
            <a:off x="1096258" y="4517358"/>
            <a:ext cx="2870324" cy="313932"/>
          </a:xfrm>
        </p:spPr>
        <p:txBody>
          <a:bodyPr/>
          <a:lstStyle/>
          <a:p>
            <a:r>
              <a:rPr lang="de-AT" dirty="0"/>
              <a:t>Harte Echtzeit</a:t>
            </a:r>
            <a:br>
              <a:rPr lang="de-AT" dirty="0"/>
            </a:br>
            <a:r>
              <a:rPr lang="de-AT" dirty="0"/>
              <a:t>On Time RTOS-32</a:t>
            </a:r>
          </a:p>
        </p:txBody>
      </p:sp>
      <p:sp>
        <p:nvSpPr>
          <p:cNvPr id="3" name="Textplatzhalter 2">
            <a:extLst>
              <a:ext uri="{FF2B5EF4-FFF2-40B4-BE49-F238E27FC236}">
                <a16:creationId xmlns:a16="http://schemas.microsoft.com/office/drawing/2014/main" id="{CD32E377-4173-40C4-A455-4F8568C5742D}"/>
              </a:ext>
            </a:extLst>
          </p:cNvPr>
          <p:cNvSpPr>
            <a:spLocks noGrp="1"/>
          </p:cNvSpPr>
          <p:nvPr>
            <p:ph type="body" sz="quarter" idx="21"/>
          </p:nvPr>
        </p:nvSpPr>
        <p:spPr>
          <a:xfrm>
            <a:off x="5003677" y="4493672"/>
            <a:ext cx="2219325" cy="313932"/>
          </a:xfrm>
        </p:spPr>
        <p:txBody>
          <a:bodyPr/>
          <a:lstStyle/>
          <a:p>
            <a:r>
              <a:rPr lang="de-AT" dirty="0"/>
              <a:t>Harte Echtzeit</a:t>
            </a:r>
            <a:br>
              <a:rPr lang="de-AT" dirty="0"/>
            </a:br>
            <a:r>
              <a:rPr lang="de-AT" dirty="0"/>
              <a:t>LVD Backend &amp; LSE </a:t>
            </a:r>
            <a:br>
              <a:rPr lang="de-AT" dirty="0"/>
            </a:br>
            <a:r>
              <a:rPr lang="de-AT" dirty="0"/>
              <a:t>Linux basiert</a:t>
            </a:r>
          </a:p>
        </p:txBody>
      </p:sp>
      <p:sp>
        <p:nvSpPr>
          <p:cNvPr id="12" name="Textplatzhalter 11">
            <a:extLst>
              <a:ext uri="{FF2B5EF4-FFF2-40B4-BE49-F238E27FC236}">
                <a16:creationId xmlns:a16="http://schemas.microsoft.com/office/drawing/2014/main" id="{8F397D91-239E-45DC-9F29-CF2E9ADB9017}"/>
              </a:ext>
            </a:extLst>
          </p:cNvPr>
          <p:cNvSpPr>
            <a:spLocks noGrp="1"/>
          </p:cNvSpPr>
          <p:nvPr>
            <p:ph type="body" sz="quarter" idx="22"/>
          </p:nvPr>
        </p:nvSpPr>
        <p:spPr>
          <a:xfrm>
            <a:off x="8212817" y="4493672"/>
            <a:ext cx="2909718" cy="313932"/>
          </a:xfrm>
        </p:spPr>
        <p:txBody>
          <a:bodyPr/>
          <a:lstStyle/>
          <a:p>
            <a:r>
              <a:rPr lang="de-AT" dirty="0"/>
              <a:t>Keine Harte Echtzeit</a:t>
            </a:r>
            <a:br>
              <a:rPr lang="de-AT" dirty="0"/>
            </a:br>
            <a:r>
              <a:rPr lang="de-AT" dirty="0"/>
              <a:t>LVD und LSE</a:t>
            </a:r>
            <a:br>
              <a:rPr lang="de-AT" dirty="0"/>
            </a:br>
            <a:r>
              <a:rPr lang="de-AT" dirty="0"/>
              <a:t>Linux basiert</a:t>
            </a:r>
          </a:p>
        </p:txBody>
      </p:sp>
      <p:pic>
        <p:nvPicPr>
          <p:cNvPr id="24" name="Grafik 23" descr="Glühbirne und Zahnrad">
            <a:extLst>
              <a:ext uri="{FF2B5EF4-FFF2-40B4-BE49-F238E27FC236}">
                <a16:creationId xmlns:a16="http://schemas.microsoft.com/office/drawing/2014/main" id="{7CA66A41-4D59-4193-9C3D-0C98C794341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425523" y="3096654"/>
            <a:ext cx="568196" cy="551609"/>
          </a:xfrm>
          <a:prstGeom prst="rect">
            <a:avLst/>
          </a:prstGeom>
        </p:spPr>
      </p:pic>
      <p:pic>
        <p:nvPicPr>
          <p:cNvPr id="14" name="Grafik 13">
            <a:extLst>
              <a:ext uri="{FF2B5EF4-FFF2-40B4-BE49-F238E27FC236}">
                <a16:creationId xmlns:a16="http://schemas.microsoft.com/office/drawing/2014/main" id="{851CCB8A-8FA2-476E-B5CD-A5C4AF1E62EA}"/>
              </a:ext>
            </a:extLst>
          </p:cNvPr>
          <p:cNvPicPr>
            <a:picLocks noChangeAspect="1"/>
          </p:cNvPicPr>
          <p:nvPr/>
        </p:nvPicPr>
        <p:blipFill>
          <a:blip r:embed="rId4"/>
          <a:stretch>
            <a:fillRect/>
          </a:stretch>
        </p:blipFill>
        <p:spPr>
          <a:xfrm>
            <a:off x="837352" y="1626484"/>
            <a:ext cx="2552821" cy="2081139"/>
          </a:xfrm>
          <a:prstGeom prst="rect">
            <a:avLst/>
          </a:prstGeom>
        </p:spPr>
      </p:pic>
      <p:pic>
        <p:nvPicPr>
          <p:cNvPr id="10" name="Grafik 9">
            <a:extLst>
              <a:ext uri="{FF2B5EF4-FFF2-40B4-BE49-F238E27FC236}">
                <a16:creationId xmlns:a16="http://schemas.microsoft.com/office/drawing/2014/main" id="{176D648D-D67A-49A7-A203-831AAFA8C6AB}"/>
              </a:ext>
            </a:extLst>
          </p:cNvPr>
          <p:cNvPicPr>
            <a:picLocks noChangeAspect="1"/>
          </p:cNvPicPr>
          <p:nvPr/>
        </p:nvPicPr>
        <p:blipFill>
          <a:blip r:embed="rId5"/>
          <a:stretch>
            <a:fillRect/>
          </a:stretch>
        </p:blipFill>
        <p:spPr>
          <a:xfrm>
            <a:off x="2231598" y="2008709"/>
            <a:ext cx="2125190" cy="1961332"/>
          </a:xfrm>
          <a:prstGeom prst="rect">
            <a:avLst/>
          </a:prstGeom>
        </p:spPr>
      </p:pic>
      <p:sp>
        <p:nvSpPr>
          <p:cNvPr id="15" name="Rechteck 14">
            <a:extLst>
              <a:ext uri="{FF2B5EF4-FFF2-40B4-BE49-F238E27FC236}">
                <a16:creationId xmlns:a16="http://schemas.microsoft.com/office/drawing/2014/main" id="{0BF297F9-06DD-4DCD-ACDE-3B5103EFD99E}"/>
              </a:ext>
            </a:extLst>
          </p:cNvPr>
          <p:cNvSpPr/>
          <p:nvPr/>
        </p:nvSpPr>
        <p:spPr>
          <a:xfrm>
            <a:off x="837353" y="1626484"/>
            <a:ext cx="3391748" cy="2288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9" name="Grafik 18">
            <a:extLst>
              <a:ext uri="{FF2B5EF4-FFF2-40B4-BE49-F238E27FC236}">
                <a16:creationId xmlns:a16="http://schemas.microsoft.com/office/drawing/2014/main" id="{6C49FFB4-4741-4E78-9053-B433F5C83C88}"/>
              </a:ext>
            </a:extLst>
          </p:cNvPr>
          <p:cNvPicPr>
            <a:picLocks noChangeAspect="1"/>
          </p:cNvPicPr>
          <p:nvPr/>
        </p:nvPicPr>
        <p:blipFill>
          <a:blip r:embed="rId6"/>
          <a:stretch>
            <a:fillRect/>
          </a:stretch>
        </p:blipFill>
        <p:spPr>
          <a:xfrm>
            <a:off x="5556926" y="1634943"/>
            <a:ext cx="1112826" cy="2113539"/>
          </a:xfrm>
          <a:prstGeom prst="rect">
            <a:avLst/>
          </a:prstGeom>
        </p:spPr>
      </p:pic>
      <p:pic>
        <p:nvPicPr>
          <p:cNvPr id="23" name="Grafik 22">
            <a:extLst>
              <a:ext uri="{FF2B5EF4-FFF2-40B4-BE49-F238E27FC236}">
                <a16:creationId xmlns:a16="http://schemas.microsoft.com/office/drawing/2014/main" id="{6242D84B-A3EA-44C6-B752-342E5DCFFC48}"/>
              </a:ext>
            </a:extLst>
          </p:cNvPr>
          <p:cNvPicPr>
            <a:picLocks noChangeAspect="1"/>
          </p:cNvPicPr>
          <p:nvPr/>
        </p:nvPicPr>
        <p:blipFill>
          <a:blip r:embed="rId7"/>
          <a:stretch>
            <a:fillRect/>
          </a:stretch>
        </p:blipFill>
        <p:spPr>
          <a:xfrm>
            <a:off x="8884116" y="1672335"/>
            <a:ext cx="1547639" cy="2100985"/>
          </a:xfrm>
          <a:prstGeom prst="rect">
            <a:avLst/>
          </a:prstGeom>
        </p:spPr>
      </p:pic>
    </p:spTree>
    <p:extLst>
      <p:ext uri="{BB962C8B-B14F-4D97-AF65-F5344CB8AC3E}">
        <p14:creationId xmlns:p14="http://schemas.microsoft.com/office/powerpoint/2010/main" val="1667610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Speicherverwaltung LRT-Heap</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20</a:t>
            </a:fld>
            <a:endParaRPr lang="de-AT" dirty="0"/>
          </a:p>
        </p:txBody>
      </p:sp>
      <p:sp>
        <p:nvSpPr>
          <p:cNvPr id="9" name="Textfeld 8">
            <a:extLst>
              <a:ext uri="{FF2B5EF4-FFF2-40B4-BE49-F238E27FC236}">
                <a16:creationId xmlns:a16="http://schemas.microsoft.com/office/drawing/2014/main" id="{6BA769E1-AF0C-43D7-B4B1-A3918D6E9836}"/>
              </a:ext>
            </a:extLst>
          </p:cNvPr>
          <p:cNvSpPr txBox="1"/>
          <p:nvPr/>
        </p:nvSpPr>
        <p:spPr>
          <a:xfrm>
            <a:off x="838200" y="1829000"/>
            <a:ext cx="10475068" cy="4401205"/>
          </a:xfrm>
          <a:prstGeom prst="rect">
            <a:avLst/>
          </a:prstGeom>
          <a:noFill/>
        </p:spPr>
        <p:txBody>
          <a:bodyPr wrap="square" rtlCol="0">
            <a:spAutoFit/>
          </a:bodyPr>
          <a:lstStyle/>
          <a:p>
            <a:pPr algn="l"/>
            <a:r>
              <a:rPr lang="de-AT" sz="2000" dirty="0">
                <a:solidFill>
                  <a:srgbClr val="0B68B6"/>
                </a:solidFill>
                <a:latin typeface="Abadi" panose="020B0604020104020204" pitchFamily="34" charset="0"/>
              </a:rPr>
              <a:t>Wenn der LRT intern Speicher braucht, wird dieser vom verfügbaren LRT-Heap abgezogen.</a:t>
            </a:r>
          </a:p>
          <a:p>
            <a:pPr algn="l"/>
            <a:endParaRPr lang="de-AT" sz="2000" dirty="0">
              <a:solidFill>
                <a:srgbClr val="0B68B6"/>
              </a:solidFill>
              <a:latin typeface="Abadi" panose="020B0604020104020204" pitchFamily="34" charset="0"/>
            </a:endParaRPr>
          </a:p>
          <a:p>
            <a:pPr algn="l"/>
            <a:r>
              <a:rPr lang="de-AT" sz="2000" dirty="0">
                <a:solidFill>
                  <a:srgbClr val="0B68B6"/>
                </a:solidFill>
                <a:latin typeface="Abadi" panose="020B0604020104020204" pitchFamily="34" charset="0"/>
              </a:rPr>
              <a:t>Die Größe des LRT-Heap wird vom System konstant vorgegeben und statisch allokiert.</a:t>
            </a:r>
          </a:p>
          <a:p>
            <a:pPr algn="l"/>
            <a:r>
              <a:rPr lang="de-AT" sz="2000" dirty="0">
                <a:solidFill>
                  <a:srgbClr val="0B68B6"/>
                </a:solidFill>
                <a:latin typeface="Abadi" panose="020B0604020104020204" pitchFamily="34" charset="0"/>
              </a:rPr>
              <a:t>Werden Bibliotheken wie der VNC-Server verwendet, kann es vorkommen, dass der LRT-Heap nicht ausreicht und entsprechend dynamisch erweitert werden muss. </a:t>
            </a:r>
          </a:p>
          <a:p>
            <a:pPr algn="l"/>
            <a:r>
              <a:rPr lang="de-AT" sz="2000" dirty="0">
                <a:solidFill>
                  <a:srgbClr val="0B68B6"/>
                </a:solidFill>
                <a:latin typeface="Abadi" panose="020B0604020104020204" pitchFamily="34" charset="0"/>
              </a:rPr>
              <a:t>Ist dies der Fall, wird der benötigte Speicher ebenfalls vom OS-Heap abgezogen und für die restliche Laufzeit des Systems dem LRT-Heap zugewiesen.</a:t>
            </a:r>
          </a:p>
          <a:p>
            <a:pPr algn="l"/>
            <a:r>
              <a:rPr lang="de-AT" sz="2000" dirty="0">
                <a:solidFill>
                  <a:srgbClr val="0B68B6"/>
                </a:solidFill>
                <a:latin typeface="Abadi" panose="020B0604020104020204" pitchFamily="34" charset="0"/>
              </a:rPr>
              <a:t> </a:t>
            </a:r>
          </a:p>
          <a:p>
            <a:pPr algn="l"/>
            <a:r>
              <a:rPr lang="de-AT" sz="2000" dirty="0">
                <a:solidFill>
                  <a:srgbClr val="0B68B6"/>
                </a:solidFill>
                <a:latin typeface="Abadi" panose="020B0604020104020204" pitchFamily="34" charset="0"/>
              </a:rPr>
              <a:t>Ermitteln von LRT-Heap Informationen </a:t>
            </a:r>
          </a:p>
          <a:p>
            <a:pPr algn="l"/>
            <a:r>
              <a:rPr lang="de-AT" sz="2000" dirty="0">
                <a:solidFill>
                  <a:srgbClr val="0B68B6"/>
                </a:solidFill>
                <a:latin typeface="Abadi" panose="020B0604020104020204" pitchFamily="34" charset="0"/>
              </a:rPr>
              <a:t>LSL_SYSVAR:</a:t>
            </a:r>
          </a:p>
          <a:p>
            <a:pPr algn="l"/>
            <a:r>
              <a:rPr lang="en-US" sz="2000" b="1" dirty="0">
                <a:solidFill>
                  <a:srgbClr val="7F0055"/>
                </a:solidFill>
                <a:latin typeface="Monospace"/>
              </a:rPr>
              <a:t>	unsigned</a:t>
            </a:r>
            <a:r>
              <a:rPr lang="en-US" sz="2000" b="1" dirty="0">
                <a:solidFill>
                  <a:srgbClr val="000000"/>
                </a:solidFill>
                <a:latin typeface="Monospace"/>
              </a:rPr>
              <a:t> </a:t>
            </a:r>
            <a:r>
              <a:rPr lang="en-US" sz="2000" b="1" dirty="0">
                <a:solidFill>
                  <a:srgbClr val="7F0055"/>
                </a:solidFill>
                <a:latin typeface="Monospace"/>
              </a:rPr>
              <a:t>long</a:t>
            </a:r>
            <a:r>
              <a:rPr lang="en-US" sz="2000" b="1" dirty="0">
                <a:solidFill>
                  <a:srgbClr val="000000"/>
                </a:solidFill>
                <a:latin typeface="Monospace"/>
              </a:rPr>
              <a:t> </a:t>
            </a:r>
            <a:r>
              <a:rPr lang="en-US" sz="2000" b="1" dirty="0" err="1">
                <a:solidFill>
                  <a:srgbClr val="0000C0"/>
                </a:solidFill>
                <a:latin typeface="Monospace"/>
              </a:rPr>
              <a:t>preHeapTotal</a:t>
            </a:r>
            <a:r>
              <a:rPr lang="en-US" sz="2000" b="1" dirty="0">
                <a:solidFill>
                  <a:srgbClr val="000000"/>
                </a:solidFill>
                <a:latin typeface="Monospace"/>
              </a:rPr>
              <a:t>; </a:t>
            </a:r>
            <a:r>
              <a:rPr lang="en-US" sz="2000" b="1" dirty="0">
                <a:solidFill>
                  <a:srgbClr val="3F7F5F"/>
                </a:solidFill>
                <a:latin typeface="Monospace"/>
              </a:rPr>
              <a:t>// M 10E8</a:t>
            </a:r>
          </a:p>
          <a:p>
            <a:pPr algn="l"/>
            <a:r>
              <a:rPr lang="en-US" sz="2000" b="1" dirty="0">
                <a:solidFill>
                  <a:srgbClr val="7F0055"/>
                </a:solidFill>
                <a:latin typeface="Monospace"/>
              </a:rPr>
              <a:t>	unsigned</a:t>
            </a:r>
            <a:r>
              <a:rPr lang="en-US" sz="2000" b="1" dirty="0">
                <a:solidFill>
                  <a:srgbClr val="000000"/>
                </a:solidFill>
                <a:latin typeface="Monospace"/>
              </a:rPr>
              <a:t> </a:t>
            </a:r>
            <a:r>
              <a:rPr lang="en-US" sz="2000" b="1" dirty="0">
                <a:solidFill>
                  <a:srgbClr val="7F0055"/>
                </a:solidFill>
                <a:latin typeface="Monospace"/>
              </a:rPr>
              <a:t>long</a:t>
            </a:r>
            <a:r>
              <a:rPr lang="en-US" sz="2000" b="1" dirty="0">
                <a:solidFill>
                  <a:srgbClr val="000000"/>
                </a:solidFill>
                <a:latin typeface="Monospace"/>
              </a:rPr>
              <a:t> </a:t>
            </a:r>
            <a:r>
              <a:rPr lang="en-US" sz="2000" b="1" dirty="0" err="1">
                <a:solidFill>
                  <a:srgbClr val="0000C0"/>
                </a:solidFill>
                <a:latin typeface="Monospace"/>
              </a:rPr>
              <a:t>preHeapFree</a:t>
            </a:r>
            <a:r>
              <a:rPr lang="en-US" sz="2000" b="1" dirty="0">
                <a:solidFill>
                  <a:srgbClr val="000000"/>
                </a:solidFill>
                <a:latin typeface="Monospace"/>
              </a:rPr>
              <a:t>; </a:t>
            </a:r>
            <a:r>
              <a:rPr lang="en-US" sz="2000" b="1" dirty="0">
                <a:solidFill>
                  <a:srgbClr val="3F7F5F"/>
                </a:solidFill>
                <a:latin typeface="Monospace"/>
              </a:rPr>
              <a:t>// M 10EC</a:t>
            </a:r>
          </a:p>
          <a:p>
            <a:pPr algn="l"/>
            <a:r>
              <a:rPr lang="en-US" sz="2000" b="1" dirty="0">
                <a:solidFill>
                  <a:srgbClr val="7F0055"/>
                </a:solidFill>
                <a:latin typeface="Monospace"/>
              </a:rPr>
              <a:t>	unsigned</a:t>
            </a:r>
            <a:r>
              <a:rPr lang="en-US" sz="2000" b="1" dirty="0">
                <a:solidFill>
                  <a:srgbClr val="000000"/>
                </a:solidFill>
                <a:latin typeface="Monospace"/>
              </a:rPr>
              <a:t> </a:t>
            </a:r>
            <a:r>
              <a:rPr lang="en-US" sz="2000" b="1" dirty="0">
                <a:solidFill>
                  <a:srgbClr val="7F0055"/>
                </a:solidFill>
                <a:latin typeface="Monospace"/>
              </a:rPr>
              <a:t>long</a:t>
            </a:r>
            <a:r>
              <a:rPr lang="en-US" sz="2000" b="1" dirty="0">
                <a:solidFill>
                  <a:srgbClr val="000000"/>
                </a:solidFill>
                <a:latin typeface="Monospace"/>
              </a:rPr>
              <a:t> </a:t>
            </a:r>
            <a:r>
              <a:rPr lang="en-US" sz="2000" b="1" dirty="0" err="1">
                <a:solidFill>
                  <a:srgbClr val="0000C0"/>
                </a:solidFill>
                <a:latin typeface="Monospace"/>
              </a:rPr>
              <a:t>preHeapUsed</a:t>
            </a:r>
            <a:r>
              <a:rPr lang="en-US" sz="2000" b="1" dirty="0">
                <a:solidFill>
                  <a:srgbClr val="000000"/>
                </a:solidFill>
                <a:latin typeface="Monospace"/>
              </a:rPr>
              <a:t>; </a:t>
            </a:r>
            <a:r>
              <a:rPr lang="en-US" sz="2000" b="1" dirty="0">
                <a:solidFill>
                  <a:srgbClr val="3F7F5F"/>
                </a:solidFill>
                <a:latin typeface="Monospace"/>
              </a:rPr>
              <a:t>// M 10F0</a:t>
            </a:r>
          </a:p>
          <a:p>
            <a:pPr algn="l"/>
            <a:r>
              <a:rPr lang="en-US" sz="2000" b="1" dirty="0">
                <a:solidFill>
                  <a:srgbClr val="7F0055"/>
                </a:solidFill>
                <a:latin typeface="Monospace"/>
              </a:rPr>
              <a:t>	unsigned</a:t>
            </a:r>
            <a:r>
              <a:rPr lang="en-US" sz="2000" b="1" dirty="0">
                <a:solidFill>
                  <a:srgbClr val="000000"/>
                </a:solidFill>
                <a:latin typeface="Monospace"/>
              </a:rPr>
              <a:t> </a:t>
            </a:r>
            <a:r>
              <a:rPr lang="en-US" sz="2000" b="1" dirty="0">
                <a:solidFill>
                  <a:srgbClr val="7F0055"/>
                </a:solidFill>
                <a:latin typeface="Monospace"/>
              </a:rPr>
              <a:t>long</a:t>
            </a:r>
            <a:r>
              <a:rPr lang="en-US" sz="2000" b="1" dirty="0">
                <a:solidFill>
                  <a:srgbClr val="000000"/>
                </a:solidFill>
                <a:latin typeface="Monospace"/>
              </a:rPr>
              <a:t> </a:t>
            </a:r>
            <a:r>
              <a:rPr lang="en-US" sz="2000" b="1" dirty="0" err="1">
                <a:solidFill>
                  <a:srgbClr val="0000C0"/>
                </a:solidFill>
                <a:latin typeface="Monospace"/>
              </a:rPr>
              <a:t>preHeapBiggest</a:t>
            </a:r>
            <a:r>
              <a:rPr lang="en-US" sz="2000" b="1" dirty="0">
                <a:solidFill>
                  <a:srgbClr val="000000"/>
                </a:solidFill>
                <a:latin typeface="Monospace"/>
              </a:rPr>
              <a:t>; </a:t>
            </a:r>
            <a:r>
              <a:rPr lang="en-US" sz="2000" b="1" dirty="0">
                <a:solidFill>
                  <a:srgbClr val="3F7F5F"/>
                </a:solidFill>
                <a:latin typeface="Monospace"/>
              </a:rPr>
              <a:t>// M 10F4</a:t>
            </a:r>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3643369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TASK / CPU-CORE(S)</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21</a:t>
            </a:fld>
            <a:endParaRPr lang="de-AT" dirty="0"/>
          </a:p>
        </p:txBody>
      </p:sp>
      <p:sp>
        <p:nvSpPr>
          <p:cNvPr id="7" name="Textfeld 6">
            <a:extLst>
              <a:ext uri="{FF2B5EF4-FFF2-40B4-BE49-F238E27FC236}">
                <a16:creationId xmlns:a16="http://schemas.microsoft.com/office/drawing/2014/main" id="{D478B749-E126-40D0-A08F-C8F4FA602C47}"/>
              </a:ext>
            </a:extLst>
          </p:cNvPr>
          <p:cNvSpPr txBox="1"/>
          <p:nvPr/>
        </p:nvSpPr>
        <p:spPr>
          <a:xfrm>
            <a:off x="838200" y="1658863"/>
            <a:ext cx="10202694" cy="4708981"/>
          </a:xfrm>
          <a:prstGeom prst="rect">
            <a:avLst/>
          </a:prstGeom>
          <a:noFill/>
        </p:spPr>
        <p:txBody>
          <a:bodyPr wrap="square" rtlCol="0">
            <a:spAutoFit/>
          </a:bodyPr>
          <a:lstStyle/>
          <a:p>
            <a:pPr algn="l"/>
            <a:r>
              <a:rPr lang="de-AT" sz="2000" dirty="0">
                <a:solidFill>
                  <a:srgbClr val="0B68B6"/>
                </a:solidFill>
                <a:latin typeface="Abadi" panose="020B0604020104020204" pitchFamily="34" charset="0"/>
              </a:rPr>
              <a:t>Single Core CPU: </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Es gibt keine Einstellungen, alles läuft auf einem Core.</a:t>
            </a:r>
          </a:p>
          <a:p>
            <a:pPr algn="l"/>
            <a:r>
              <a:rPr lang="de-AT" sz="2000" dirty="0">
                <a:solidFill>
                  <a:srgbClr val="0B68B6"/>
                </a:solidFill>
                <a:latin typeface="Abadi" panose="020B0604020104020204" pitchFamily="34" charset="0"/>
              </a:rPr>
              <a:t>Dual Core CPU: </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Core0 ist für RT-Tasks reserviert. (Realtime, </a:t>
            </a:r>
            <a:r>
              <a:rPr lang="de-AT" sz="2000" dirty="0" err="1">
                <a:solidFill>
                  <a:srgbClr val="0B68B6"/>
                </a:solidFill>
                <a:latin typeface="Abadi" panose="020B0604020104020204" pitchFamily="34" charset="0"/>
              </a:rPr>
              <a:t>Cyclic</a:t>
            </a:r>
            <a:r>
              <a:rPr lang="de-AT" sz="2000" dirty="0">
                <a:solidFill>
                  <a:srgbClr val="0B68B6"/>
                </a:solidFill>
                <a:latin typeface="Abadi" panose="020B0604020104020204" pitchFamily="34" charset="0"/>
              </a:rPr>
              <a: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Alle weiteren Tasks, wie Background und Linux-Tasks, laufen auf Core1.</a:t>
            </a:r>
          </a:p>
          <a:p>
            <a:pPr algn="l"/>
            <a:r>
              <a:rPr lang="de-AT" sz="2000" dirty="0">
                <a:solidFill>
                  <a:srgbClr val="0B68B6"/>
                </a:solidFill>
                <a:latin typeface="Abadi" panose="020B0604020104020204" pitchFamily="34" charset="0"/>
              </a:rPr>
              <a:t>Multi Core CPU: </a:t>
            </a:r>
          </a:p>
          <a:p>
            <a:pPr marL="342900" indent="-342900">
              <a:buFont typeface="Arial" panose="020B0604020202020204" pitchFamily="34" charset="0"/>
              <a:buChar char="•"/>
            </a:pPr>
            <a:r>
              <a:rPr lang="de-AT" sz="2000" dirty="0">
                <a:solidFill>
                  <a:srgbClr val="0B68B6"/>
                </a:solidFill>
                <a:latin typeface="Abadi" panose="020B0604020104020204" pitchFamily="34" charset="0"/>
              </a:rPr>
              <a:t>Core0 ist für RT-Tasks reserviert. (Realtime, </a:t>
            </a:r>
            <a:r>
              <a:rPr lang="de-AT" sz="2000" dirty="0" err="1">
                <a:solidFill>
                  <a:srgbClr val="0B68B6"/>
                </a:solidFill>
                <a:latin typeface="Abadi" panose="020B0604020104020204" pitchFamily="34" charset="0"/>
              </a:rPr>
              <a:t>Cyclic</a:t>
            </a:r>
            <a:r>
              <a:rPr lang="de-AT" sz="2000" dirty="0">
                <a:solidFill>
                  <a:srgbClr val="0B68B6"/>
                </a:solidFill>
                <a:latin typeface="Abadi" panose="020B0604020104020204" pitchFamily="34" charset="0"/>
              </a:rPr>
              <a: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Die Verwendung und Auslastung der nicht reservierten Cores wird von Linux automatisch verwaltet. Somit ist es möglich, dass derselbe Task auf unterschiedlichen Cores läuft, um die einzelnen Kerne möglichst gleichmäßig auszulasten.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Auf den freien Cores laufen beispielsweise Tasks wie Chromium, Dataservice, Webserver, WPA-</a:t>
            </a:r>
            <a:r>
              <a:rPr lang="de-AT" sz="2000" dirty="0" err="1">
                <a:solidFill>
                  <a:srgbClr val="0B68B6"/>
                </a:solidFill>
                <a:latin typeface="Abadi" panose="020B0604020104020204" pitchFamily="34" charset="0"/>
              </a:rPr>
              <a:t>Supplicant</a:t>
            </a:r>
            <a:r>
              <a:rPr lang="de-AT" sz="2000" dirty="0">
                <a:solidFill>
                  <a:srgbClr val="0B68B6"/>
                </a:solidFill>
                <a:latin typeface="Abadi" panose="020B0604020104020204" pitchFamily="34" charset="0"/>
              </a:rPr>
              <a:t>, andere WLAN-Tools, …</a:t>
            </a:r>
          </a:p>
          <a:p>
            <a:pPr algn="l"/>
            <a:endParaRPr lang="de-AT" sz="2000" dirty="0">
              <a:solidFill>
                <a:srgbClr val="0B68B6"/>
              </a:solidFill>
              <a:latin typeface="Abadi" panose="020B0604020104020204" pitchFamily="34" charset="0"/>
            </a:endParaRPr>
          </a:p>
          <a:p>
            <a:pPr algn="l"/>
            <a:r>
              <a:rPr lang="de-AT" sz="2000" dirty="0">
                <a:solidFill>
                  <a:srgbClr val="0B68B6"/>
                </a:solidFill>
                <a:latin typeface="Abadi" panose="020B0604020104020204" pitchFamily="34" charset="0"/>
              </a:rPr>
              <a:t>Bei Bedarf kann die Reservierung des Core0 für die RT-Tasks über den CLI Befehl „SET ISOLCPUS OFF“ über das </a:t>
            </a:r>
            <a:r>
              <a:rPr lang="de-AT" sz="2000" dirty="0" err="1">
                <a:solidFill>
                  <a:srgbClr val="0B68B6"/>
                </a:solidFill>
                <a:latin typeface="Abadi" panose="020B0604020104020204" pitchFamily="34" charset="0"/>
              </a:rPr>
              <a:t>Startupscript</a:t>
            </a:r>
            <a:r>
              <a:rPr lang="de-AT" sz="2000" dirty="0">
                <a:solidFill>
                  <a:srgbClr val="0B68B6"/>
                </a:solidFill>
                <a:latin typeface="Abadi" panose="020B0604020104020204" pitchFamily="34" charset="0"/>
              </a:rPr>
              <a:t> </a:t>
            </a:r>
            <a:r>
              <a:rPr lang="de-AT" sz="2000" dirty="0" err="1">
                <a:solidFill>
                  <a:srgbClr val="0B68B6"/>
                </a:solidFill>
                <a:latin typeface="Abadi" panose="020B0604020104020204" pitchFamily="34" charset="0"/>
              </a:rPr>
              <a:t>autoexec.lsl</a:t>
            </a:r>
            <a:r>
              <a:rPr lang="de-AT" sz="2000" dirty="0">
                <a:solidFill>
                  <a:srgbClr val="0B68B6"/>
                </a:solidFill>
                <a:latin typeface="Abadi" panose="020B0604020104020204" pitchFamily="34" charset="0"/>
              </a:rPr>
              <a:t> deaktiviert werden.</a:t>
            </a:r>
          </a:p>
        </p:txBody>
      </p:sp>
    </p:spTree>
    <p:extLst>
      <p:ext uri="{BB962C8B-B14F-4D97-AF65-F5344CB8AC3E}">
        <p14:creationId xmlns:p14="http://schemas.microsoft.com/office/powerpoint/2010/main" val="190935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a:xfrm>
            <a:off x="980404" y="648310"/>
            <a:ext cx="9144000" cy="590931"/>
          </a:xfrm>
        </p:spPr>
        <p:txBody>
          <a:bodyPr/>
          <a:lstStyle/>
          <a:p>
            <a:r>
              <a:rPr lang="de-AT" dirty="0">
                <a:solidFill>
                  <a:srgbClr val="0B68B6"/>
                </a:solidFill>
              </a:rPr>
              <a:t>Diagnose - </a:t>
            </a:r>
            <a:r>
              <a:rPr lang="de-AT" dirty="0" err="1">
                <a:solidFill>
                  <a:srgbClr val="0B68B6"/>
                </a:solidFill>
              </a:rPr>
              <a:t>Profiling</a:t>
            </a:r>
            <a:r>
              <a:rPr lang="de-AT" dirty="0">
                <a:solidFill>
                  <a:srgbClr val="0B68B6"/>
                </a:solidFill>
              </a:rPr>
              <a:t> (TRACEVIEW)</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22</a:t>
            </a:fld>
            <a:endParaRPr lang="de-AT" dirty="0"/>
          </a:p>
        </p:txBody>
      </p:sp>
      <p:pic>
        <p:nvPicPr>
          <p:cNvPr id="3" name="Grafik 2">
            <a:extLst>
              <a:ext uri="{FF2B5EF4-FFF2-40B4-BE49-F238E27FC236}">
                <a16:creationId xmlns:a16="http://schemas.microsoft.com/office/drawing/2014/main" id="{DA3504D4-1D4A-45CF-A093-2A9056897DBF}"/>
              </a:ext>
            </a:extLst>
          </p:cNvPr>
          <p:cNvPicPr>
            <a:picLocks noChangeAspect="1"/>
          </p:cNvPicPr>
          <p:nvPr/>
        </p:nvPicPr>
        <p:blipFill>
          <a:blip r:embed="rId2"/>
          <a:stretch>
            <a:fillRect/>
          </a:stretch>
        </p:blipFill>
        <p:spPr>
          <a:xfrm>
            <a:off x="125548" y="1240358"/>
            <a:ext cx="11940904" cy="5617641"/>
          </a:xfrm>
          <a:prstGeom prst="rect">
            <a:avLst/>
          </a:prstGeom>
        </p:spPr>
      </p:pic>
    </p:spTree>
    <p:extLst>
      <p:ext uri="{BB962C8B-B14F-4D97-AF65-F5344CB8AC3E}">
        <p14:creationId xmlns:p14="http://schemas.microsoft.com/office/powerpoint/2010/main" val="4083439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Diagnose - Logfiles</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23</a:t>
            </a:fld>
            <a:endParaRPr lang="de-AT" dirty="0"/>
          </a:p>
        </p:txBody>
      </p:sp>
      <p:pic>
        <p:nvPicPr>
          <p:cNvPr id="3" name="Grafik 2">
            <a:extLst>
              <a:ext uri="{FF2B5EF4-FFF2-40B4-BE49-F238E27FC236}">
                <a16:creationId xmlns:a16="http://schemas.microsoft.com/office/drawing/2014/main" id="{0D2821A0-0393-4430-864C-AE6D4E624358}"/>
              </a:ext>
            </a:extLst>
          </p:cNvPr>
          <p:cNvPicPr>
            <a:picLocks noChangeAspect="1"/>
          </p:cNvPicPr>
          <p:nvPr/>
        </p:nvPicPr>
        <p:blipFill>
          <a:blip r:embed="rId2"/>
          <a:stretch>
            <a:fillRect/>
          </a:stretch>
        </p:blipFill>
        <p:spPr>
          <a:xfrm>
            <a:off x="980404" y="1729520"/>
            <a:ext cx="5419725" cy="4781550"/>
          </a:xfrm>
          <a:prstGeom prst="rect">
            <a:avLst/>
          </a:prstGeom>
        </p:spPr>
      </p:pic>
      <p:pic>
        <p:nvPicPr>
          <p:cNvPr id="10" name="Grafik 9">
            <a:extLst>
              <a:ext uri="{FF2B5EF4-FFF2-40B4-BE49-F238E27FC236}">
                <a16:creationId xmlns:a16="http://schemas.microsoft.com/office/drawing/2014/main" id="{A01D3DF8-DE95-40BE-8D6C-47B5B389AB39}"/>
              </a:ext>
            </a:extLst>
          </p:cNvPr>
          <p:cNvPicPr>
            <a:picLocks noChangeAspect="1"/>
          </p:cNvPicPr>
          <p:nvPr/>
        </p:nvPicPr>
        <p:blipFill>
          <a:blip r:embed="rId3"/>
          <a:stretch>
            <a:fillRect/>
          </a:stretch>
        </p:blipFill>
        <p:spPr>
          <a:xfrm>
            <a:off x="4700202" y="1147665"/>
            <a:ext cx="6685290" cy="5062025"/>
          </a:xfrm>
          <a:prstGeom prst="rect">
            <a:avLst/>
          </a:prstGeom>
        </p:spPr>
      </p:pic>
    </p:spTree>
    <p:extLst>
      <p:ext uri="{BB962C8B-B14F-4D97-AF65-F5344CB8AC3E}">
        <p14:creationId xmlns:p14="http://schemas.microsoft.com/office/powerpoint/2010/main" val="1341176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a:xfrm>
            <a:off x="980404" y="2476707"/>
            <a:ext cx="9144000" cy="1421928"/>
          </a:xfrm>
        </p:spPr>
        <p:txBody>
          <a:bodyPr anchor="ctr"/>
          <a:lstStyle/>
          <a:p>
            <a:pPr algn="ctr"/>
            <a:r>
              <a:rPr lang="de-AT" sz="9600" dirty="0">
                <a:solidFill>
                  <a:srgbClr val="0B68B6"/>
                </a:solidFill>
              </a:rPr>
              <a:t>Q&amp;A</a:t>
            </a:r>
            <a:endParaRPr lang="de-AT" sz="9600"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24</a:t>
            </a:fld>
            <a:endParaRPr lang="de-AT" dirty="0"/>
          </a:p>
        </p:txBody>
      </p:sp>
    </p:spTree>
    <p:extLst>
      <p:ext uri="{BB962C8B-B14F-4D97-AF65-F5344CB8AC3E}">
        <p14:creationId xmlns:p14="http://schemas.microsoft.com/office/powerpoint/2010/main" val="427651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err="1">
                <a:solidFill>
                  <a:srgbClr val="0B68B6"/>
                </a:solidFill>
              </a:rPr>
              <a:t>VersionSKENNUNGEN</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latin typeface="Abadi" panose="020B0604020104020204" pitchFamily="34" charset="0"/>
              </a:rPr>
              <a:t>3</a:t>
            </a:fld>
            <a:endParaRPr lang="de-AT" dirty="0">
              <a:latin typeface="Abadi" panose="020B0604020104020204" pitchFamily="34" charset="0"/>
            </a:endParaRPr>
          </a:p>
        </p:txBody>
      </p:sp>
      <p:graphicFrame>
        <p:nvGraphicFramePr>
          <p:cNvPr id="29" name="Tabelle 29">
            <a:extLst>
              <a:ext uri="{FF2B5EF4-FFF2-40B4-BE49-F238E27FC236}">
                <a16:creationId xmlns:a16="http://schemas.microsoft.com/office/drawing/2014/main" id="{8A278605-4E7E-4894-AED0-C2AC19B4E393}"/>
              </a:ext>
            </a:extLst>
          </p:cNvPr>
          <p:cNvGraphicFramePr>
            <a:graphicFrameLocks noGrp="1"/>
          </p:cNvGraphicFramePr>
          <p:nvPr>
            <p:extLst>
              <p:ext uri="{D42A27DB-BD31-4B8C-83A1-F6EECF244321}">
                <p14:modId xmlns:p14="http://schemas.microsoft.com/office/powerpoint/2010/main" val="1169322917"/>
              </p:ext>
            </p:extLst>
          </p:nvPr>
        </p:nvGraphicFramePr>
        <p:xfrm>
          <a:off x="838199" y="1746032"/>
          <a:ext cx="10479836" cy="3840480"/>
        </p:xfrm>
        <a:graphic>
          <a:graphicData uri="http://schemas.openxmlformats.org/drawingml/2006/table">
            <a:tbl>
              <a:tblPr firstRow="1" bandRow="1">
                <a:tableStyleId>{5C22544A-7EE6-4342-B048-85BDC9FD1C3A}</a:tableStyleId>
              </a:tblPr>
              <a:tblGrid>
                <a:gridCol w="1517687">
                  <a:extLst>
                    <a:ext uri="{9D8B030D-6E8A-4147-A177-3AD203B41FA5}">
                      <a16:colId xmlns:a16="http://schemas.microsoft.com/office/drawing/2014/main" val="534612068"/>
                    </a:ext>
                  </a:extLst>
                </a:gridCol>
                <a:gridCol w="1000157">
                  <a:extLst>
                    <a:ext uri="{9D8B030D-6E8A-4147-A177-3AD203B41FA5}">
                      <a16:colId xmlns:a16="http://schemas.microsoft.com/office/drawing/2014/main" val="726453748"/>
                    </a:ext>
                  </a:extLst>
                </a:gridCol>
                <a:gridCol w="1128408">
                  <a:extLst>
                    <a:ext uri="{9D8B030D-6E8A-4147-A177-3AD203B41FA5}">
                      <a16:colId xmlns:a16="http://schemas.microsoft.com/office/drawing/2014/main" val="3735073960"/>
                    </a:ext>
                  </a:extLst>
                </a:gridCol>
                <a:gridCol w="875490">
                  <a:extLst>
                    <a:ext uri="{9D8B030D-6E8A-4147-A177-3AD203B41FA5}">
                      <a16:colId xmlns:a16="http://schemas.microsoft.com/office/drawing/2014/main" val="3415852576"/>
                    </a:ext>
                  </a:extLst>
                </a:gridCol>
                <a:gridCol w="875490">
                  <a:extLst>
                    <a:ext uri="{9D8B030D-6E8A-4147-A177-3AD203B41FA5}">
                      <a16:colId xmlns:a16="http://schemas.microsoft.com/office/drawing/2014/main" val="3262036597"/>
                    </a:ext>
                  </a:extLst>
                </a:gridCol>
                <a:gridCol w="2616740">
                  <a:extLst>
                    <a:ext uri="{9D8B030D-6E8A-4147-A177-3AD203B41FA5}">
                      <a16:colId xmlns:a16="http://schemas.microsoft.com/office/drawing/2014/main" val="1286696661"/>
                    </a:ext>
                  </a:extLst>
                </a:gridCol>
                <a:gridCol w="2465864">
                  <a:extLst>
                    <a:ext uri="{9D8B030D-6E8A-4147-A177-3AD203B41FA5}">
                      <a16:colId xmlns:a16="http://schemas.microsoft.com/office/drawing/2014/main" val="187306077"/>
                    </a:ext>
                  </a:extLst>
                </a:gridCol>
              </a:tblGrid>
              <a:tr h="598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latin typeface="Abadi" panose="020B0604020104020204" pitchFamily="34" charset="0"/>
                        </a:rPr>
                        <a:t>Operating</a:t>
                      </a:r>
                      <a:r>
                        <a:rPr lang="de-AT" dirty="0"/>
                        <a:t> System</a:t>
                      </a:r>
                    </a:p>
                  </a:txBody>
                  <a:tcPr/>
                </a:tc>
                <a:tc>
                  <a:txBody>
                    <a:bodyPr/>
                    <a:lstStyle/>
                    <a:p>
                      <a:r>
                        <a:rPr lang="de-AT" dirty="0" err="1"/>
                        <a:t>Yocto</a:t>
                      </a:r>
                      <a:endParaRPr lang="de-AT" dirty="0"/>
                    </a:p>
                  </a:txBody>
                  <a:tcPr/>
                </a:tc>
                <a:tc>
                  <a:txBody>
                    <a:bodyPr/>
                    <a:lstStyle/>
                    <a:p>
                      <a:r>
                        <a:rPr lang="de-AT" dirty="0"/>
                        <a:t>Kernel ARM</a:t>
                      </a:r>
                    </a:p>
                  </a:txBody>
                  <a:tcPr/>
                </a:tc>
                <a:tc>
                  <a:txBody>
                    <a:bodyPr/>
                    <a:lstStyle/>
                    <a:p>
                      <a:r>
                        <a:rPr lang="de-AT" dirty="0"/>
                        <a:t>Kernel</a:t>
                      </a:r>
                    </a:p>
                    <a:p>
                      <a:r>
                        <a:rPr lang="de-AT" dirty="0"/>
                        <a:t>x86</a:t>
                      </a:r>
                    </a:p>
                  </a:txBody>
                  <a:tcPr/>
                </a:tc>
                <a:tc>
                  <a:txBody>
                    <a:bodyPr/>
                    <a:lstStyle/>
                    <a:p>
                      <a:r>
                        <a:rPr lang="de-AT" dirty="0"/>
                        <a:t>Architektur</a:t>
                      </a:r>
                    </a:p>
                  </a:txBody>
                  <a:tcPr/>
                </a:tc>
                <a:tc>
                  <a:txBody>
                    <a:bodyPr/>
                    <a:lstStyle/>
                    <a:p>
                      <a:r>
                        <a:rPr lang="de-AT" dirty="0"/>
                        <a:t>Realtime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Version </a:t>
                      </a:r>
                      <a:r>
                        <a:rPr lang="de-AT" dirty="0" err="1"/>
                        <a:t>Number</a:t>
                      </a:r>
                      <a:endParaRPr lang="de-AT" dirty="0"/>
                    </a:p>
                    <a:p>
                      <a:endParaRPr lang="de-AT" dirty="0"/>
                    </a:p>
                  </a:txBody>
                  <a:tcPr/>
                </a:tc>
                <a:extLst>
                  <a:ext uri="{0D108BD9-81ED-4DB2-BD59-A6C34878D82A}">
                    <a16:rowId xmlns:a16="http://schemas.microsoft.com/office/drawing/2014/main" val="2325686125"/>
                  </a:ext>
                </a:extLst>
              </a:tr>
              <a:tr h="598513">
                <a:tc>
                  <a:txBody>
                    <a:bodyPr/>
                    <a:lstStyle/>
                    <a:p>
                      <a:r>
                        <a:rPr lang="de-AT" sz="1800" kern="1200" dirty="0">
                          <a:solidFill>
                            <a:schemeClr val="dk1"/>
                          </a:solidFill>
                          <a:latin typeface="+mn-lt"/>
                          <a:ea typeface="+mn-ea"/>
                          <a:cs typeface="+mn-cs"/>
                        </a:rPr>
                        <a:t>RTK/LARS</a:t>
                      </a:r>
                    </a:p>
                  </a:txBody>
                  <a:tcPr/>
                </a:tc>
                <a:tc>
                  <a:txBody>
                    <a:bodyPr/>
                    <a:lstStyle/>
                    <a:p>
                      <a:r>
                        <a:rPr lang="de-AT" dirty="0"/>
                        <a:t>-</a:t>
                      </a:r>
                    </a:p>
                  </a:txBody>
                  <a:tcPr/>
                </a:tc>
                <a:tc>
                  <a:txBody>
                    <a:bodyPr/>
                    <a:lstStyle/>
                    <a:p>
                      <a:r>
                        <a:rPr lang="de-AT" dirty="0"/>
                        <a:t>-</a:t>
                      </a:r>
                    </a:p>
                  </a:txBody>
                  <a:tcPr/>
                </a:tc>
                <a:tc>
                  <a:txBody>
                    <a:bodyPr/>
                    <a:lstStyle/>
                    <a:p>
                      <a:r>
                        <a:rPr lang="de-AT" dirty="0"/>
                        <a:t>-</a:t>
                      </a:r>
                    </a:p>
                  </a:txBody>
                  <a:tcPr/>
                </a:tc>
                <a:tc>
                  <a:txBody>
                    <a:bodyPr/>
                    <a:lstStyle/>
                    <a:p>
                      <a:r>
                        <a:rPr lang="de-AT" dirty="0"/>
                        <a:t>32 </a:t>
                      </a:r>
                      <a:r>
                        <a:rPr lang="de-AT" dirty="0" err="1"/>
                        <a:t>bit</a:t>
                      </a:r>
                      <a:endParaRPr lang="de-AT" dirty="0"/>
                    </a:p>
                  </a:txBody>
                  <a:tcPr/>
                </a:tc>
                <a:tc>
                  <a:txBody>
                    <a:bodyPr/>
                    <a:lstStyle/>
                    <a:p>
                      <a:r>
                        <a:rPr lang="de-AT" dirty="0"/>
                        <a:t>On Time RTOS-32 4.15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01.02.xxx – 01.03.xxx</a:t>
                      </a:r>
                      <a:endParaRPr lang="de-AT" dirty="0"/>
                    </a:p>
                    <a:p>
                      <a:endParaRPr lang="de-AT" dirty="0"/>
                    </a:p>
                  </a:txBody>
                  <a:tcPr/>
                </a:tc>
                <a:extLst>
                  <a:ext uri="{0D108BD9-81ED-4DB2-BD59-A6C34878D82A}">
                    <a16:rowId xmlns:a16="http://schemas.microsoft.com/office/drawing/2014/main" val="1417901009"/>
                  </a:ext>
                </a:extLst>
              </a:tr>
              <a:tr h="598513">
                <a:tc>
                  <a:txBody>
                    <a:bodyPr/>
                    <a:lstStyle/>
                    <a:p>
                      <a:r>
                        <a:rPr lang="de-AT" dirty="0"/>
                        <a:t>Salamander 2</a:t>
                      </a:r>
                    </a:p>
                  </a:txBody>
                  <a:tcPr/>
                </a:tc>
                <a:tc>
                  <a:txBody>
                    <a:bodyPr/>
                    <a:lstStyle/>
                    <a:p>
                      <a:r>
                        <a:rPr lang="en-US" sz="1800" kern="1200" dirty="0">
                          <a:solidFill>
                            <a:schemeClr val="dk1"/>
                          </a:solidFill>
                          <a:effectLst/>
                          <a:latin typeface="+mn-lt"/>
                          <a:ea typeface="+mn-ea"/>
                          <a:cs typeface="+mn-cs"/>
                        </a:rPr>
                        <a:t>1.4.3</a:t>
                      </a:r>
                      <a:endParaRPr lang="de-AT" dirty="0"/>
                    </a:p>
                  </a:txBody>
                  <a:tcPr/>
                </a:tc>
                <a:tc>
                  <a:txBody>
                    <a:bodyPr/>
                    <a:lstStyle/>
                    <a:p>
                      <a:r>
                        <a:rPr lang="en-US" sz="1800" kern="1200" dirty="0">
                          <a:solidFill>
                            <a:schemeClr val="dk1"/>
                          </a:solidFill>
                          <a:effectLst/>
                          <a:latin typeface="+mn-lt"/>
                          <a:ea typeface="+mn-ea"/>
                          <a:cs typeface="+mn-cs"/>
                        </a:rPr>
                        <a:t>3.0.35</a:t>
                      </a:r>
                      <a:endParaRPr lang="de-AT" dirty="0"/>
                    </a:p>
                  </a:txBody>
                  <a:tcPr/>
                </a:tc>
                <a:tc>
                  <a:txBody>
                    <a:bodyPr/>
                    <a:lstStyle/>
                    <a:p>
                      <a:r>
                        <a:rPr lang="en-US" sz="1800" kern="1200" dirty="0">
                          <a:solidFill>
                            <a:schemeClr val="dk1"/>
                          </a:solidFill>
                          <a:effectLst/>
                          <a:latin typeface="+mn-lt"/>
                          <a:ea typeface="+mn-ea"/>
                          <a:cs typeface="+mn-cs"/>
                        </a:rPr>
                        <a:t>3.10.0</a:t>
                      </a:r>
                      <a:endParaRPr lang="de-A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32 </a:t>
                      </a:r>
                      <a:r>
                        <a:rPr lang="de-AT" dirty="0" err="1"/>
                        <a:t>bit</a:t>
                      </a:r>
                      <a:endParaRPr lang="de-AT" dirty="0"/>
                    </a:p>
                    <a:p>
                      <a:endParaRPr lang="de-A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Xenomai 2.6.x | I-pipe</a:t>
                      </a:r>
                    </a:p>
                    <a:p>
                      <a:endParaRPr lang="de-A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800" kern="1200" dirty="0">
                          <a:solidFill>
                            <a:schemeClr val="dk1"/>
                          </a:solidFill>
                          <a:effectLst/>
                          <a:latin typeface="+mn-lt"/>
                          <a:ea typeface="+mn-ea"/>
                          <a:cs typeface="+mn-cs"/>
                        </a:rPr>
                        <a:t>09.01.xxx – 09.02.xxx</a:t>
                      </a:r>
                    </a:p>
                    <a:p>
                      <a:endParaRPr lang="de-AT" dirty="0"/>
                    </a:p>
                  </a:txBody>
                  <a:tcPr/>
                </a:tc>
                <a:extLst>
                  <a:ext uri="{0D108BD9-81ED-4DB2-BD59-A6C34878D82A}">
                    <a16:rowId xmlns:a16="http://schemas.microsoft.com/office/drawing/2014/main" val="3175984612"/>
                  </a:ext>
                </a:extLst>
              </a:tr>
              <a:tr h="598513">
                <a:tc>
                  <a:txBody>
                    <a:bodyPr/>
                    <a:lstStyle/>
                    <a:p>
                      <a:r>
                        <a:rPr lang="de-AT" dirty="0"/>
                        <a:t>Salamander 3</a:t>
                      </a:r>
                    </a:p>
                  </a:txBody>
                  <a:tcPr/>
                </a:tc>
                <a:tc>
                  <a:txBody>
                    <a:bodyPr/>
                    <a:lstStyle/>
                    <a:p>
                      <a:r>
                        <a:rPr lang="en-US" sz="1800" kern="1200" dirty="0">
                          <a:solidFill>
                            <a:schemeClr val="dk1"/>
                          </a:solidFill>
                          <a:effectLst/>
                          <a:latin typeface="+mn-lt"/>
                          <a:ea typeface="+mn-ea"/>
                          <a:cs typeface="+mn-cs"/>
                        </a:rPr>
                        <a:t>1.6.2</a:t>
                      </a:r>
                      <a:endParaRPr lang="de-AT" dirty="0"/>
                    </a:p>
                  </a:txBody>
                  <a:tcPr/>
                </a:tc>
                <a:tc>
                  <a:txBody>
                    <a:bodyPr/>
                    <a:lstStyle/>
                    <a:p>
                      <a:r>
                        <a:rPr lang="de-AT" sz="1800" kern="1200" dirty="0">
                          <a:solidFill>
                            <a:schemeClr val="dk1"/>
                          </a:solidFill>
                          <a:effectLst/>
                          <a:latin typeface="+mn-lt"/>
                          <a:ea typeface="+mn-ea"/>
                          <a:cs typeface="+mn-cs"/>
                        </a:rPr>
                        <a:t>3.10.53</a:t>
                      </a:r>
                      <a:endParaRPr lang="de-AT" dirty="0"/>
                    </a:p>
                  </a:txBody>
                  <a:tcPr/>
                </a:tc>
                <a:tc>
                  <a:txBody>
                    <a:bodyPr/>
                    <a:lstStyle/>
                    <a:p>
                      <a:r>
                        <a:rPr lang="de-AT"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32 </a:t>
                      </a:r>
                      <a:r>
                        <a:rPr lang="de-AT" dirty="0" err="1"/>
                        <a:t>bit</a:t>
                      </a:r>
                      <a:endParaRPr lang="de-AT" dirty="0"/>
                    </a:p>
                    <a:p>
                      <a:endParaRPr lang="de-A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t>Xenomai</a:t>
                      </a:r>
                      <a:r>
                        <a:rPr lang="de-AT" dirty="0"/>
                        <a:t> 2.6.4 | I-pipe</a:t>
                      </a:r>
                    </a:p>
                    <a:p>
                      <a:endParaRPr lang="de-A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800" kern="1200" dirty="0">
                          <a:solidFill>
                            <a:schemeClr val="dk1"/>
                          </a:solidFill>
                          <a:effectLst/>
                          <a:latin typeface="+mn-lt"/>
                          <a:ea typeface="+mn-ea"/>
                          <a:cs typeface="+mn-cs"/>
                        </a:rPr>
                        <a:t>09.03.xxx – bis 09.06.xxx</a:t>
                      </a:r>
                    </a:p>
                    <a:p>
                      <a:endParaRPr lang="de-AT" dirty="0"/>
                    </a:p>
                  </a:txBody>
                  <a:tcPr/>
                </a:tc>
                <a:extLst>
                  <a:ext uri="{0D108BD9-81ED-4DB2-BD59-A6C34878D82A}">
                    <a16:rowId xmlns:a16="http://schemas.microsoft.com/office/drawing/2014/main" val="43573333"/>
                  </a:ext>
                </a:extLst>
              </a:tr>
              <a:tr h="598513">
                <a:tc>
                  <a:txBody>
                    <a:bodyPr/>
                    <a:lstStyle/>
                    <a:p>
                      <a:r>
                        <a:rPr lang="de-AT" dirty="0"/>
                        <a:t>Salamander 4</a:t>
                      </a:r>
                    </a:p>
                  </a:txBody>
                  <a:tcPr/>
                </a:tc>
                <a:tc>
                  <a:txBody>
                    <a:bodyPr/>
                    <a:lstStyle/>
                    <a:p>
                      <a:r>
                        <a:rPr lang="en-US" sz="1800" kern="1200" dirty="0">
                          <a:solidFill>
                            <a:schemeClr val="dk1"/>
                          </a:solidFill>
                          <a:effectLst/>
                          <a:latin typeface="+mn-lt"/>
                          <a:ea typeface="+mn-ea"/>
                          <a:cs typeface="+mn-cs"/>
                        </a:rPr>
                        <a:t>3.3.x</a:t>
                      </a:r>
                      <a:endParaRPr lang="de-AT" dirty="0"/>
                    </a:p>
                  </a:txBody>
                  <a:tcPr/>
                </a:tc>
                <a:tc>
                  <a:txBody>
                    <a:bodyPr/>
                    <a:lstStyle/>
                    <a:p>
                      <a:endParaRPr lang="de-A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trike="noStrike" kern="1200" dirty="0">
                          <a:solidFill>
                            <a:schemeClr val="dk1"/>
                          </a:solidFill>
                          <a:effectLst/>
                          <a:latin typeface="+mn-lt"/>
                          <a:ea typeface="+mn-ea"/>
                          <a:cs typeface="+mn-cs"/>
                        </a:rPr>
                        <a:t>5.15</a:t>
                      </a:r>
                      <a:endParaRPr lang="de-AT" strike="noStrik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64 </a:t>
                      </a:r>
                      <a:r>
                        <a:rPr lang="de-AT" dirty="0" err="1"/>
                        <a:t>bit</a:t>
                      </a: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AT" strike="noStrik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trike="noStrike" dirty="0" err="1"/>
                        <a:t>Xenomai</a:t>
                      </a:r>
                      <a:r>
                        <a:rPr lang="de-AT" strike="noStrike" dirty="0"/>
                        <a:t> 3.2.x </a:t>
                      </a:r>
                      <a:r>
                        <a:rPr lang="de-AT" dirty="0"/>
                        <a:t>| </a:t>
                      </a:r>
                      <a:r>
                        <a:rPr lang="de-AT" dirty="0" err="1"/>
                        <a:t>Dovetail</a:t>
                      </a:r>
                      <a:endParaRPr lang="de-AT" strike="noStrik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09.07.xxx</a:t>
                      </a:r>
                      <a:endParaRPr lang="de-AT" sz="1800" kern="1200" dirty="0">
                        <a:solidFill>
                          <a:schemeClr val="dk1"/>
                        </a:solidFill>
                        <a:effectLst/>
                        <a:latin typeface="+mn-lt"/>
                        <a:ea typeface="+mn-ea"/>
                        <a:cs typeface="+mn-cs"/>
                      </a:endParaRPr>
                    </a:p>
                    <a:p>
                      <a:endParaRPr lang="de-AT" strike="noStrike" dirty="0"/>
                    </a:p>
                  </a:txBody>
                  <a:tcPr/>
                </a:tc>
                <a:extLst>
                  <a:ext uri="{0D108BD9-81ED-4DB2-BD59-A6C34878D82A}">
                    <a16:rowId xmlns:a16="http://schemas.microsoft.com/office/drawing/2014/main" val="2331631383"/>
                  </a:ext>
                </a:extLst>
              </a:tr>
              <a:tr h="598513">
                <a:tc>
                  <a:txBody>
                    <a:bodyPr/>
                    <a:lstStyle/>
                    <a:p>
                      <a:r>
                        <a:rPr lang="de-AT" dirty="0"/>
                        <a:t>Gecko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800" kern="1200" dirty="0">
                          <a:solidFill>
                            <a:schemeClr val="dk1"/>
                          </a:solidFill>
                          <a:effectLst/>
                          <a:latin typeface="+mn-lt"/>
                          <a:ea typeface="+mn-ea"/>
                          <a:cs typeface="+mn-cs"/>
                        </a:rPr>
                        <a:t>3.3.x</a:t>
                      </a:r>
                    </a:p>
                  </a:txBody>
                  <a:tcPr/>
                </a:tc>
                <a:tc>
                  <a:txBody>
                    <a:bodyPr/>
                    <a:lstStyle/>
                    <a:p>
                      <a:r>
                        <a:rPr lang="en-US" sz="1800" kern="1200" dirty="0">
                          <a:solidFill>
                            <a:schemeClr val="dk1"/>
                          </a:solidFill>
                          <a:effectLst/>
                          <a:latin typeface="+mn-lt"/>
                          <a:ea typeface="+mn-ea"/>
                          <a:cs typeface="+mn-cs"/>
                        </a:rPr>
                        <a:t>5.15</a:t>
                      </a:r>
                      <a:endParaRPr lang="de-AT" dirty="0"/>
                    </a:p>
                  </a:txBody>
                  <a:tcPr/>
                </a:tc>
                <a:tc>
                  <a:txBody>
                    <a:bodyPr/>
                    <a:lstStyle/>
                    <a:p>
                      <a:r>
                        <a:rPr lang="en-US" sz="1800" kern="1200" dirty="0">
                          <a:solidFill>
                            <a:schemeClr val="dk1"/>
                          </a:solidFill>
                          <a:effectLst/>
                          <a:latin typeface="+mn-lt"/>
                          <a:ea typeface="+mn-ea"/>
                          <a:cs typeface="+mn-cs"/>
                        </a:rPr>
                        <a:t>5.15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64 </a:t>
                      </a:r>
                      <a:r>
                        <a:rPr lang="de-AT" dirty="0" err="1"/>
                        <a:t>bit</a:t>
                      </a:r>
                      <a:endParaRPr lang="de-AT" dirty="0"/>
                    </a:p>
                    <a:p>
                      <a:endParaRPr lang="en-US"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PREEMPT_RT</a:t>
                      </a:r>
                      <a:endParaRPr lang="de-AT"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09.07.xxx</a:t>
                      </a:r>
                      <a:endParaRPr lang="de-AT"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800" kern="1200" dirty="0">
                        <a:solidFill>
                          <a:schemeClr val="dk1"/>
                        </a:solidFill>
                        <a:effectLst/>
                        <a:latin typeface="+mn-lt"/>
                        <a:ea typeface="+mn-ea"/>
                        <a:cs typeface="+mn-cs"/>
                      </a:endParaRPr>
                    </a:p>
                  </a:txBody>
                  <a:tcPr/>
                </a:tc>
                <a:extLst>
                  <a:ext uri="{0D108BD9-81ED-4DB2-BD59-A6C34878D82A}">
                    <a16:rowId xmlns:a16="http://schemas.microsoft.com/office/drawing/2014/main" val="1072931614"/>
                  </a:ext>
                </a:extLst>
              </a:tr>
            </a:tbl>
          </a:graphicData>
        </a:graphic>
      </p:graphicFrame>
    </p:spTree>
    <p:extLst>
      <p:ext uri="{BB962C8B-B14F-4D97-AF65-F5344CB8AC3E}">
        <p14:creationId xmlns:p14="http://schemas.microsoft.com/office/powerpoint/2010/main" val="13396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a:xfrm>
            <a:off x="980404" y="648310"/>
            <a:ext cx="9144000" cy="590931"/>
          </a:xfrm>
        </p:spPr>
        <p:txBody>
          <a:bodyPr/>
          <a:lstStyle/>
          <a:p>
            <a:r>
              <a:rPr lang="de-AT" dirty="0">
                <a:solidFill>
                  <a:srgbClr val="0B68B6"/>
                </a:solidFill>
              </a:rPr>
              <a:t>Versionierung: </a:t>
            </a:r>
            <a:r>
              <a:rPr lang="de-AT" sz="1800" dirty="0">
                <a:solidFill>
                  <a:srgbClr val="0B68B6"/>
                </a:solidFill>
                <a:latin typeface="Abadi" panose="020B0604020104020204" pitchFamily="34" charset="0"/>
              </a:rPr>
              <a:t>Major . Minor . Revision _ </a:t>
            </a:r>
            <a:r>
              <a:rPr lang="de-AT" sz="1800" dirty="0" err="1">
                <a:solidFill>
                  <a:srgbClr val="0B68B6"/>
                </a:solidFill>
                <a:latin typeface="Abadi" panose="020B0604020104020204" pitchFamily="34" charset="0"/>
              </a:rPr>
              <a:t>Build</a:t>
            </a:r>
            <a:endParaRPr lang="de-AT" sz="1800"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4</a:t>
            </a:fld>
            <a:endParaRPr lang="de-AT" dirty="0"/>
          </a:p>
        </p:txBody>
      </p:sp>
      <p:sp>
        <p:nvSpPr>
          <p:cNvPr id="6" name="Textplatzhalter 5">
            <a:extLst>
              <a:ext uri="{FF2B5EF4-FFF2-40B4-BE49-F238E27FC236}">
                <a16:creationId xmlns:a16="http://schemas.microsoft.com/office/drawing/2014/main" id="{D54DDAA5-E1D7-4FE7-8730-AB12F66D3B50}"/>
              </a:ext>
            </a:extLst>
          </p:cNvPr>
          <p:cNvSpPr>
            <a:spLocks noGrp="1"/>
          </p:cNvSpPr>
          <p:nvPr>
            <p:ph type="body" sz="quarter" idx="15"/>
          </p:nvPr>
        </p:nvSpPr>
        <p:spPr>
          <a:xfrm>
            <a:off x="818814" y="2596270"/>
            <a:ext cx="2219325" cy="313932"/>
          </a:xfrm>
        </p:spPr>
        <p:txBody>
          <a:bodyPr/>
          <a:lstStyle/>
          <a:p>
            <a:r>
              <a:rPr lang="de-AT" dirty="0"/>
              <a:t>Developer </a:t>
            </a:r>
            <a:r>
              <a:rPr lang="de-AT" dirty="0" err="1"/>
              <a:t>Build</a:t>
            </a:r>
            <a:endParaRPr lang="de-AT" dirty="0"/>
          </a:p>
        </p:txBody>
      </p:sp>
      <p:sp>
        <p:nvSpPr>
          <p:cNvPr id="7" name="Textplatzhalter 6">
            <a:extLst>
              <a:ext uri="{FF2B5EF4-FFF2-40B4-BE49-F238E27FC236}">
                <a16:creationId xmlns:a16="http://schemas.microsoft.com/office/drawing/2014/main" id="{E6D217F5-FBC3-4FF2-8E62-98D820EDA677}"/>
              </a:ext>
            </a:extLst>
          </p:cNvPr>
          <p:cNvSpPr>
            <a:spLocks noGrp="1"/>
          </p:cNvSpPr>
          <p:nvPr>
            <p:ph type="body" sz="quarter" idx="16"/>
          </p:nvPr>
        </p:nvSpPr>
        <p:spPr>
          <a:xfrm>
            <a:off x="3309046" y="2596270"/>
            <a:ext cx="2219325" cy="313932"/>
          </a:xfrm>
        </p:spPr>
        <p:txBody>
          <a:bodyPr/>
          <a:lstStyle/>
          <a:p>
            <a:r>
              <a:rPr lang="de-AT" dirty="0" err="1"/>
              <a:t>Nightly</a:t>
            </a:r>
            <a:endParaRPr lang="de-AT" dirty="0"/>
          </a:p>
        </p:txBody>
      </p:sp>
      <p:sp>
        <p:nvSpPr>
          <p:cNvPr id="8" name="Textplatzhalter 7">
            <a:extLst>
              <a:ext uri="{FF2B5EF4-FFF2-40B4-BE49-F238E27FC236}">
                <a16:creationId xmlns:a16="http://schemas.microsoft.com/office/drawing/2014/main" id="{B494C191-8416-4D8E-AFA3-52A672E74010}"/>
              </a:ext>
            </a:extLst>
          </p:cNvPr>
          <p:cNvSpPr>
            <a:spLocks noGrp="1"/>
          </p:cNvSpPr>
          <p:nvPr>
            <p:ph type="body" sz="quarter" idx="17"/>
          </p:nvPr>
        </p:nvSpPr>
        <p:spPr>
          <a:xfrm>
            <a:off x="7945330" y="2596270"/>
            <a:ext cx="2219325" cy="313932"/>
          </a:xfrm>
        </p:spPr>
        <p:txBody>
          <a:bodyPr/>
          <a:lstStyle/>
          <a:p>
            <a:r>
              <a:rPr lang="de-AT" dirty="0"/>
              <a:t>Release</a:t>
            </a:r>
          </a:p>
          <a:p>
            <a:endParaRPr lang="de-AT" dirty="0"/>
          </a:p>
        </p:txBody>
      </p:sp>
      <p:sp>
        <p:nvSpPr>
          <p:cNvPr id="2" name="Textplatzhalter 1">
            <a:extLst>
              <a:ext uri="{FF2B5EF4-FFF2-40B4-BE49-F238E27FC236}">
                <a16:creationId xmlns:a16="http://schemas.microsoft.com/office/drawing/2014/main" id="{DA919F44-2F0F-4EB9-A942-C5C5087A473C}"/>
              </a:ext>
            </a:extLst>
          </p:cNvPr>
          <p:cNvSpPr>
            <a:spLocks noGrp="1"/>
          </p:cNvSpPr>
          <p:nvPr>
            <p:ph type="body" sz="quarter" idx="20"/>
          </p:nvPr>
        </p:nvSpPr>
        <p:spPr>
          <a:xfrm>
            <a:off x="493314" y="3079239"/>
            <a:ext cx="2870324" cy="313932"/>
          </a:xfrm>
        </p:spPr>
        <p:txBody>
          <a:bodyPr/>
          <a:lstStyle/>
          <a:p>
            <a:r>
              <a:rPr lang="de-AT" dirty="0"/>
              <a:t>09.03.20</a:t>
            </a:r>
            <a:r>
              <a:rPr lang="de-AT" dirty="0">
                <a:solidFill>
                  <a:srgbClr val="FF0000"/>
                </a:solidFill>
              </a:rPr>
              <a:t>9</a:t>
            </a:r>
            <a:r>
              <a:rPr lang="de-AT" dirty="0"/>
              <a:t>_T4001</a:t>
            </a:r>
          </a:p>
          <a:p>
            <a:br>
              <a:rPr lang="de-AT" dirty="0"/>
            </a:br>
            <a:endParaRPr lang="de-AT" dirty="0"/>
          </a:p>
        </p:txBody>
      </p:sp>
      <p:sp>
        <p:nvSpPr>
          <p:cNvPr id="3" name="Textplatzhalter 2">
            <a:extLst>
              <a:ext uri="{FF2B5EF4-FFF2-40B4-BE49-F238E27FC236}">
                <a16:creationId xmlns:a16="http://schemas.microsoft.com/office/drawing/2014/main" id="{CD32E377-4173-40C4-A455-4F8568C5742D}"/>
              </a:ext>
            </a:extLst>
          </p:cNvPr>
          <p:cNvSpPr>
            <a:spLocks noGrp="1"/>
          </p:cNvSpPr>
          <p:nvPr>
            <p:ph type="body" sz="quarter" idx="21"/>
          </p:nvPr>
        </p:nvSpPr>
        <p:spPr>
          <a:xfrm>
            <a:off x="3327707" y="3055553"/>
            <a:ext cx="2219325" cy="313932"/>
          </a:xfrm>
        </p:spPr>
        <p:txBody>
          <a:bodyPr/>
          <a:lstStyle/>
          <a:p>
            <a:r>
              <a:rPr lang="de-AT" dirty="0"/>
              <a:t>09.03.20</a:t>
            </a:r>
            <a:r>
              <a:rPr lang="de-AT" dirty="0">
                <a:solidFill>
                  <a:srgbClr val="FF0000"/>
                </a:solidFill>
              </a:rPr>
              <a:t>9</a:t>
            </a:r>
            <a:r>
              <a:rPr lang="de-AT" dirty="0"/>
              <a:t>_T6049</a:t>
            </a:r>
          </a:p>
        </p:txBody>
      </p:sp>
      <p:sp>
        <p:nvSpPr>
          <p:cNvPr id="12" name="Textplatzhalter 11">
            <a:extLst>
              <a:ext uri="{FF2B5EF4-FFF2-40B4-BE49-F238E27FC236}">
                <a16:creationId xmlns:a16="http://schemas.microsoft.com/office/drawing/2014/main" id="{8F397D91-239E-45DC-9F29-CF2E9ADB9017}"/>
              </a:ext>
            </a:extLst>
          </p:cNvPr>
          <p:cNvSpPr>
            <a:spLocks noGrp="1"/>
          </p:cNvSpPr>
          <p:nvPr>
            <p:ph type="body" sz="quarter" idx="22"/>
          </p:nvPr>
        </p:nvSpPr>
        <p:spPr>
          <a:xfrm>
            <a:off x="7633643" y="3055553"/>
            <a:ext cx="2909718" cy="313932"/>
          </a:xfrm>
        </p:spPr>
        <p:txBody>
          <a:bodyPr/>
          <a:lstStyle/>
          <a:p>
            <a:r>
              <a:rPr lang="de-AT" dirty="0"/>
              <a:t>09.03.201</a:t>
            </a:r>
          </a:p>
        </p:txBody>
      </p:sp>
      <p:sp>
        <p:nvSpPr>
          <p:cNvPr id="18" name="Ellipse 17">
            <a:extLst>
              <a:ext uri="{FF2B5EF4-FFF2-40B4-BE49-F238E27FC236}">
                <a16:creationId xmlns:a16="http://schemas.microsoft.com/office/drawing/2014/main" id="{030AA6C0-BD8D-42A3-84C9-69CA1FDA46A9}"/>
              </a:ext>
            </a:extLst>
          </p:cNvPr>
          <p:cNvSpPr/>
          <p:nvPr/>
        </p:nvSpPr>
        <p:spPr>
          <a:xfrm>
            <a:off x="3827174" y="1348851"/>
            <a:ext cx="1183071" cy="1183071"/>
          </a:xfrm>
          <a:prstGeom prst="ellipse">
            <a:avLst/>
          </a:prstGeom>
          <a:solidFill>
            <a:srgbClr val="0B68B6"/>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solidFill>
                <a:schemeClr val="tx1">
                  <a:lumMod val="75000"/>
                  <a:lumOff val="25000"/>
                </a:schemeClr>
              </a:solidFill>
            </a:endParaRPr>
          </a:p>
        </p:txBody>
      </p:sp>
      <p:sp>
        <p:nvSpPr>
          <p:cNvPr id="20" name="Ellipse 19">
            <a:extLst>
              <a:ext uri="{FF2B5EF4-FFF2-40B4-BE49-F238E27FC236}">
                <a16:creationId xmlns:a16="http://schemas.microsoft.com/office/drawing/2014/main" id="{2E277F40-3679-4B9D-A2C7-0639ECE86014}"/>
              </a:ext>
            </a:extLst>
          </p:cNvPr>
          <p:cNvSpPr/>
          <p:nvPr/>
        </p:nvSpPr>
        <p:spPr>
          <a:xfrm>
            <a:off x="8473197" y="1339655"/>
            <a:ext cx="1183071" cy="1183071"/>
          </a:xfrm>
          <a:prstGeom prst="ellipse">
            <a:avLst/>
          </a:prstGeom>
          <a:solidFill>
            <a:srgbClr val="0B68B6"/>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lumMod val="75000"/>
                  <a:lumOff val="25000"/>
                </a:schemeClr>
              </a:solidFill>
            </a:endParaRPr>
          </a:p>
        </p:txBody>
      </p:sp>
      <p:sp>
        <p:nvSpPr>
          <p:cNvPr id="22" name="Ellipse 21">
            <a:extLst>
              <a:ext uri="{FF2B5EF4-FFF2-40B4-BE49-F238E27FC236}">
                <a16:creationId xmlns:a16="http://schemas.microsoft.com/office/drawing/2014/main" id="{EDA0148C-B016-4EE1-B270-338D493D2A54}"/>
              </a:ext>
            </a:extLst>
          </p:cNvPr>
          <p:cNvSpPr/>
          <p:nvPr/>
        </p:nvSpPr>
        <p:spPr>
          <a:xfrm>
            <a:off x="1328713" y="1339654"/>
            <a:ext cx="1183071" cy="1183071"/>
          </a:xfrm>
          <a:prstGeom prst="ellipse">
            <a:avLst/>
          </a:prstGeom>
          <a:solidFill>
            <a:srgbClr val="0B68B6"/>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solidFill>
                <a:schemeClr val="tx1">
                  <a:lumMod val="75000"/>
                  <a:lumOff val="25000"/>
                </a:schemeClr>
              </a:solidFill>
            </a:endParaRPr>
          </a:p>
        </p:txBody>
      </p:sp>
      <p:pic>
        <p:nvPicPr>
          <p:cNvPr id="24" name="Grafik 23" descr="Glühbirne und Zahnrad">
            <a:extLst>
              <a:ext uri="{FF2B5EF4-FFF2-40B4-BE49-F238E27FC236}">
                <a16:creationId xmlns:a16="http://schemas.microsoft.com/office/drawing/2014/main" id="{7CA66A41-4D59-4193-9C3D-0C98C794341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641604" y="1658535"/>
            <a:ext cx="568196" cy="551609"/>
          </a:xfrm>
          <a:prstGeom prst="rect">
            <a:avLst/>
          </a:prstGeom>
        </p:spPr>
      </p:pic>
      <p:pic>
        <p:nvPicPr>
          <p:cNvPr id="25" name="Grafik 24" descr="Glühbirne und Zahnrad">
            <a:extLst>
              <a:ext uri="{FF2B5EF4-FFF2-40B4-BE49-F238E27FC236}">
                <a16:creationId xmlns:a16="http://schemas.microsoft.com/office/drawing/2014/main" id="{C16E9174-1C83-4C8B-B125-674C80767A0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35982" y="1680307"/>
            <a:ext cx="568196" cy="551609"/>
          </a:xfrm>
          <a:prstGeom prst="rect">
            <a:avLst/>
          </a:prstGeom>
        </p:spPr>
      </p:pic>
      <p:pic>
        <p:nvPicPr>
          <p:cNvPr id="26" name="Grafik 25" descr="Glühbirne und Zahnrad">
            <a:extLst>
              <a:ext uri="{FF2B5EF4-FFF2-40B4-BE49-F238E27FC236}">
                <a16:creationId xmlns:a16="http://schemas.microsoft.com/office/drawing/2014/main" id="{1C0ED558-E943-4CF5-89F1-489760815DA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804404" y="1664756"/>
            <a:ext cx="568196" cy="551609"/>
          </a:xfrm>
          <a:prstGeom prst="rect">
            <a:avLst/>
          </a:prstGeom>
        </p:spPr>
      </p:pic>
      <p:sp>
        <p:nvSpPr>
          <p:cNvPr id="16" name="Textplatzhalter 6">
            <a:extLst>
              <a:ext uri="{FF2B5EF4-FFF2-40B4-BE49-F238E27FC236}">
                <a16:creationId xmlns:a16="http://schemas.microsoft.com/office/drawing/2014/main" id="{06A27A71-5996-4A13-A0E1-3B46F6B46658}"/>
              </a:ext>
            </a:extLst>
          </p:cNvPr>
          <p:cNvSpPr txBox="1">
            <a:spLocks/>
          </p:cNvSpPr>
          <p:nvPr/>
        </p:nvSpPr>
        <p:spPr>
          <a:xfrm>
            <a:off x="5663472" y="2599374"/>
            <a:ext cx="2219325" cy="313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cap="all" baseline="0">
                <a:solidFill>
                  <a:schemeClr val="tx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Release </a:t>
            </a:r>
            <a:r>
              <a:rPr lang="de-AT" dirty="0" err="1"/>
              <a:t>Candidate</a:t>
            </a:r>
            <a:endParaRPr lang="de-AT" dirty="0"/>
          </a:p>
        </p:txBody>
      </p:sp>
      <p:sp>
        <p:nvSpPr>
          <p:cNvPr id="17" name="Textplatzhalter 2">
            <a:extLst>
              <a:ext uri="{FF2B5EF4-FFF2-40B4-BE49-F238E27FC236}">
                <a16:creationId xmlns:a16="http://schemas.microsoft.com/office/drawing/2014/main" id="{13277D74-0F49-4AD4-81DC-B62211324DC0}"/>
              </a:ext>
            </a:extLst>
          </p:cNvPr>
          <p:cNvSpPr txBox="1">
            <a:spLocks/>
          </p:cNvSpPr>
          <p:nvPr/>
        </p:nvSpPr>
        <p:spPr>
          <a:xfrm>
            <a:off x="5682133" y="3058657"/>
            <a:ext cx="2219325" cy="313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b="0" kern="1200" cap="none" baseline="0">
                <a:solidFill>
                  <a:schemeClr val="tx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09.03.201_RC1</a:t>
            </a:r>
          </a:p>
        </p:txBody>
      </p:sp>
      <p:sp>
        <p:nvSpPr>
          <p:cNvPr id="19" name="Ellipse 18">
            <a:extLst>
              <a:ext uri="{FF2B5EF4-FFF2-40B4-BE49-F238E27FC236}">
                <a16:creationId xmlns:a16="http://schemas.microsoft.com/office/drawing/2014/main" id="{5240A991-3327-4152-804B-B4A84C382277}"/>
              </a:ext>
            </a:extLst>
          </p:cNvPr>
          <p:cNvSpPr/>
          <p:nvPr/>
        </p:nvSpPr>
        <p:spPr>
          <a:xfrm>
            <a:off x="6181600" y="1351955"/>
            <a:ext cx="1183071" cy="1183071"/>
          </a:xfrm>
          <a:prstGeom prst="ellipse">
            <a:avLst/>
          </a:prstGeom>
          <a:solidFill>
            <a:srgbClr val="0B68B6"/>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solidFill>
                <a:schemeClr val="tx1">
                  <a:lumMod val="75000"/>
                  <a:lumOff val="25000"/>
                </a:schemeClr>
              </a:solidFill>
            </a:endParaRPr>
          </a:p>
        </p:txBody>
      </p:sp>
      <p:pic>
        <p:nvPicPr>
          <p:cNvPr id="21" name="Grafik 20" descr="Glühbirne und Zahnrad">
            <a:extLst>
              <a:ext uri="{FF2B5EF4-FFF2-40B4-BE49-F238E27FC236}">
                <a16:creationId xmlns:a16="http://schemas.microsoft.com/office/drawing/2014/main" id="{4E2E0AB8-3DFE-4B28-A6A8-444FC4085E3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90408" y="1683411"/>
            <a:ext cx="568196" cy="551609"/>
          </a:xfrm>
          <a:prstGeom prst="rect">
            <a:avLst/>
          </a:prstGeom>
        </p:spPr>
      </p:pic>
      <p:sp>
        <p:nvSpPr>
          <p:cNvPr id="9" name="Textfeld 8">
            <a:extLst>
              <a:ext uri="{FF2B5EF4-FFF2-40B4-BE49-F238E27FC236}">
                <a16:creationId xmlns:a16="http://schemas.microsoft.com/office/drawing/2014/main" id="{7BEB6B31-1583-459A-9E48-C8F7295096DA}"/>
              </a:ext>
            </a:extLst>
          </p:cNvPr>
          <p:cNvSpPr txBox="1"/>
          <p:nvPr/>
        </p:nvSpPr>
        <p:spPr>
          <a:xfrm>
            <a:off x="1010086" y="3494859"/>
            <a:ext cx="6815561" cy="646331"/>
          </a:xfrm>
          <a:prstGeom prst="rect">
            <a:avLst/>
          </a:prstGeom>
          <a:solidFill>
            <a:srgbClr val="0B68B6"/>
          </a:solidFill>
        </p:spPr>
        <p:txBody>
          <a:bodyPr wrap="square" rtlCol="0">
            <a:spAutoFit/>
          </a:bodyPr>
          <a:lstStyle/>
          <a:p>
            <a:pPr algn="ctr"/>
            <a:r>
              <a:rPr lang="de-AT" sz="3600" dirty="0">
                <a:solidFill>
                  <a:schemeClr val="bg1"/>
                </a:solidFill>
                <a:latin typeface="Abadi" panose="020B0604020104020204" pitchFamily="34" charset="0"/>
              </a:rPr>
              <a:t>Test Version</a:t>
            </a:r>
          </a:p>
        </p:txBody>
      </p:sp>
      <p:sp>
        <p:nvSpPr>
          <p:cNvPr id="10" name="Rechteck 9">
            <a:extLst>
              <a:ext uri="{FF2B5EF4-FFF2-40B4-BE49-F238E27FC236}">
                <a16:creationId xmlns:a16="http://schemas.microsoft.com/office/drawing/2014/main" id="{FC313556-9956-431E-BF8F-BE70471DD9CA}"/>
              </a:ext>
            </a:extLst>
          </p:cNvPr>
          <p:cNvSpPr/>
          <p:nvPr/>
        </p:nvSpPr>
        <p:spPr>
          <a:xfrm>
            <a:off x="1010085" y="1266981"/>
            <a:ext cx="6797545" cy="2867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Textfeld 10">
            <a:extLst>
              <a:ext uri="{FF2B5EF4-FFF2-40B4-BE49-F238E27FC236}">
                <a16:creationId xmlns:a16="http://schemas.microsoft.com/office/drawing/2014/main" id="{A4667BBC-B732-4241-B813-892D5FD87E52}"/>
              </a:ext>
            </a:extLst>
          </p:cNvPr>
          <p:cNvSpPr txBox="1"/>
          <p:nvPr/>
        </p:nvSpPr>
        <p:spPr>
          <a:xfrm>
            <a:off x="980404" y="4141190"/>
            <a:ext cx="10906354" cy="2554545"/>
          </a:xfrm>
          <a:prstGeom prst="rect">
            <a:avLst/>
          </a:prstGeom>
          <a:noFill/>
        </p:spPr>
        <p:txBody>
          <a:bodyPr wrap="square" rtlCol="0">
            <a:spAutoFit/>
          </a:bodyPr>
          <a:lstStyle/>
          <a:p>
            <a:pPr marL="342900" indent="-342900" algn="l">
              <a:buFont typeface="Arial" panose="020B0604020202020204" pitchFamily="34" charset="0"/>
              <a:buChar char="•"/>
            </a:pPr>
            <a:r>
              <a:rPr lang="de-AT" sz="2000" dirty="0">
                <a:solidFill>
                  <a:srgbClr val="0B68B6"/>
                </a:solidFill>
                <a:latin typeface="Abadi" panose="020B0604020104020204" pitchFamily="34" charset="0"/>
              </a:rPr>
              <a:t>Änderung der eingesetzten Technologie führt zu Erhöhung der Major Version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Große Änderungen, bzw. ein Überlauf der Revision führen zu Erhöhung der Minor Version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Reguläre Wartung und Entwicklung führt zu Erhöhung der Revision in 10er Schritten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Für interne Testversionen endet die Revision immer auf die Zahl 9</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Die freien Stellen im 10er Block einer Revision sind für Bugfixes reserviert </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Jeder </a:t>
            </a:r>
            <a:r>
              <a:rPr lang="de-AT" sz="2000" dirty="0" err="1">
                <a:solidFill>
                  <a:srgbClr val="0B68B6"/>
                </a:solidFill>
                <a:latin typeface="Abadi" panose="020B0604020104020204" pitchFamily="34" charset="0"/>
              </a:rPr>
              <a:t>Build</a:t>
            </a:r>
            <a:r>
              <a:rPr lang="de-AT" sz="2000" dirty="0">
                <a:solidFill>
                  <a:srgbClr val="0B68B6"/>
                </a:solidFill>
                <a:latin typeface="Abadi" panose="020B0604020104020204" pitchFamily="34" charset="0"/>
              </a:rPr>
              <a:t> am Sigmatek Server wird mit einer eindeutigen </a:t>
            </a:r>
            <a:r>
              <a:rPr lang="de-AT" sz="2000" dirty="0" err="1">
                <a:solidFill>
                  <a:srgbClr val="0B68B6"/>
                </a:solidFill>
                <a:latin typeface="Abadi" panose="020B0604020104020204" pitchFamily="34" charset="0"/>
              </a:rPr>
              <a:t>Buildnummer</a:t>
            </a:r>
            <a:r>
              <a:rPr lang="de-AT" sz="2000" dirty="0">
                <a:solidFill>
                  <a:srgbClr val="0B68B6"/>
                </a:solidFill>
                <a:latin typeface="Abadi" panose="020B0604020104020204" pitchFamily="34" charset="0"/>
              </a:rPr>
              <a:t> versehen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Gecko &amp; Salamander 4 haben die gleiche Versionsnummer, da diese mit Ausnahme der Echtzeitimplementierung auf die gleiche Basis aufsetzen</a:t>
            </a:r>
          </a:p>
        </p:txBody>
      </p:sp>
    </p:spTree>
    <p:extLst>
      <p:ext uri="{BB962C8B-B14F-4D97-AF65-F5344CB8AC3E}">
        <p14:creationId xmlns:p14="http://schemas.microsoft.com/office/powerpoint/2010/main" val="121217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D838EC8-8B66-4424-BB9B-3D62D6FC8CEB}"/>
              </a:ext>
            </a:extLst>
          </p:cNvPr>
          <p:cNvSpPr/>
          <p:nvPr/>
        </p:nvSpPr>
        <p:spPr>
          <a:xfrm>
            <a:off x="3041781" y="223937"/>
            <a:ext cx="8169815" cy="6287133"/>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de-AT" dirty="0">
                <a:solidFill>
                  <a:srgbClr val="0B68B6"/>
                </a:solidFill>
              </a:rPr>
              <a:t>Sigmatek Linux Distribution (YOCTO)</a:t>
            </a:r>
          </a:p>
        </p:txBody>
      </p:sp>
      <p:sp>
        <p:nvSpPr>
          <p:cNvPr id="35" name="Rechteck 34">
            <a:extLst>
              <a:ext uri="{FF2B5EF4-FFF2-40B4-BE49-F238E27FC236}">
                <a16:creationId xmlns:a16="http://schemas.microsoft.com/office/drawing/2014/main" id="{982A297E-4E61-46A0-9070-28BBB76D7BBE}"/>
              </a:ext>
            </a:extLst>
          </p:cNvPr>
          <p:cNvSpPr/>
          <p:nvPr/>
        </p:nvSpPr>
        <p:spPr>
          <a:xfrm>
            <a:off x="7697929" y="4397851"/>
            <a:ext cx="3184543" cy="1081694"/>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a:solidFill>
                  <a:srgbClr val="0B68B6"/>
                </a:solidFill>
              </a:rPr>
              <a:t>Virtualisierung      (Roadmap)</a:t>
            </a:r>
          </a:p>
        </p:txBody>
      </p:sp>
      <p:sp>
        <p:nvSpPr>
          <p:cNvPr id="3" name="Rechteck 2">
            <a:extLst>
              <a:ext uri="{FF2B5EF4-FFF2-40B4-BE49-F238E27FC236}">
                <a16:creationId xmlns:a16="http://schemas.microsoft.com/office/drawing/2014/main" id="{5384E2BF-E5A0-4D6D-9C60-A147866079B6}"/>
              </a:ext>
            </a:extLst>
          </p:cNvPr>
          <p:cNvSpPr/>
          <p:nvPr/>
        </p:nvSpPr>
        <p:spPr>
          <a:xfrm>
            <a:off x="3512229" y="4402111"/>
            <a:ext cx="3184542" cy="200802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a:solidFill>
                  <a:srgbClr val="0B68B6"/>
                </a:solidFill>
              </a:rPr>
              <a:t>LRT System</a:t>
            </a:r>
          </a:p>
        </p:txBody>
      </p:sp>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Aufbau</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5</a:t>
            </a:fld>
            <a:endParaRPr lang="de-AT" dirty="0"/>
          </a:p>
        </p:txBody>
      </p:sp>
      <p:sp>
        <p:nvSpPr>
          <p:cNvPr id="6" name="Rechteck 5">
            <a:extLst>
              <a:ext uri="{FF2B5EF4-FFF2-40B4-BE49-F238E27FC236}">
                <a16:creationId xmlns:a16="http://schemas.microsoft.com/office/drawing/2014/main" id="{C776F8F6-A9F9-456D-A019-19A488F828A3}"/>
              </a:ext>
            </a:extLst>
          </p:cNvPr>
          <p:cNvSpPr/>
          <p:nvPr/>
        </p:nvSpPr>
        <p:spPr>
          <a:xfrm>
            <a:off x="5592619" y="706354"/>
            <a:ext cx="3312368" cy="22123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2000" dirty="0">
                <a:solidFill>
                  <a:schemeClr val="bg1"/>
                </a:solidFill>
              </a:rPr>
              <a:t>Webbrowser</a:t>
            </a:r>
          </a:p>
        </p:txBody>
      </p:sp>
      <p:sp>
        <p:nvSpPr>
          <p:cNvPr id="8" name="Rechteck 7">
            <a:extLst>
              <a:ext uri="{FF2B5EF4-FFF2-40B4-BE49-F238E27FC236}">
                <a16:creationId xmlns:a16="http://schemas.microsoft.com/office/drawing/2014/main" id="{EC6E4484-358C-4F24-8399-52F209BFCF49}"/>
              </a:ext>
            </a:extLst>
          </p:cNvPr>
          <p:cNvSpPr/>
          <p:nvPr/>
        </p:nvSpPr>
        <p:spPr>
          <a:xfrm>
            <a:off x="5843639" y="2133625"/>
            <a:ext cx="2802493" cy="545703"/>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dirty="0">
                <a:solidFill>
                  <a:srgbClr val="0070C0"/>
                </a:solidFill>
              </a:rPr>
              <a:t>VISU </a:t>
            </a:r>
            <a:r>
              <a:rPr lang="de-DE" sz="2000" dirty="0" err="1">
                <a:solidFill>
                  <a:srgbClr val="0070C0"/>
                </a:solidFill>
              </a:rPr>
              <a:t>Runtime</a:t>
            </a:r>
            <a:endParaRPr lang="de-DE" sz="2000" dirty="0">
              <a:solidFill>
                <a:srgbClr val="0070C0"/>
              </a:solidFill>
            </a:endParaRPr>
          </a:p>
        </p:txBody>
      </p:sp>
      <p:sp>
        <p:nvSpPr>
          <p:cNvPr id="9" name="Rechteck 8">
            <a:extLst>
              <a:ext uri="{FF2B5EF4-FFF2-40B4-BE49-F238E27FC236}">
                <a16:creationId xmlns:a16="http://schemas.microsoft.com/office/drawing/2014/main" id="{E0E11309-DB73-4FB2-B904-3256D982786F}"/>
              </a:ext>
            </a:extLst>
          </p:cNvPr>
          <p:cNvSpPr/>
          <p:nvPr/>
        </p:nvSpPr>
        <p:spPr>
          <a:xfrm>
            <a:off x="3705140" y="3648848"/>
            <a:ext cx="2794490" cy="45000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a:solidFill>
                  <a:schemeClr val="bg1"/>
                </a:solidFill>
              </a:rPr>
              <a:t>VISU </a:t>
            </a:r>
            <a:r>
              <a:rPr lang="de-DE" sz="2000" dirty="0" err="1">
                <a:solidFill>
                  <a:schemeClr val="bg1"/>
                </a:solidFill>
              </a:rPr>
              <a:t>DataService</a:t>
            </a:r>
            <a:endParaRPr lang="de-DE" sz="2000" dirty="0">
              <a:solidFill>
                <a:schemeClr val="bg1"/>
              </a:solidFill>
            </a:endParaRPr>
          </a:p>
        </p:txBody>
      </p:sp>
      <p:cxnSp>
        <p:nvCxnSpPr>
          <p:cNvPr id="10" name="Gerade Verbindung mit Pfeil 6">
            <a:extLst>
              <a:ext uri="{FF2B5EF4-FFF2-40B4-BE49-F238E27FC236}">
                <a16:creationId xmlns:a16="http://schemas.microsoft.com/office/drawing/2014/main" id="{DC8D4488-E7A5-44C5-A877-5BD643BC4053}"/>
              </a:ext>
            </a:extLst>
          </p:cNvPr>
          <p:cNvCxnSpPr>
            <a:cxnSpLocks/>
            <a:stCxn id="8" idx="1"/>
            <a:endCxn id="9" idx="0"/>
          </p:cNvCxnSpPr>
          <p:nvPr/>
        </p:nvCxnSpPr>
        <p:spPr>
          <a:xfrm rot="10800000" flipV="1">
            <a:off x="5102385" y="2406476"/>
            <a:ext cx="741254" cy="1242371"/>
          </a:xfrm>
          <a:prstGeom prst="bentConnector2">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1" name="Rechteck 10">
            <a:extLst>
              <a:ext uri="{FF2B5EF4-FFF2-40B4-BE49-F238E27FC236}">
                <a16:creationId xmlns:a16="http://schemas.microsoft.com/office/drawing/2014/main" id="{52EFD560-DA2A-40F5-AA13-0811A9FBA192}"/>
              </a:ext>
            </a:extLst>
          </p:cNvPr>
          <p:cNvSpPr/>
          <p:nvPr/>
        </p:nvSpPr>
        <p:spPr>
          <a:xfrm>
            <a:off x="3697217" y="5847631"/>
            <a:ext cx="2798493" cy="45000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dirty="0">
                <a:solidFill>
                  <a:schemeClr val="bg1"/>
                </a:solidFill>
              </a:rPr>
              <a:t>CLASS 2 </a:t>
            </a:r>
            <a:r>
              <a:rPr lang="de-DE" sz="2000" dirty="0" err="1">
                <a:solidFill>
                  <a:schemeClr val="bg1"/>
                </a:solidFill>
              </a:rPr>
              <a:t>Application</a:t>
            </a:r>
            <a:endParaRPr lang="de-DE" sz="2000" dirty="0">
              <a:solidFill>
                <a:schemeClr val="bg1"/>
              </a:solidFill>
            </a:endParaRPr>
          </a:p>
        </p:txBody>
      </p:sp>
      <p:cxnSp>
        <p:nvCxnSpPr>
          <p:cNvPr id="12" name="Gerade Verbindung mit Pfeil 11">
            <a:extLst>
              <a:ext uri="{FF2B5EF4-FFF2-40B4-BE49-F238E27FC236}">
                <a16:creationId xmlns:a16="http://schemas.microsoft.com/office/drawing/2014/main" id="{20607952-9AC7-4B4B-94BD-F3FF8625B94C}"/>
              </a:ext>
            </a:extLst>
          </p:cNvPr>
          <p:cNvCxnSpPr>
            <a:cxnSpLocks/>
            <a:stCxn id="9" idx="2"/>
            <a:endCxn id="15" idx="0"/>
          </p:cNvCxnSpPr>
          <p:nvPr/>
        </p:nvCxnSpPr>
        <p:spPr>
          <a:xfrm flipH="1">
            <a:off x="5098466" y="4098848"/>
            <a:ext cx="3919" cy="659732"/>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3" name="Rechteck 12">
            <a:extLst>
              <a:ext uri="{FF2B5EF4-FFF2-40B4-BE49-F238E27FC236}">
                <a16:creationId xmlns:a16="http://schemas.microsoft.com/office/drawing/2014/main" id="{51B74E4A-7A35-40CD-8A08-F199D4A84BB3}"/>
              </a:ext>
            </a:extLst>
          </p:cNvPr>
          <p:cNvSpPr/>
          <p:nvPr/>
        </p:nvSpPr>
        <p:spPr>
          <a:xfrm>
            <a:off x="5851640" y="1180064"/>
            <a:ext cx="2794492" cy="57523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dirty="0">
                <a:solidFill>
                  <a:srgbClr val="0070C0"/>
                </a:solidFill>
              </a:rPr>
              <a:t>VISU </a:t>
            </a:r>
            <a:r>
              <a:rPr lang="de-DE" sz="2000" dirty="0" err="1">
                <a:solidFill>
                  <a:srgbClr val="0070C0"/>
                </a:solidFill>
              </a:rPr>
              <a:t>Application</a:t>
            </a:r>
            <a:endParaRPr lang="de-DE" sz="2000" dirty="0">
              <a:solidFill>
                <a:srgbClr val="0070C0"/>
              </a:solidFill>
            </a:endParaRPr>
          </a:p>
        </p:txBody>
      </p:sp>
      <p:cxnSp>
        <p:nvCxnSpPr>
          <p:cNvPr id="14" name="Gerade Verbindung mit Pfeil 13">
            <a:extLst>
              <a:ext uri="{FF2B5EF4-FFF2-40B4-BE49-F238E27FC236}">
                <a16:creationId xmlns:a16="http://schemas.microsoft.com/office/drawing/2014/main" id="{4A04FE8D-5F7F-4477-9E2C-58EB09FB6A7B}"/>
              </a:ext>
            </a:extLst>
          </p:cNvPr>
          <p:cNvCxnSpPr>
            <a:cxnSpLocks/>
            <a:stCxn id="13" idx="2"/>
            <a:endCxn id="8" idx="0"/>
          </p:cNvCxnSpPr>
          <p:nvPr/>
        </p:nvCxnSpPr>
        <p:spPr>
          <a:xfrm flipH="1">
            <a:off x="7244886" y="1755299"/>
            <a:ext cx="4000" cy="378326"/>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5" name="Rechteck 14">
            <a:extLst>
              <a:ext uri="{FF2B5EF4-FFF2-40B4-BE49-F238E27FC236}">
                <a16:creationId xmlns:a16="http://schemas.microsoft.com/office/drawing/2014/main" id="{ED635ACA-D798-4E7E-8F35-0F835C2913DC}"/>
              </a:ext>
            </a:extLst>
          </p:cNvPr>
          <p:cNvSpPr/>
          <p:nvPr/>
        </p:nvSpPr>
        <p:spPr>
          <a:xfrm>
            <a:off x="3701221" y="4758580"/>
            <a:ext cx="2794490" cy="45000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a:solidFill>
                  <a:schemeClr val="bg1"/>
                </a:solidFill>
              </a:rPr>
              <a:t>CLASS </a:t>
            </a:r>
            <a:r>
              <a:rPr lang="de-DE" sz="2000" dirty="0">
                <a:solidFill>
                  <a:schemeClr val="bg1"/>
                </a:solidFill>
              </a:rPr>
              <a:t>2 </a:t>
            </a:r>
            <a:r>
              <a:rPr lang="de-DE" sz="2000" dirty="0" err="1">
                <a:solidFill>
                  <a:schemeClr val="bg1"/>
                </a:solidFill>
              </a:rPr>
              <a:t>Loader</a:t>
            </a:r>
            <a:endParaRPr lang="de-DE" sz="2000" dirty="0">
              <a:solidFill>
                <a:schemeClr val="bg1"/>
              </a:solidFill>
            </a:endParaRPr>
          </a:p>
        </p:txBody>
      </p:sp>
      <p:cxnSp>
        <p:nvCxnSpPr>
          <p:cNvPr id="16" name="Gerade Verbindung mit Pfeil 15">
            <a:extLst>
              <a:ext uri="{FF2B5EF4-FFF2-40B4-BE49-F238E27FC236}">
                <a16:creationId xmlns:a16="http://schemas.microsoft.com/office/drawing/2014/main" id="{6F12E74B-2C1B-415B-8C1D-58D67C329C2D}"/>
              </a:ext>
            </a:extLst>
          </p:cNvPr>
          <p:cNvCxnSpPr>
            <a:cxnSpLocks/>
          </p:cNvCxnSpPr>
          <p:nvPr/>
        </p:nvCxnSpPr>
        <p:spPr>
          <a:xfrm flipH="1">
            <a:off x="5459914" y="5192316"/>
            <a:ext cx="2002" cy="639051"/>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7" name="Textfeld 16">
            <a:extLst>
              <a:ext uri="{FF2B5EF4-FFF2-40B4-BE49-F238E27FC236}">
                <a16:creationId xmlns:a16="http://schemas.microsoft.com/office/drawing/2014/main" id="{3F8655B2-0974-4498-BA8F-EACBD6A17595}"/>
              </a:ext>
            </a:extLst>
          </p:cNvPr>
          <p:cNvSpPr txBox="1"/>
          <p:nvPr/>
        </p:nvSpPr>
        <p:spPr>
          <a:xfrm>
            <a:off x="7229402" y="1807266"/>
            <a:ext cx="1330814" cy="307777"/>
          </a:xfrm>
          <a:prstGeom prst="rect">
            <a:avLst/>
          </a:prstGeom>
          <a:noFill/>
        </p:spPr>
        <p:txBody>
          <a:bodyPr wrap="square" rtlCol="0">
            <a:spAutoFit/>
          </a:bodyPr>
          <a:lstStyle/>
          <a:p>
            <a:r>
              <a:rPr lang="de-DE" sz="1400" dirty="0">
                <a:solidFill>
                  <a:schemeClr val="bg1"/>
                </a:solidFill>
              </a:rPr>
              <a:t>Javascript API</a:t>
            </a:r>
          </a:p>
        </p:txBody>
      </p:sp>
      <p:sp>
        <p:nvSpPr>
          <p:cNvPr id="18" name="Textfeld 17">
            <a:extLst>
              <a:ext uri="{FF2B5EF4-FFF2-40B4-BE49-F238E27FC236}">
                <a16:creationId xmlns:a16="http://schemas.microsoft.com/office/drawing/2014/main" id="{3A165D8E-D150-401E-9001-F7A4231CAD14}"/>
              </a:ext>
            </a:extLst>
          </p:cNvPr>
          <p:cNvSpPr txBox="1"/>
          <p:nvPr/>
        </p:nvSpPr>
        <p:spPr>
          <a:xfrm>
            <a:off x="5162895" y="3159739"/>
            <a:ext cx="1098314" cy="307777"/>
          </a:xfrm>
          <a:prstGeom prst="rect">
            <a:avLst/>
          </a:prstGeom>
          <a:noFill/>
        </p:spPr>
        <p:txBody>
          <a:bodyPr wrap="square" rtlCol="0">
            <a:spAutoFit/>
          </a:bodyPr>
          <a:lstStyle/>
          <a:p>
            <a:r>
              <a:rPr lang="de-DE" sz="1400" dirty="0" err="1">
                <a:solidFill>
                  <a:srgbClr val="0070C0"/>
                </a:solidFill>
              </a:rPr>
              <a:t>WebSocket</a:t>
            </a:r>
            <a:endParaRPr lang="de-DE" sz="1400" dirty="0">
              <a:solidFill>
                <a:srgbClr val="0070C0"/>
              </a:solidFill>
            </a:endParaRPr>
          </a:p>
        </p:txBody>
      </p:sp>
      <p:sp>
        <p:nvSpPr>
          <p:cNvPr id="19" name="Textfeld 18">
            <a:extLst>
              <a:ext uri="{FF2B5EF4-FFF2-40B4-BE49-F238E27FC236}">
                <a16:creationId xmlns:a16="http://schemas.microsoft.com/office/drawing/2014/main" id="{10D703D9-7AB4-4FA6-8978-C3F5F5FAAAC8}"/>
              </a:ext>
            </a:extLst>
          </p:cNvPr>
          <p:cNvSpPr txBox="1"/>
          <p:nvPr/>
        </p:nvSpPr>
        <p:spPr>
          <a:xfrm>
            <a:off x="5485223" y="5335239"/>
            <a:ext cx="1221553" cy="307777"/>
          </a:xfrm>
          <a:prstGeom prst="rect">
            <a:avLst/>
          </a:prstGeom>
          <a:noFill/>
        </p:spPr>
        <p:txBody>
          <a:bodyPr wrap="square" rtlCol="0">
            <a:spAutoFit/>
          </a:bodyPr>
          <a:lstStyle/>
          <a:p>
            <a:r>
              <a:rPr lang="de-DE" sz="1400" dirty="0" err="1">
                <a:solidFill>
                  <a:srgbClr val="0070C0"/>
                </a:solidFill>
              </a:rPr>
              <a:t>DataLink</a:t>
            </a:r>
            <a:r>
              <a:rPr lang="de-DE" sz="1400" dirty="0">
                <a:solidFill>
                  <a:srgbClr val="0070C0"/>
                </a:solidFill>
              </a:rPr>
              <a:t> API</a:t>
            </a:r>
          </a:p>
        </p:txBody>
      </p:sp>
      <p:sp>
        <p:nvSpPr>
          <p:cNvPr id="20" name="Textfeld 19">
            <a:extLst>
              <a:ext uri="{FF2B5EF4-FFF2-40B4-BE49-F238E27FC236}">
                <a16:creationId xmlns:a16="http://schemas.microsoft.com/office/drawing/2014/main" id="{1B9A8BAC-E73A-4D8C-B1CC-55DAC18BA76C}"/>
              </a:ext>
            </a:extLst>
          </p:cNvPr>
          <p:cNvSpPr txBox="1"/>
          <p:nvPr/>
        </p:nvSpPr>
        <p:spPr>
          <a:xfrm>
            <a:off x="5167446" y="4084846"/>
            <a:ext cx="1638590" cy="307777"/>
          </a:xfrm>
          <a:prstGeom prst="rect">
            <a:avLst/>
          </a:prstGeom>
          <a:noFill/>
        </p:spPr>
        <p:txBody>
          <a:bodyPr wrap="square" rtlCol="0">
            <a:spAutoFit/>
          </a:bodyPr>
          <a:lstStyle/>
          <a:p>
            <a:r>
              <a:rPr lang="de-DE" sz="1400" dirty="0" err="1">
                <a:solidFill>
                  <a:srgbClr val="0070C0"/>
                </a:solidFill>
              </a:rPr>
              <a:t>DataLink</a:t>
            </a:r>
            <a:r>
              <a:rPr lang="de-DE" sz="1400" dirty="0">
                <a:solidFill>
                  <a:srgbClr val="0070C0"/>
                </a:solidFill>
              </a:rPr>
              <a:t> (TCP/IP)</a:t>
            </a:r>
          </a:p>
        </p:txBody>
      </p:sp>
      <p:sp>
        <p:nvSpPr>
          <p:cNvPr id="21" name="Rechteck 20">
            <a:extLst>
              <a:ext uri="{FF2B5EF4-FFF2-40B4-BE49-F238E27FC236}">
                <a16:creationId xmlns:a16="http://schemas.microsoft.com/office/drawing/2014/main" id="{8E7806C8-F820-425F-A734-2590CC266E74}"/>
              </a:ext>
            </a:extLst>
          </p:cNvPr>
          <p:cNvSpPr/>
          <p:nvPr/>
        </p:nvSpPr>
        <p:spPr>
          <a:xfrm>
            <a:off x="7896875" y="3648848"/>
            <a:ext cx="2794490" cy="45000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000" dirty="0" err="1">
                <a:solidFill>
                  <a:schemeClr val="bg1"/>
                </a:solidFill>
              </a:rPr>
              <a:t>WebServer</a:t>
            </a:r>
            <a:endParaRPr lang="de-DE" sz="2000" dirty="0">
              <a:solidFill>
                <a:schemeClr val="bg1"/>
              </a:solidFill>
            </a:endParaRPr>
          </a:p>
        </p:txBody>
      </p:sp>
      <p:cxnSp>
        <p:nvCxnSpPr>
          <p:cNvPr id="22" name="Gerade Verbindung mit Pfeil 38">
            <a:extLst>
              <a:ext uri="{FF2B5EF4-FFF2-40B4-BE49-F238E27FC236}">
                <a16:creationId xmlns:a16="http://schemas.microsoft.com/office/drawing/2014/main" id="{D2AC719E-3458-41C8-A37D-D0FE097B7C54}"/>
              </a:ext>
            </a:extLst>
          </p:cNvPr>
          <p:cNvCxnSpPr>
            <a:cxnSpLocks/>
            <a:stCxn id="6" idx="3"/>
            <a:endCxn id="21" idx="0"/>
          </p:cNvCxnSpPr>
          <p:nvPr/>
        </p:nvCxnSpPr>
        <p:spPr>
          <a:xfrm>
            <a:off x="8904987" y="1812541"/>
            <a:ext cx="389133" cy="1836307"/>
          </a:xfrm>
          <a:prstGeom prst="bentConnector2">
            <a:avLst/>
          </a:prstGeom>
          <a:ln w="38100">
            <a:solidFill>
              <a:srgbClr val="00B050"/>
            </a:solidFill>
            <a:headEnd type="none"/>
            <a:tailEnd type="triangle"/>
          </a:ln>
        </p:spPr>
        <p:style>
          <a:lnRef idx="1">
            <a:schemeClr val="accent2"/>
          </a:lnRef>
          <a:fillRef idx="0">
            <a:schemeClr val="accent2"/>
          </a:fillRef>
          <a:effectRef idx="0">
            <a:schemeClr val="accent2"/>
          </a:effectRef>
          <a:fontRef idx="minor">
            <a:schemeClr val="tx1"/>
          </a:fontRef>
        </p:style>
      </p:cxnSp>
      <p:cxnSp>
        <p:nvCxnSpPr>
          <p:cNvPr id="23" name="Gerade Verbindung mit Pfeil 22">
            <a:extLst>
              <a:ext uri="{FF2B5EF4-FFF2-40B4-BE49-F238E27FC236}">
                <a16:creationId xmlns:a16="http://schemas.microsoft.com/office/drawing/2014/main" id="{74519A56-9678-41B5-9993-BD2A14408962}"/>
              </a:ext>
            </a:extLst>
          </p:cNvPr>
          <p:cNvCxnSpPr>
            <a:cxnSpLocks/>
            <a:stCxn id="21" idx="2"/>
            <a:endCxn id="24" idx="0"/>
          </p:cNvCxnSpPr>
          <p:nvPr/>
        </p:nvCxnSpPr>
        <p:spPr>
          <a:xfrm flipH="1">
            <a:off x="9290201" y="4098848"/>
            <a:ext cx="3919" cy="659732"/>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4" name="Rechteck 23">
            <a:extLst>
              <a:ext uri="{FF2B5EF4-FFF2-40B4-BE49-F238E27FC236}">
                <a16:creationId xmlns:a16="http://schemas.microsoft.com/office/drawing/2014/main" id="{71553751-B9A9-44A1-AA09-AA3FD3B0CC01}"/>
              </a:ext>
            </a:extLst>
          </p:cNvPr>
          <p:cNvSpPr/>
          <p:nvPr/>
        </p:nvSpPr>
        <p:spPr>
          <a:xfrm>
            <a:off x="7892956" y="4758580"/>
            <a:ext cx="2794490" cy="45000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dirty="0">
                <a:solidFill>
                  <a:schemeClr val="bg1"/>
                </a:solidFill>
              </a:rPr>
              <a:t>3rd Party Services</a:t>
            </a:r>
          </a:p>
        </p:txBody>
      </p:sp>
      <p:sp>
        <p:nvSpPr>
          <p:cNvPr id="25" name="Textfeld 24">
            <a:extLst>
              <a:ext uri="{FF2B5EF4-FFF2-40B4-BE49-F238E27FC236}">
                <a16:creationId xmlns:a16="http://schemas.microsoft.com/office/drawing/2014/main" id="{5DD89D4E-83FD-4633-97FA-0C1699023BFC}"/>
              </a:ext>
            </a:extLst>
          </p:cNvPr>
          <p:cNvSpPr txBox="1"/>
          <p:nvPr/>
        </p:nvSpPr>
        <p:spPr>
          <a:xfrm>
            <a:off x="9354630" y="3159739"/>
            <a:ext cx="652743" cy="307777"/>
          </a:xfrm>
          <a:prstGeom prst="rect">
            <a:avLst/>
          </a:prstGeom>
          <a:noFill/>
        </p:spPr>
        <p:txBody>
          <a:bodyPr wrap="square" rtlCol="0">
            <a:spAutoFit/>
          </a:bodyPr>
          <a:lstStyle/>
          <a:p>
            <a:r>
              <a:rPr lang="de-DE" sz="1400" dirty="0">
                <a:solidFill>
                  <a:srgbClr val="0070C0"/>
                </a:solidFill>
              </a:rPr>
              <a:t>HTTP</a:t>
            </a:r>
          </a:p>
        </p:txBody>
      </p:sp>
      <p:sp>
        <p:nvSpPr>
          <p:cNvPr id="26" name="Textfeld 25">
            <a:extLst>
              <a:ext uri="{FF2B5EF4-FFF2-40B4-BE49-F238E27FC236}">
                <a16:creationId xmlns:a16="http://schemas.microsoft.com/office/drawing/2014/main" id="{E0A3E1B5-E154-45DD-A2E8-2B74C61AF9C5}"/>
              </a:ext>
            </a:extLst>
          </p:cNvPr>
          <p:cNvSpPr txBox="1"/>
          <p:nvPr/>
        </p:nvSpPr>
        <p:spPr>
          <a:xfrm>
            <a:off x="8023702" y="4091362"/>
            <a:ext cx="2565634" cy="307777"/>
          </a:xfrm>
          <a:prstGeom prst="rect">
            <a:avLst/>
          </a:prstGeom>
          <a:noFill/>
        </p:spPr>
        <p:txBody>
          <a:bodyPr wrap="square" rtlCol="0">
            <a:spAutoFit/>
          </a:bodyPr>
          <a:lstStyle/>
          <a:p>
            <a:r>
              <a:rPr lang="de-DE" sz="1400" dirty="0">
                <a:solidFill>
                  <a:srgbClr val="0070C0"/>
                </a:solidFill>
              </a:rPr>
              <a:t>reverse </a:t>
            </a:r>
            <a:r>
              <a:rPr lang="de-DE" sz="1400" dirty="0" err="1">
                <a:solidFill>
                  <a:srgbClr val="0070C0"/>
                </a:solidFill>
              </a:rPr>
              <a:t>proxy</a:t>
            </a:r>
            <a:r>
              <a:rPr lang="de-DE" sz="1400" dirty="0">
                <a:solidFill>
                  <a:srgbClr val="0070C0"/>
                </a:solidFill>
              </a:rPr>
              <a:t> (HTTP/</a:t>
            </a:r>
            <a:r>
              <a:rPr lang="de-DE" sz="1400" dirty="0" err="1">
                <a:solidFill>
                  <a:srgbClr val="0070C0"/>
                </a:solidFill>
              </a:rPr>
              <a:t>WebSocket</a:t>
            </a:r>
            <a:r>
              <a:rPr lang="de-DE" sz="1400" dirty="0">
                <a:solidFill>
                  <a:srgbClr val="0070C0"/>
                </a:solidFill>
              </a:rPr>
              <a:t>)</a:t>
            </a:r>
          </a:p>
        </p:txBody>
      </p:sp>
      <p:cxnSp>
        <p:nvCxnSpPr>
          <p:cNvPr id="27" name="Gerade Verbindung mit Pfeil 6">
            <a:extLst>
              <a:ext uri="{FF2B5EF4-FFF2-40B4-BE49-F238E27FC236}">
                <a16:creationId xmlns:a16="http://schemas.microsoft.com/office/drawing/2014/main" id="{115BC91B-40B6-42DB-8F66-62DA9BD231A2}"/>
              </a:ext>
            </a:extLst>
          </p:cNvPr>
          <p:cNvCxnSpPr>
            <a:cxnSpLocks/>
            <a:stCxn id="8" idx="3"/>
          </p:cNvCxnSpPr>
          <p:nvPr/>
        </p:nvCxnSpPr>
        <p:spPr>
          <a:xfrm>
            <a:off x="8646132" y="2406477"/>
            <a:ext cx="442287" cy="1242370"/>
          </a:xfrm>
          <a:prstGeom prst="bentConnector2">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8" name="Textfeld 27">
            <a:extLst>
              <a:ext uri="{FF2B5EF4-FFF2-40B4-BE49-F238E27FC236}">
                <a16:creationId xmlns:a16="http://schemas.microsoft.com/office/drawing/2014/main" id="{508ECC80-3DF4-4630-9C7D-3A0DA3407D46}"/>
              </a:ext>
            </a:extLst>
          </p:cNvPr>
          <p:cNvSpPr txBox="1"/>
          <p:nvPr/>
        </p:nvSpPr>
        <p:spPr>
          <a:xfrm>
            <a:off x="7507836" y="3159739"/>
            <a:ext cx="1616083" cy="307777"/>
          </a:xfrm>
          <a:prstGeom prst="rect">
            <a:avLst/>
          </a:prstGeom>
          <a:noFill/>
        </p:spPr>
        <p:txBody>
          <a:bodyPr wrap="square" rtlCol="0">
            <a:spAutoFit/>
          </a:bodyPr>
          <a:lstStyle/>
          <a:p>
            <a:r>
              <a:rPr lang="de-DE" sz="1400" dirty="0">
                <a:solidFill>
                  <a:srgbClr val="0070C0"/>
                </a:solidFill>
              </a:rPr>
              <a:t>HTTP/</a:t>
            </a:r>
            <a:r>
              <a:rPr lang="de-DE" sz="1400" dirty="0" err="1">
                <a:solidFill>
                  <a:srgbClr val="0070C0"/>
                </a:solidFill>
              </a:rPr>
              <a:t>WebSocket</a:t>
            </a:r>
            <a:endParaRPr lang="de-DE" sz="1400" dirty="0">
              <a:solidFill>
                <a:srgbClr val="0070C0"/>
              </a:solidFill>
            </a:endParaRPr>
          </a:p>
        </p:txBody>
      </p:sp>
      <p:cxnSp>
        <p:nvCxnSpPr>
          <p:cNvPr id="29" name="Gerade Verbindung mit Pfeil 60">
            <a:extLst>
              <a:ext uri="{FF2B5EF4-FFF2-40B4-BE49-F238E27FC236}">
                <a16:creationId xmlns:a16="http://schemas.microsoft.com/office/drawing/2014/main" id="{2C292E40-E55F-4B28-9647-67EE162203D6}"/>
              </a:ext>
            </a:extLst>
          </p:cNvPr>
          <p:cNvCxnSpPr>
            <a:cxnSpLocks/>
            <a:stCxn id="24" idx="2"/>
            <a:endCxn id="11" idx="3"/>
          </p:cNvCxnSpPr>
          <p:nvPr/>
        </p:nvCxnSpPr>
        <p:spPr>
          <a:xfrm rot="5400000">
            <a:off x="7460931" y="4243360"/>
            <a:ext cx="864051" cy="2794491"/>
          </a:xfrm>
          <a:prstGeom prst="bentConnector2">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0" name="Textfeld 29">
            <a:extLst>
              <a:ext uri="{FF2B5EF4-FFF2-40B4-BE49-F238E27FC236}">
                <a16:creationId xmlns:a16="http://schemas.microsoft.com/office/drawing/2014/main" id="{1A9E5918-E478-4A9B-B1B0-36105E3B76F9}"/>
              </a:ext>
            </a:extLst>
          </p:cNvPr>
          <p:cNvSpPr txBox="1"/>
          <p:nvPr/>
        </p:nvSpPr>
        <p:spPr>
          <a:xfrm>
            <a:off x="6493709" y="5757368"/>
            <a:ext cx="3536224" cy="307777"/>
          </a:xfrm>
          <a:prstGeom prst="rect">
            <a:avLst/>
          </a:prstGeom>
          <a:noFill/>
        </p:spPr>
        <p:txBody>
          <a:bodyPr wrap="square" rtlCol="0">
            <a:spAutoFit/>
          </a:bodyPr>
          <a:lstStyle/>
          <a:p>
            <a:r>
              <a:rPr lang="de-DE" sz="1400" dirty="0">
                <a:solidFill>
                  <a:srgbClr val="0070C0"/>
                </a:solidFill>
              </a:rPr>
              <a:t>OPC UA, MQTT, HTTP, FTP, TCP, UDP,…</a:t>
            </a:r>
          </a:p>
        </p:txBody>
      </p:sp>
      <p:sp>
        <p:nvSpPr>
          <p:cNvPr id="31" name="Rechteck 30">
            <a:extLst>
              <a:ext uri="{FF2B5EF4-FFF2-40B4-BE49-F238E27FC236}">
                <a16:creationId xmlns:a16="http://schemas.microsoft.com/office/drawing/2014/main" id="{2F0033E9-A5EC-4122-8C6B-2D632BE3AB31}"/>
              </a:ext>
            </a:extLst>
          </p:cNvPr>
          <p:cNvSpPr/>
          <p:nvPr/>
        </p:nvSpPr>
        <p:spPr>
          <a:xfrm>
            <a:off x="683542" y="5634194"/>
            <a:ext cx="1848375" cy="876876"/>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dirty="0">
                <a:solidFill>
                  <a:schemeClr val="bg1"/>
                </a:solidFill>
              </a:rPr>
              <a:t>HW IOs &amp; </a:t>
            </a:r>
            <a:r>
              <a:rPr lang="de-DE" sz="2000" dirty="0" err="1">
                <a:solidFill>
                  <a:schemeClr val="bg1"/>
                </a:solidFill>
              </a:rPr>
              <a:t>Peripherals</a:t>
            </a:r>
            <a:r>
              <a:rPr lang="de-DE" sz="2000" dirty="0">
                <a:solidFill>
                  <a:schemeClr val="bg1"/>
                </a:solidFill>
              </a:rPr>
              <a:t> </a:t>
            </a:r>
            <a:r>
              <a:rPr lang="de-DE" sz="1600" dirty="0">
                <a:solidFill>
                  <a:schemeClr val="bg1"/>
                </a:solidFill>
              </a:rPr>
              <a:t>(Printer, RFID, …)</a:t>
            </a:r>
          </a:p>
        </p:txBody>
      </p:sp>
      <p:cxnSp>
        <p:nvCxnSpPr>
          <p:cNvPr id="32" name="Gerade Verbindung mit Pfeil 31">
            <a:extLst>
              <a:ext uri="{FF2B5EF4-FFF2-40B4-BE49-F238E27FC236}">
                <a16:creationId xmlns:a16="http://schemas.microsoft.com/office/drawing/2014/main" id="{5D781358-9B3F-4117-9A4D-002A168608A9}"/>
              </a:ext>
            </a:extLst>
          </p:cNvPr>
          <p:cNvCxnSpPr>
            <a:cxnSpLocks/>
            <a:stCxn id="11" idx="1"/>
            <a:endCxn id="31" idx="3"/>
          </p:cNvCxnSpPr>
          <p:nvPr/>
        </p:nvCxnSpPr>
        <p:spPr>
          <a:xfrm flipH="1">
            <a:off x="2531917" y="6072631"/>
            <a:ext cx="1165300" cy="1"/>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3" name="Rechteck 32">
            <a:extLst>
              <a:ext uri="{FF2B5EF4-FFF2-40B4-BE49-F238E27FC236}">
                <a16:creationId xmlns:a16="http://schemas.microsoft.com/office/drawing/2014/main" id="{DFD6C23E-2BE7-49FE-B269-19E14A5F1923}"/>
              </a:ext>
            </a:extLst>
          </p:cNvPr>
          <p:cNvSpPr/>
          <p:nvPr/>
        </p:nvSpPr>
        <p:spPr>
          <a:xfrm>
            <a:off x="683542" y="1480583"/>
            <a:ext cx="1848375" cy="675001"/>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dirty="0">
                <a:solidFill>
                  <a:schemeClr val="bg1"/>
                </a:solidFill>
              </a:rPr>
              <a:t>Interaction </a:t>
            </a:r>
            <a:r>
              <a:rPr lang="de-DE" sz="1200" dirty="0">
                <a:solidFill>
                  <a:schemeClr val="bg1"/>
                </a:solidFill>
              </a:rPr>
              <a:t>(Touch, Mouse, Keyboard)</a:t>
            </a:r>
          </a:p>
        </p:txBody>
      </p:sp>
      <p:cxnSp>
        <p:nvCxnSpPr>
          <p:cNvPr id="34" name="Gerade Verbindung mit Pfeil 33">
            <a:extLst>
              <a:ext uri="{FF2B5EF4-FFF2-40B4-BE49-F238E27FC236}">
                <a16:creationId xmlns:a16="http://schemas.microsoft.com/office/drawing/2014/main" id="{4E96EDE2-CEA9-4740-B939-D1B37DEA9CF4}"/>
              </a:ext>
            </a:extLst>
          </p:cNvPr>
          <p:cNvCxnSpPr>
            <a:cxnSpLocks/>
            <a:stCxn id="6" idx="1"/>
            <a:endCxn id="33" idx="3"/>
          </p:cNvCxnSpPr>
          <p:nvPr/>
        </p:nvCxnSpPr>
        <p:spPr>
          <a:xfrm flipH="1">
            <a:off x="2531917" y="1812541"/>
            <a:ext cx="3060702" cy="5543"/>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8" name="Rechteck 37">
            <a:extLst>
              <a:ext uri="{FF2B5EF4-FFF2-40B4-BE49-F238E27FC236}">
                <a16:creationId xmlns:a16="http://schemas.microsoft.com/office/drawing/2014/main" id="{B62159AB-C813-4CB2-8306-C0D128693CE7}"/>
              </a:ext>
            </a:extLst>
          </p:cNvPr>
          <p:cNvSpPr/>
          <p:nvPr/>
        </p:nvSpPr>
        <p:spPr>
          <a:xfrm>
            <a:off x="683542" y="4495801"/>
            <a:ext cx="1848375" cy="913394"/>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000" dirty="0">
                <a:solidFill>
                  <a:schemeClr val="bg1"/>
                </a:solidFill>
              </a:rPr>
              <a:t>Engineering Tools / external Tools</a:t>
            </a:r>
            <a:endParaRPr lang="de-DE" sz="1600" dirty="0">
              <a:solidFill>
                <a:schemeClr val="bg1"/>
              </a:solidFill>
            </a:endParaRPr>
          </a:p>
        </p:txBody>
      </p:sp>
      <p:cxnSp>
        <p:nvCxnSpPr>
          <p:cNvPr id="39" name="Gerade Verbindung mit Pfeil 38">
            <a:extLst>
              <a:ext uri="{FF2B5EF4-FFF2-40B4-BE49-F238E27FC236}">
                <a16:creationId xmlns:a16="http://schemas.microsoft.com/office/drawing/2014/main" id="{63CE1621-076E-4DBC-BB40-492DAB940B37}"/>
              </a:ext>
            </a:extLst>
          </p:cNvPr>
          <p:cNvCxnSpPr>
            <a:cxnSpLocks/>
            <a:endCxn id="38" idx="3"/>
          </p:cNvCxnSpPr>
          <p:nvPr/>
        </p:nvCxnSpPr>
        <p:spPr>
          <a:xfrm flipH="1" flipV="1">
            <a:off x="2531917" y="4952498"/>
            <a:ext cx="976196" cy="6696"/>
          </a:xfrm>
          <a:prstGeom prst="straightConnector1">
            <a:avLst/>
          </a:prstGeom>
          <a:ln w="38100">
            <a:solidFill>
              <a:srgbClr val="00B05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41" name="Textfeld 40">
            <a:extLst>
              <a:ext uri="{FF2B5EF4-FFF2-40B4-BE49-F238E27FC236}">
                <a16:creationId xmlns:a16="http://schemas.microsoft.com/office/drawing/2014/main" id="{2BF85F88-F2B3-4C4C-9401-9DCE9F51D19A}"/>
              </a:ext>
            </a:extLst>
          </p:cNvPr>
          <p:cNvSpPr txBox="1"/>
          <p:nvPr/>
        </p:nvSpPr>
        <p:spPr>
          <a:xfrm>
            <a:off x="2546638" y="4604691"/>
            <a:ext cx="1221553" cy="307777"/>
          </a:xfrm>
          <a:prstGeom prst="rect">
            <a:avLst/>
          </a:prstGeom>
          <a:noFill/>
        </p:spPr>
        <p:txBody>
          <a:bodyPr wrap="square" rtlCol="0">
            <a:spAutoFit/>
          </a:bodyPr>
          <a:lstStyle/>
          <a:p>
            <a:r>
              <a:rPr lang="de-DE" sz="1400" dirty="0">
                <a:solidFill>
                  <a:srgbClr val="0070C0"/>
                </a:solidFill>
              </a:rPr>
              <a:t>Lasal32.dll</a:t>
            </a:r>
          </a:p>
        </p:txBody>
      </p:sp>
      <p:sp>
        <p:nvSpPr>
          <p:cNvPr id="40" name="Textfeld 39">
            <a:extLst>
              <a:ext uri="{FF2B5EF4-FFF2-40B4-BE49-F238E27FC236}">
                <a16:creationId xmlns:a16="http://schemas.microsoft.com/office/drawing/2014/main" id="{67E2E503-6C47-48C5-BC04-A0E6E2A6DA0D}"/>
              </a:ext>
            </a:extLst>
          </p:cNvPr>
          <p:cNvSpPr txBox="1"/>
          <p:nvPr/>
        </p:nvSpPr>
        <p:spPr>
          <a:xfrm>
            <a:off x="2546637" y="5707506"/>
            <a:ext cx="1221553" cy="307777"/>
          </a:xfrm>
          <a:prstGeom prst="rect">
            <a:avLst/>
          </a:prstGeom>
          <a:noFill/>
        </p:spPr>
        <p:txBody>
          <a:bodyPr wrap="square" rtlCol="0">
            <a:spAutoFit/>
          </a:bodyPr>
          <a:lstStyle/>
          <a:p>
            <a:r>
              <a:rPr lang="de-DE" sz="1400" dirty="0">
                <a:solidFill>
                  <a:srgbClr val="0070C0"/>
                </a:solidFill>
              </a:rPr>
              <a:t>HW Library</a:t>
            </a:r>
          </a:p>
        </p:txBody>
      </p:sp>
      <p:cxnSp>
        <p:nvCxnSpPr>
          <p:cNvPr id="42" name="Gerade Verbindung mit Pfeil 41">
            <a:extLst>
              <a:ext uri="{FF2B5EF4-FFF2-40B4-BE49-F238E27FC236}">
                <a16:creationId xmlns:a16="http://schemas.microsoft.com/office/drawing/2014/main" id="{F543DBD6-9A13-432F-A18B-02E7B1029AF9}"/>
              </a:ext>
            </a:extLst>
          </p:cNvPr>
          <p:cNvCxnSpPr>
            <a:cxnSpLocks/>
          </p:cNvCxnSpPr>
          <p:nvPr/>
        </p:nvCxnSpPr>
        <p:spPr>
          <a:xfrm flipH="1">
            <a:off x="4797981" y="5200448"/>
            <a:ext cx="2002" cy="639051"/>
          </a:xfrm>
          <a:prstGeom prst="straightConnector1">
            <a:avLst/>
          </a:prstGeom>
          <a:ln w="38100">
            <a:solidFill>
              <a:srgbClr val="00B05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43" name="Textfeld 42">
            <a:extLst>
              <a:ext uri="{FF2B5EF4-FFF2-40B4-BE49-F238E27FC236}">
                <a16:creationId xmlns:a16="http://schemas.microsoft.com/office/drawing/2014/main" id="{8FF2592E-0EB6-461C-BB42-0FE929465F81}"/>
              </a:ext>
            </a:extLst>
          </p:cNvPr>
          <p:cNvSpPr txBox="1"/>
          <p:nvPr/>
        </p:nvSpPr>
        <p:spPr>
          <a:xfrm>
            <a:off x="3621802" y="5362406"/>
            <a:ext cx="1221553" cy="307777"/>
          </a:xfrm>
          <a:prstGeom prst="rect">
            <a:avLst/>
          </a:prstGeom>
          <a:noFill/>
        </p:spPr>
        <p:txBody>
          <a:bodyPr wrap="square" rtlCol="0">
            <a:spAutoFit/>
          </a:bodyPr>
          <a:lstStyle/>
          <a:p>
            <a:r>
              <a:rPr lang="de-DE" sz="1400" dirty="0">
                <a:solidFill>
                  <a:srgbClr val="0070C0"/>
                </a:solidFill>
              </a:rPr>
              <a:t>Initialisierung</a:t>
            </a:r>
          </a:p>
        </p:txBody>
      </p:sp>
      <p:cxnSp>
        <p:nvCxnSpPr>
          <p:cNvPr id="44" name="Gerade Verbindung mit Pfeil 43">
            <a:extLst>
              <a:ext uri="{FF2B5EF4-FFF2-40B4-BE49-F238E27FC236}">
                <a16:creationId xmlns:a16="http://schemas.microsoft.com/office/drawing/2014/main" id="{DFE3FC59-1B02-480B-8319-20011CEDCA49}"/>
              </a:ext>
            </a:extLst>
          </p:cNvPr>
          <p:cNvCxnSpPr>
            <a:cxnSpLocks/>
          </p:cNvCxnSpPr>
          <p:nvPr/>
        </p:nvCxnSpPr>
        <p:spPr>
          <a:xfrm flipH="1">
            <a:off x="10882473" y="4959194"/>
            <a:ext cx="1202218" cy="0"/>
          </a:xfrm>
          <a:prstGeom prst="straightConnector1">
            <a:avLst/>
          </a:prstGeom>
          <a:ln w="38100">
            <a:solidFill>
              <a:srgbClr val="00B05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45" name="Textfeld 44">
            <a:extLst>
              <a:ext uri="{FF2B5EF4-FFF2-40B4-BE49-F238E27FC236}">
                <a16:creationId xmlns:a16="http://schemas.microsoft.com/office/drawing/2014/main" id="{AD85F215-AA00-46FF-A63C-41BCB54CC5B9}"/>
              </a:ext>
            </a:extLst>
          </p:cNvPr>
          <p:cNvSpPr txBox="1"/>
          <p:nvPr/>
        </p:nvSpPr>
        <p:spPr>
          <a:xfrm>
            <a:off x="10938356" y="4387125"/>
            <a:ext cx="1221553" cy="523220"/>
          </a:xfrm>
          <a:prstGeom prst="rect">
            <a:avLst/>
          </a:prstGeom>
          <a:noFill/>
        </p:spPr>
        <p:txBody>
          <a:bodyPr wrap="square" rtlCol="0">
            <a:spAutoFit/>
          </a:bodyPr>
          <a:lstStyle/>
          <a:p>
            <a:pPr algn="ctr"/>
            <a:r>
              <a:rPr lang="de-DE" sz="1400" dirty="0">
                <a:solidFill>
                  <a:srgbClr val="0070C0"/>
                </a:solidFill>
              </a:rPr>
              <a:t>Remotezugriff (</a:t>
            </a:r>
            <a:r>
              <a:rPr lang="de-DE" sz="1400" dirty="0" err="1">
                <a:solidFill>
                  <a:srgbClr val="0070C0"/>
                </a:solidFill>
              </a:rPr>
              <a:t>ssh</a:t>
            </a:r>
            <a:r>
              <a:rPr lang="de-DE" sz="1400" dirty="0">
                <a:solidFill>
                  <a:srgbClr val="0070C0"/>
                </a:solidFill>
              </a:rPr>
              <a:t>, </a:t>
            </a:r>
            <a:r>
              <a:rPr lang="de-DE" sz="1400" dirty="0" err="1">
                <a:solidFill>
                  <a:srgbClr val="0070C0"/>
                </a:solidFill>
              </a:rPr>
              <a:t>scp</a:t>
            </a:r>
            <a:r>
              <a:rPr lang="de-DE" sz="1400">
                <a:solidFill>
                  <a:srgbClr val="0070C0"/>
                </a:solidFill>
              </a:rPr>
              <a:t>, …)</a:t>
            </a:r>
            <a:endParaRPr lang="de-DE" sz="1400" dirty="0">
              <a:solidFill>
                <a:srgbClr val="0070C0"/>
              </a:solidFill>
            </a:endParaRPr>
          </a:p>
        </p:txBody>
      </p:sp>
    </p:spTree>
    <p:extLst>
      <p:ext uri="{BB962C8B-B14F-4D97-AF65-F5344CB8AC3E}">
        <p14:creationId xmlns:p14="http://schemas.microsoft.com/office/powerpoint/2010/main" val="403209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err="1">
                <a:solidFill>
                  <a:srgbClr val="0B68B6"/>
                </a:solidFill>
              </a:rPr>
              <a:t>SchnittstellenÜbersicht</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6</a:t>
            </a:fld>
            <a:endParaRPr lang="de-AT" dirty="0"/>
          </a:p>
        </p:txBody>
      </p:sp>
      <p:sp>
        <p:nvSpPr>
          <p:cNvPr id="7" name="Textfeld 6">
            <a:extLst>
              <a:ext uri="{FF2B5EF4-FFF2-40B4-BE49-F238E27FC236}">
                <a16:creationId xmlns:a16="http://schemas.microsoft.com/office/drawing/2014/main" id="{A8884551-0C34-4FB9-BDCA-C54E7C461F44}"/>
              </a:ext>
            </a:extLst>
          </p:cNvPr>
          <p:cNvSpPr txBox="1"/>
          <p:nvPr/>
        </p:nvSpPr>
        <p:spPr>
          <a:xfrm>
            <a:off x="838200" y="1240358"/>
            <a:ext cx="10202694" cy="5601533"/>
          </a:xfrm>
          <a:prstGeom prst="rect">
            <a:avLst/>
          </a:prstGeom>
          <a:noFill/>
        </p:spPr>
        <p:txBody>
          <a:bodyPr wrap="square" rtlCol="0">
            <a:spAutoFit/>
          </a:bodyPr>
          <a:lstStyle/>
          <a:p>
            <a:pPr marL="342900" indent="-342900">
              <a:buFont typeface="Arial" panose="020B0604020202020204" pitchFamily="34" charset="0"/>
              <a:buChar char="•"/>
            </a:pPr>
            <a:r>
              <a:rPr lang="de-AT" sz="2000" dirty="0">
                <a:solidFill>
                  <a:srgbClr val="0B68B6"/>
                </a:solidFill>
                <a:latin typeface="Abadi" panose="020B0604020104020204" pitchFamily="34" charset="0"/>
              </a:rPr>
              <a:t>Konfiguration</a:t>
            </a:r>
          </a:p>
          <a:p>
            <a:pPr marL="800100" lvl="1" indent="-342900">
              <a:buFont typeface="Arial" panose="020B0604020202020204" pitchFamily="34" charset="0"/>
              <a:buChar char="•"/>
            </a:pPr>
            <a:r>
              <a:rPr lang="de-AT" dirty="0">
                <a:solidFill>
                  <a:srgbClr val="0B68B6"/>
                </a:solidFill>
                <a:latin typeface="Abadi" panose="020B0604020104020204" pitchFamily="34" charset="0"/>
              </a:rPr>
              <a:t>Command Line Interface (CLI)</a:t>
            </a:r>
          </a:p>
          <a:p>
            <a:pPr marL="800100" lvl="1" indent="-342900">
              <a:buFont typeface="Arial" panose="020B0604020202020204" pitchFamily="34" charset="0"/>
              <a:buChar char="•"/>
            </a:pPr>
            <a:r>
              <a:rPr lang="de-AT" dirty="0" err="1">
                <a:solidFill>
                  <a:srgbClr val="0B68B6"/>
                </a:solidFill>
                <a:latin typeface="Abadi" panose="020B0604020104020204" pitchFamily="34" charset="0"/>
              </a:rPr>
              <a:t>Autoexec.lsl</a:t>
            </a:r>
            <a:endParaRPr lang="de-AT" dirty="0">
              <a:solidFill>
                <a:srgbClr val="0B68B6"/>
              </a:solidFill>
              <a:latin typeface="Abadi" panose="020B0604020104020204" pitchFamily="34" charset="0"/>
            </a:endParaRPr>
          </a:p>
          <a:p>
            <a:pPr marL="800100" lvl="1" indent="-342900">
              <a:buFont typeface="Arial" panose="020B0604020202020204" pitchFamily="34" charset="0"/>
              <a:buChar char="•"/>
            </a:pPr>
            <a:r>
              <a:rPr lang="de-AT" dirty="0">
                <a:solidFill>
                  <a:srgbClr val="0B68B6"/>
                </a:solidFill>
                <a:latin typeface="Abadi" panose="020B0604020104020204" pitchFamily="34" charset="0"/>
              </a:rPr>
              <a:t>REXX Interpreter</a:t>
            </a:r>
          </a:p>
          <a:p>
            <a:pPr marL="800100" lvl="1" indent="-342900">
              <a:buFont typeface="Arial" panose="020B0604020202020204" pitchFamily="34" charset="0"/>
              <a:buChar char="•"/>
            </a:pPr>
            <a:r>
              <a:rPr lang="de-AT" dirty="0">
                <a:solidFill>
                  <a:srgbClr val="0B68B6"/>
                </a:solidFill>
                <a:latin typeface="Abadi" panose="020B0604020104020204" pitchFamily="34" charset="0"/>
              </a:rPr>
              <a:t>Konfigurationsdateien für WLAN, Routing, etc</a:t>
            </a:r>
            <a:r>
              <a:rPr lang="de-AT" sz="2000" dirty="0">
                <a:solidFill>
                  <a:srgbClr val="0B68B6"/>
                </a:solidFill>
                <a:latin typeface="Abadi" panose="020B0604020104020204" pitchFamily="34" charset="0"/>
              </a:rPr>
              <a:t>.</a:t>
            </a:r>
          </a:p>
          <a:p>
            <a:pPr marL="342900" indent="-342900">
              <a:buFont typeface="Arial" panose="020B0604020202020204" pitchFamily="34" charset="0"/>
              <a:buChar char="•"/>
            </a:pPr>
            <a:r>
              <a:rPr lang="de-AT" sz="2000" dirty="0">
                <a:solidFill>
                  <a:srgbClr val="0B68B6"/>
                </a:solidFill>
                <a:latin typeface="Abadi" panose="020B0604020104020204" pitchFamily="34" charset="0"/>
              </a:rPr>
              <a:t>Updates / Erweiterungen</a:t>
            </a:r>
          </a:p>
          <a:p>
            <a:pPr marL="800100" lvl="1" indent="-342900">
              <a:buFont typeface="Arial" panose="020B0604020202020204" pitchFamily="34" charset="0"/>
              <a:buChar char="•"/>
            </a:pPr>
            <a:r>
              <a:rPr lang="de-AT" dirty="0">
                <a:solidFill>
                  <a:srgbClr val="0B68B6"/>
                </a:solidFill>
                <a:latin typeface="Abadi" panose="020B0604020104020204" pitchFamily="34" charset="0"/>
              </a:rPr>
              <a:t>Paket Manager</a:t>
            </a:r>
          </a:p>
          <a:p>
            <a:pPr marL="800100" lvl="1" indent="-342900">
              <a:buFont typeface="Arial" panose="020B0604020202020204" pitchFamily="34" charset="0"/>
              <a:buChar char="•"/>
            </a:pPr>
            <a:r>
              <a:rPr lang="de-AT" dirty="0">
                <a:solidFill>
                  <a:srgbClr val="0B68B6"/>
                </a:solidFill>
                <a:latin typeface="Abadi" panose="020B0604020104020204" pitchFamily="34" charset="0"/>
              </a:rPr>
              <a:t>Update Stick</a:t>
            </a:r>
          </a:p>
          <a:p>
            <a:pPr marL="342900" indent="-342900">
              <a:buFont typeface="Arial" panose="020B0604020202020204" pitchFamily="34" charset="0"/>
              <a:buChar char="•"/>
            </a:pPr>
            <a:r>
              <a:rPr lang="de-AT" sz="2000" dirty="0">
                <a:solidFill>
                  <a:srgbClr val="0B68B6"/>
                </a:solidFill>
                <a:latin typeface="Abadi" panose="020B0604020104020204" pitchFamily="34" charset="0"/>
              </a:rPr>
              <a:t>Entwicklung und Debugging</a:t>
            </a:r>
          </a:p>
          <a:p>
            <a:pPr marL="800100" lvl="1" indent="-342900">
              <a:buFont typeface="Arial" panose="020B0604020202020204" pitchFamily="34" charset="0"/>
              <a:buChar char="•"/>
            </a:pPr>
            <a:r>
              <a:rPr lang="de-AT" dirty="0" err="1">
                <a:solidFill>
                  <a:srgbClr val="0B68B6"/>
                </a:solidFill>
                <a:latin typeface="Abadi" panose="020B0604020104020204" pitchFamily="34" charset="0"/>
              </a:rPr>
              <a:t>Lasal</a:t>
            </a:r>
            <a:r>
              <a:rPr lang="de-AT" dirty="0">
                <a:solidFill>
                  <a:srgbClr val="0B68B6"/>
                </a:solidFill>
                <a:latin typeface="Abadi" panose="020B0604020104020204" pitchFamily="34" charset="0"/>
              </a:rPr>
              <a:t> Online Schnittstelle (Lasal32.dll)</a:t>
            </a:r>
          </a:p>
          <a:p>
            <a:pPr marL="800100" lvl="1" indent="-342900">
              <a:buFont typeface="Arial" panose="020B0604020202020204" pitchFamily="34" charset="0"/>
              <a:buChar char="•"/>
            </a:pPr>
            <a:r>
              <a:rPr lang="de-AT" sz="1800" dirty="0">
                <a:solidFill>
                  <a:srgbClr val="0B68B6"/>
                </a:solidFill>
                <a:latin typeface="Abadi" panose="020B0604020104020204" pitchFamily="34" charset="0"/>
              </a:rPr>
              <a:t>Fernwartung (RAR)</a:t>
            </a:r>
            <a:endParaRPr lang="de-AT" dirty="0">
              <a:solidFill>
                <a:srgbClr val="0B68B6"/>
              </a:solidFill>
              <a:latin typeface="Abadi" panose="020B0604020104020204" pitchFamily="34" charset="0"/>
            </a:endParaRPr>
          </a:p>
          <a:p>
            <a:pPr marL="342900" indent="-342900" algn="l">
              <a:buFont typeface="Arial" panose="020B0604020202020204" pitchFamily="34" charset="0"/>
              <a:buChar char="•"/>
            </a:pPr>
            <a:r>
              <a:rPr lang="de-AT" sz="2000" dirty="0" err="1">
                <a:solidFill>
                  <a:srgbClr val="0B68B6"/>
                </a:solidFill>
                <a:latin typeface="Abadi" panose="020B0604020104020204" pitchFamily="34" charset="0"/>
              </a:rPr>
              <a:t>Lasal</a:t>
            </a:r>
            <a:r>
              <a:rPr lang="de-AT" sz="2000" dirty="0">
                <a:solidFill>
                  <a:srgbClr val="0B68B6"/>
                </a:solidFill>
                <a:latin typeface="Abadi" panose="020B0604020104020204" pitchFamily="34" charset="0"/>
              </a:rPr>
              <a:t> Class 2 Applikation</a:t>
            </a:r>
          </a:p>
          <a:p>
            <a:pPr marL="800100" lvl="1" indent="-342900">
              <a:buFont typeface="Arial" panose="020B0604020202020204" pitchFamily="34" charset="0"/>
              <a:buChar char="•"/>
            </a:pPr>
            <a:r>
              <a:rPr lang="de-AT" dirty="0">
                <a:solidFill>
                  <a:srgbClr val="0B68B6"/>
                </a:solidFill>
                <a:latin typeface="Abadi" panose="020B0604020104020204" pitchFamily="34" charset="0"/>
              </a:rPr>
              <a:t>OS Interface Klassen (Library)</a:t>
            </a:r>
          </a:p>
          <a:p>
            <a:pPr marL="800100" lvl="1" indent="-342900">
              <a:buFont typeface="Arial" panose="020B0604020202020204" pitchFamily="34" charset="0"/>
              <a:buChar char="•"/>
            </a:pPr>
            <a:r>
              <a:rPr lang="de-AT" dirty="0">
                <a:solidFill>
                  <a:srgbClr val="0B68B6"/>
                </a:solidFill>
                <a:latin typeface="Abadi" panose="020B0604020104020204" pitchFamily="34" charset="0"/>
              </a:rPr>
              <a:t>CIL Funktionen</a:t>
            </a:r>
          </a:p>
          <a:p>
            <a:pPr marL="800100" lvl="1" indent="-342900">
              <a:buFont typeface="Arial" panose="020B0604020202020204" pitchFamily="34" charset="0"/>
              <a:buChar char="•"/>
            </a:pPr>
            <a:r>
              <a:rPr lang="de-AT" dirty="0">
                <a:solidFill>
                  <a:srgbClr val="0B68B6"/>
                </a:solidFill>
                <a:latin typeface="Abadi" panose="020B0604020104020204" pitchFamily="34" charset="0"/>
              </a:rPr>
              <a:t>Multimaster</a:t>
            </a:r>
          </a:p>
          <a:p>
            <a:pPr marL="342900" indent="-342900">
              <a:buFont typeface="Arial" panose="020B0604020202020204" pitchFamily="34" charset="0"/>
              <a:buChar char="•"/>
            </a:pPr>
            <a:r>
              <a:rPr lang="de-AT" sz="2000" dirty="0">
                <a:solidFill>
                  <a:srgbClr val="0B68B6"/>
                </a:solidFill>
                <a:latin typeface="Abadi" panose="020B0604020104020204" pitchFamily="34" charset="0"/>
              </a:rPr>
              <a:t>Visualisierung</a:t>
            </a:r>
          </a:p>
          <a:p>
            <a:pPr marL="800100" lvl="1" indent="-342900">
              <a:buFont typeface="Arial" panose="020B0604020202020204" pitchFamily="34" charset="0"/>
              <a:buChar char="•"/>
            </a:pPr>
            <a:r>
              <a:rPr lang="de-AT" dirty="0">
                <a:solidFill>
                  <a:srgbClr val="0B68B6"/>
                </a:solidFill>
                <a:latin typeface="Abadi" panose="020B0604020104020204" pitchFamily="34" charset="0"/>
              </a:rPr>
              <a:t>COMLINK (LSE)</a:t>
            </a:r>
          </a:p>
          <a:p>
            <a:pPr marL="800100" lvl="1" indent="-342900">
              <a:buFont typeface="Arial" panose="020B0604020202020204" pitchFamily="34" charset="0"/>
              <a:buChar char="•"/>
            </a:pPr>
            <a:r>
              <a:rPr lang="de-AT" dirty="0">
                <a:solidFill>
                  <a:srgbClr val="0B68B6"/>
                </a:solidFill>
                <a:latin typeface="Abadi" panose="020B0604020104020204" pitchFamily="34" charset="0"/>
              </a:rPr>
              <a:t>DATALINK (LVD</a:t>
            </a:r>
            <a:r>
              <a:rPr lang="de-AT" sz="2000" dirty="0">
                <a:solidFill>
                  <a:srgbClr val="0B68B6"/>
                </a:solidFill>
                <a:latin typeface="Abadi" panose="020B0604020104020204" pitchFamily="34" charset="0"/>
              </a:rPr>
              <a:t>)</a:t>
            </a: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264831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a:xfrm>
            <a:off x="980404" y="648310"/>
            <a:ext cx="9144000" cy="590931"/>
          </a:xfrm>
        </p:spPr>
        <p:txBody>
          <a:bodyPr/>
          <a:lstStyle/>
          <a:p>
            <a:r>
              <a:rPr lang="de-AT" dirty="0">
                <a:solidFill>
                  <a:srgbClr val="0B68B6"/>
                </a:solidFill>
              </a:rPr>
              <a:t>Command Line Interface </a:t>
            </a:r>
            <a:r>
              <a:rPr lang="de-AT" sz="3200" dirty="0">
                <a:solidFill>
                  <a:srgbClr val="0B68B6"/>
                </a:solidFill>
              </a:rPr>
              <a:t>(CLI / REMOTE CLI)</a:t>
            </a:r>
            <a:endParaRPr lang="de-AT" sz="3200"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7</a:t>
            </a:fld>
            <a:endParaRPr lang="de-AT" dirty="0"/>
          </a:p>
        </p:txBody>
      </p:sp>
      <p:pic>
        <p:nvPicPr>
          <p:cNvPr id="8" name="Grafik 7">
            <a:extLst>
              <a:ext uri="{FF2B5EF4-FFF2-40B4-BE49-F238E27FC236}">
                <a16:creationId xmlns:a16="http://schemas.microsoft.com/office/drawing/2014/main" id="{D6BA5AB5-64A0-44F8-93C2-5D5E359A274B}"/>
              </a:ext>
            </a:extLst>
          </p:cNvPr>
          <p:cNvPicPr>
            <a:picLocks noChangeAspect="1"/>
          </p:cNvPicPr>
          <p:nvPr/>
        </p:nvPicPr>
        <p:blipFill>
          <a:blip r:embed="rId2"/>
          <a:stretch>
            <a:fillRect/>
          </a:stretch>
        </p:blipFill>
        <p:spPr>
          <a:xfrm>
            <a:off x="980404" y="1423130"/>
            <a:ext cx="7405343" cy="4614589"/>
          </a:xfrm>
          <a:prstGeom prst="rect">
            <a:avLst/>
          </a:prstGeom>
        </p:spPr>
      </p:pic>
      <p:pic>
        <p:nvPicPr>
          <p:cNvPr id="12" name="Grafik 11">
            <a:extLst>
              <a:ext uri="{FF2B5EF4-FFF2-40B4-BE49-F238E27FC236}">
                <a16:creationId xmlns:a16="http://schemas.microsoft.com/office/drawing/2014/main" id="{54A1CFEF-0AF5-477C-B76A-403E6C579975}"/>
              </a:ext>
            </a:extLst>
          </p:cNvPr>
          <p:cNvPicPr>
            <a:picLocks noChangeAspect="1"/>
          </p:cNvPicPr>
          <p:nvPr/>
        </p:nvPicPr>
        <p:blipFill>
          <a:blip r:embed="rId3"/>
          <a:stretch>
            <a:fillRect/>
          </a:stretch>
        </p:blipFill>
        <p:spPr>
          <a:xfrm>
            <a:off x="6168893" y="1646201"/>
            <a:ext cx="4883417" cy="4883417"/>
          </a:xfrm>
          <a:prstGeom prst="rect">
            <a:avLst/>
          </a:prstGeom>
        </p:spPr>
      </p:pic>
    </p:spTree>
    <p:extLst>
      <p:ext uri="{BB962C8B-B14F-4D97-AF65-F5344CB8AC3E}">
        <p14:creationId xmlns:p14="http://schemas.microsoft.com/office/powerpoint/2010/main" val="46790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err="1">
                <a:solidFill>
                  <a:srgbClr val="0B68B6"/>
                </a:solidFill>
              </a:rPr>
              <a:t>Autoexec.lsl</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8</a:t>
            </a:fld>
            <a:endParaRPr lang="de-AT" dirty="0"/>
          </a:p>
        </p:txBody>
      </p:sp>
      <p:pic>
        <p:nvPicPr>
          <p:cNvPr id="8" name="Grafik 7">
            <a:extLst>
              <a:ext uri="{FF2B5EF4-FFF2-40B4-BE49-F238E27FC236}">
                <a16:creationId xmlns:a16="http://schemas.microsoft.com/office/drawing/2014/main" id="{08FB8B3A-9961-4E17-8F33-F445A279565C}"/>
              </a:ext>
            </a:extLst>
          </p:cNvPr>
          <p:cNvPicPr>
            <a:picLocks noChangeAspect="1"/>
          </p:cNvPicPr>
          <p:nvPr/>
        </p:nvPicPr>
        <p:blipFill>
          <a:blip r:embed="rId2"/>
          <a:stretch>
            <a:fillRect/>
          </a:stretch>
        </p:blipFill>
        <p:spPr>
          <a:xfrm>
            <a:off x="5932371" y="1240358"/>
            <a:ext cx="6143625" cy="5143500"/>
          </a:xfrm>
          <a:prstGeom prst="rect">
            <a:avLst/>
          </a:prstGeom>
        </p:spPr>
      </p:pic>
      <p:sp>
        <p:nvSpPr>
          <p:cNvPr id="9" name="Textfeld 8">
            <a:extLst>
              <a:ext uri="{FF2B5EF4-FFF2-40B4-BE49-F238E27FC236}">
                <a16:creationId xmlns:a16="http://schemas.microsoft.com/office/drawing/2014/main" id="{6BBDCBAE-6D0C-405E-90EB-5BA56C240A84}"/>
              </a:ext>
            </a:extLst>
          </p:cNvPr>
          <p:cNvSpPr txBox="1"/>
          <p:nvPr/>
        </p:nvSpPr>
        <p:spPr>
          <a:xfrm>
            <a:off x="838200" y="1799617"/>
            <a:ext cx="5094171" cy="4401205"/>
          </a:xfrm>
          <a:prstGeom prst="rect">
            <a:avLst/>
          </a:prstGeom>
          <a:noFill/>
        </p:spPr>
        <p:txBody>
          <a:bodyPr wrap="square" rtlCol="0">
            <a:spAutoFit/>
          </a:bodyPr>
          <a:lstStyle/>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Die Initialisierung und Konfiguration von Sigmatek Betriebssystemen erfolgt über das </a:t>
            </a:r>
            <a:r>
              <a:rPr lang="de-AT" sz="2000" dirty="0" err="1">
                <a:solidFill>
                  <a:srgbClr val="0B68B6"/>
                </a:solidFill>
                <a:latin typeface="Abadi" panose="020B0604020104020204" pitchFamily="34" charset="0"/>
              </a:rPr>
              <a:t>Script</a:t>
            </a:r>
            <a:r>
              <a:rPr lang="de-AT" sz="2000" dirty="0">
                <a:solidFill>
                  <a:srgbClr val="0B68B6"/>
                </a:solidFill>
                <a:latin typeface="Abadi" panose="020B0604020104020204" pitchFamily="34" charset="0"/>
              </a:rPr>
              <a:t> „</a:t>
            </a:r>
            <a:r>
              <a:rPr lang="de-AT" sz="2000" dirty="0" err="1">
                <a:solidFill>
                  <a:srgbClr val="0B68B6"/>
                </a:solidFill>
                <a:latin typeface="Abadi" panose="020B0604020104020204" pitchFamily="34" charset="0"/>
              </a:rPr>
              <a:t>Autoexec.lsl</a:t>
            </a:r>
            <a:r>
              <a:rPr lang="de-AT" sz="2000" dirty="0">
                <a:solidFill>
                  <a:srgbClr val="0B68B6"/>
                </a:solidFill>
                <a:latin typeface="Abadi" panose="020B0604020104020204" pitchFamily="34" charset="0"/>
              </a:rPr>
              <a: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Dieses </a:t>
            </a:r>
            <a:r>
              <a:rPr lang="de-AT" sz="2000" dirty="0" err="1">
                <a:solidFill>
                  <a:srgbClr val="0B68B6"/>
                </a:solidFill>
                <a:latin typeface="Abadi" panose="020B0604020104020204" pitchFamily="34" charset="0"/>
              </a:rPr>
              <a:t>Script</a:t>
            </a:r>
            <a:r>
              <a:rPr lang="de-AT" sz="2000" dirty="0">
                <a:solidFill>
                  <a:srgbClr val="0B68B6"/>
                </a:solidFill>
                <a:latin typeface="Abadi" panose="020B0604020104020204" pitchFamily="34" charset="0"/>
              </a:rPr>
              <a:t> wird in der Hochlaufphase entweder von C:\autoexec.lsl bzw. vom Root Verzeichnis eines angesteckten USB Sticks automatisch geladen und ausgeführt.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Die Logik des Scripts wird über CLI Befehle definiert.</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Manche CLI Befehle können nur in der Hochlaufphase des OS ausgeführt werden.</a:t>
            </a: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sp>
        <p:nvSpPr>
          <p:cNvPr id="2" name="Rechteck 1">
            <a:extLst>
              <a:ext uri="{FF2B5EF4-FFF2-40B4-BE49-F238E27FC236}">
                <a16:creationId xmlns:a16="http://schemas.microsoft.com/office/drawing/2014/main" id="{F23057CD-32AF-4D0C-A53D-035D662942D5}"/>
              </a:ext>
            </a:extLst>
          </p:cNvPr>
          <p:cNvSpPr/>
          <p:nvPr/>
        </p:nvSpPr>
        <p:spPr>
          <a:xfrm>
            <a:off x="6343650" y="5248275"/>
            <a:ext cx="209550" cy="123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23370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3">
            <a:extLst>
              <a:ext uri="{FF2B5EF4-FFF2-40B4-BE49-F238E27FC236}">
                <a16:creationId xmlns:a16="http://schemas.microsoft.com/office/drawing/2014/main" id="{668D658F-8EF7-4502-ACDD-B8EC28FD191E}"/>
              </a:ext>
            </a:extLst>
          </p:cNvPr>
          <p:cNvSpPr>
            <a:spLocks noGrp="1"/>
          </p:cNvSpPr>
          <p:nvPr>
            <p:ph type="subTitle" idx="1"/>
          </p:nvPr>
        </p:nvSpPr>
        <p:spPr/>
        <p:txBody>
          <a:bodyPr/>
          <a:lstStyle/>
          <a:p>
            <a:r>
              <a:rPr lang="de-AT" dirty="0">
                <a:solidFill>
                  <a:srgbClr val="0B68B6"/>
                </a:solidFill>
              </a:rPr>
              <a:t>REXX Interpreter</a:t>
            </a:r>
            <a:endParaRPr lang="de-AT" cap="all" dirty="0">
              <a:solidFill>
                <a:srgbClr val="0B68B6"/>
              </a:solidFill>
            </a:endParaRPr>
          </a:p>
        </p:txBody>
      </p:sp>
      <p:sp>
        <p:nvSpPr>
          <p:cNvPr id="5" name="Foliennummernplatzhalter 4">
            <a:extLst>
              <a:ext uri="{FF2B5EF4-FFF2-40B4-BE49-F238E27FC236}">
                <a16:creationId xmlns:a16="http://schemas.microsoft.com/office/drawing/2014/main" id="{D287FBC5-B0A8-44D9-9C8C-D4606B60B4BB}"/>
              </a:ext>
            </a:extLst>
          </p:cNvPr>
          <p:cNvSpPr>
            <a:spLocks noGrp="1"/>
          </p:cNvSpPr>
          <p:nvPr>
            <p:ph type="sldNum" sz="quarter" idx="12"/>
          </p:nvPr>
        </p:nvSpPr>
        <p:spPr/>
        <p:txBody>
          <a:bodyPr/>
          <a:lstStyle/>
          <a:p>
            <a:fld id="{DF34B1CE-B98B-48A1-9EB0-3522A896DF57}" type="slidenum">
              <a:rPr lang="de-AT" smtClean="0"/>
              <a:t>9</a:t>
            </a:fld>
            <a:endParaRPr lang="de-AT" dirty="0"/>
          </a:p>
        </p:txBody>
      </p:sp>
      <p:pic>
        <p:nvPicPr>
          <p:cNvPr id="3" name="Grafik 2">
            <a:extLst>
              <a:ext uri="{FF2B5EF4-FFF2-40B4-BE49-F238E27FC236}">
                <a16:creationId xmlns:a16="http://schemas.microsoft.com/office/drawing/2014/main" id="{C69914F7-93C3-404D-AEF0-C901E4D787EF}"/>
              </a:ext>
            </a:extLst>
          </p:cNvPr>
          <p:cNvPicPr>
            <a:picLocks noChangeAspect="1"/>
          </p:cNvPicPr>
          <p:nvPr/>
        </p:nvPicPr>
        <p:blipFill>
          <a:blip r:embed="rId2"/>
          <a:stretch>
            <a:fillRect/>
          </a:stretch>
        </p:blipFill>
        <p:spPr>
          <a:xfrm>
            <a:off x="5932371" y="1237902"/>
            <a:ext cx="5230528" cy="5273168"/>
          </a:xfrm>
          <a:prstGeom prst="rect">
            <a:avLst/>
          </a:prstGeom>
        </p:spPr>
      </p:pic>
      <p:sp>
        <p:nvSpPr>
          <p:cNvPr id="8" name="Textfeld 7">
            <a:extLst>
              <a:ext uri="{FF2B5EF4-FFF2-40B4-BE49-F238E27FC236}">
                <a16:creationId xmlns:a16="http://schemas.microsoft.com/office/drawing/2014/main" id="{DC63400E-3553-4860-BDBF-88E39B7673F2}"/>
              </a:ext>
            </a:extLst>
          </p:cNvPr>
          <p:cNvSpPr txBox="1"/>
          <p:nvPr/>
        </p:nvSpPr>
        <p:spPr>
          <a:xfrm>
            <a:off x="838200" y="1799617"/>
            <a:ext cx="5094171" cy="4708981"/>
          </a:xfrm>
          <a:prstGeom prst="rect">
            <a:avLst/>
          </a:prstGeom>
          <a:noFill/>
        </p:spPr>
        <p:txBody>
          <a:bodyPr wrap="square" rtlCol="0">
            <a:spAutoFit/>
          </a:bodyPr>
          <a:lstStyle/>
          <a:p>
            <a:pPr marL="342900" indent="-342900" algn="l">
              <a:buFont typeface="Arial" panose="020B0604020202020204" pitchFamily="34" charset="0"/>
              <a:buChar char="•"/>
            </a:pPr>
            <a:r>
              <a:rPr lang="de-AT" sz="2000" dirty="0">
                <a:solidFill>
                  <a:srgbClr val="0B68B6"/>
                </a:solidFill>
                <a:latin typeface="Abadi" panose="020B0604020104020204" pitchFamily="34" charset="0"/>
              </a:rPr>
              <a:t>Sigmatek Betriebssysteme unterstützen einen REXX Interpreter zur Automatisierung diverser Konfigurations- und Update Prozesse.</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REXX Scripts können über das Command Line Interface oder über die </a:t>
            </a:r>
            <a:r>
              <a:rPr lang="de-AT" sz="2000" dirty="0" err="1">
                <a:solidFill>
                  <a:srgbClr val="0B68B6"/>
                </a:solidFill>
                <a:latin typeface="Abadi" panose="020B0604020104020204" pitchFamily="34" charset="0"/>
              </a:rPr>
              <a:t>Autoexec.lsl</a:t>
            </a:r>
            <a:r>
              <a:rPr lang="de-AT" sz="2000" dirty="0">
                <a:solidFill>
                  <a:srgbClr val="0B68B6"/>
                </a:solidFill>
                <a:latin typeface="Abadi" panose="020B0604020104020204" pitchFamily="34" charset="0"/>
              </a:rPr>
              <a:t> ausgeführt werden.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Der Interpreter wurde um einige Sigmatek spezifische Befehle erweitert um </a:t>
            </a:r>
            <a:r>
              <a:rPr lang="de-AT" sz="2000" dirty="0" err="1">
                <a:solidFill>
                  <a:srgbClr val="0B68B6"/>
                </a:solidFill>
                <a:latin typeface="Abadi" panose="020B0604020104020204" pitchFamily="34" charset="0"/>
              </a:rPr>
              <a:t>zB</a:t>
            </a:r>
            <a:r>
              <a:rPr lang="de-AT" sz="2000" dirty="0">
                <a:solidFill>
                  <a:srgbClr val="0B68B6"/>
                </a:solidFill>
                <a:latin typeface="Abadi" panose="020B0604020104020204" pitchFamily="34" charset="0"/>
              </a:rPr>
              <a:t>. Remote Updates auf andere CPUs durchzuführen.</a:t>
            </a:r>
          </a:p>
          <a:p>
            <a:pPr marL="342900" indent="-342900" algn="l">
              <a:buFont typeface="Arial" panose="020B0604020202020204" pitchFamily="34" charset="0"/>
              <a:buChar char="•"/>
            </a:pPr>
            <a:r>
              <a:rPr lang="de-AT" sz="2000" dirty="0">
                <a:solidFill>
                  <a:srgbClr val="0B68B6"/>
                </a:solidFill>
                <a:latin typeface="Abadi" panose="020B0604020104020204" pitchFamily="34" charset="0"/>
              </a:rPr>
              <a:t>Die einzelnen Befehle sind in der REXX Interpreter Dokumentation detailliert beschrieben.</a:t>
            </a:r>
          </a:p>
          <a:p>
            <a:pPr marL="342900" indent="-342900" algn="l">
              <a:buFont typeface="Arial" panose="020B0604020202020204" pitchFamily="34" charset="0"/>
              <a:buChar char="•"/>
            </a:pPr>
            <a:endParaRPr lang="de-AT" sz="2000" dirty="0">
              <a:solidFill>
                <a:srgbClr val="0B68B6"/>
              </a:solidFill>
              <a:latin typeface="Abadi" panose="020B0604020104020204" pitchFamily="34" charset="0"/>
            </a:endParaRPr>
          </a:p>
        </p:txBody>
      </p:sp>
    </p:spTree>
    <p:extLst>
      <p:ext uri="{BB962C8B-B14F-4D97-AF65-F5344CB8AC3E}">
        <p14:creationId xmlns:p14="http://schemas.microsoft.com/office/powerpoint/2010/main" val="39490516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3600" dirty="0">
            <a:solidFill>
              <a:srgbClr val="0B68B6"/>
            </a:solidFill>
            <a:latin typeface="Abadi" panose="020B06040201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1746</Words>
  <Application>Microsoft Office PowerPoint</Application>
  <PresentationFormat>Breitbild</PresentationFormat>
  <Paragraphs>274</Paragraphs>
  <Slides>24</Slides>
  <Notes>2</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24</vt:i4>
      </vt:variant>
    </vt:vector>
  </HeadingPairs>
  <TitlesOfParts>
    <vt:vector size="33" baseType="lpstr">
      <vt:lpstr>Abadi</vt:lpstr>
      <vt:lpstr>Abadi Extra Light</vt:lpstr>
      <vt:lpstr>Arial</vt:lpstr>
      <vt:lpstr>Calibri</vt:lpstr>
      <vt:lpstr>Calibri Light</vt:lpstr>
      <vt:lpstr>MicroExtendFLF</vt:lpstr>
      <vt:lpstr>Monospace</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Simone Auer</dc:creator>
  <cp:lastModifiedBy>Halil Ibrahim Pamuk</cp:lastModifiedBy>
  <cp:revision>665</cp:revision>
  <cp:lastPrinted>2020-01-30T09:43:44Z</cp:lastPrinted>
  <dcterms:created xsi:type="dcterms:W3CDTF">2019-08-21T12:19:14Z</dcterms:created>
  <dcterms:modified xsi:type="dcterms:W3CDTF">2024-03-22T10:14:46Z</dcterms:modified>
</cp:coreProperties>
</file>