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536" r:id="rId2"/>
    <p:sldId id="535" r:id="rId3"/>
    <p:sldId id="578" r:id="rId4"/>
    <p:sldId id="580" r:id="rId5"/>
    <p:sldId id="581" r:id="rId6"/>
    <p:sldId id="582" r:id="rId7"/>
    <p:sldId id="583" r:id="rId8"/>
    <p:sldId id="584" r:id="rId9"/>
    <p:sldId id="591" r:id="rId10"/>
    <p:sldId id="590" r:id="rId11"/>
    <p:sldId id="589" r:id="rId12"/>
    <p:sldId id="585" r:id="rId13"/>
    <p:sldId id="586" r:id="rId14"/>
    <p:sldId id="587" r:id="rId15"/>
    <p:sldId id="592" r:id="rId16"/>
    <p:sldId id="588" r:id="rId17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73" userDrawn="1">
          <p15:clr>
            <a:srgbClr val="A4A3A4"/>
          </p15:clr>
        </p15:guide>
        <p15:guide id="4" pos="3250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39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s Plank" initials="AP" lastIdx="1" clrIdx="0">
    <p:extLst>
      <p:ext uri="{19B8F6BF-5375-455C-9EA6-DF929625EA0E}">
        <p15:presenceInfo xmlns:p15="http://schemas.microsoft.com/office/powerpoint/2012/main" userId="S::andreas.plank@sigmatek.at::d8dadc58-7acf-409b-b279-574cb1cd092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68B6"/>
    <a:srgbClr val="E9EBF5"/>
    <a:srgbClr val="000000"/>
    <a:srgbClr val="AFC81A"/>
    <a:srgbClr val="FCFEFE"/>
    <a:srgbClr val="F2FAFC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0599" autoAdjust="0"/>
  </p:normalViewPr>
  <p:slideViewPr>
    <p:cSldViewPr snapToGrid="0" showGuides="1">
      <p:cViewPr varScale="1">
        <p:scale>
          <a:sx n="112" d="100"/>
          <a:sy n="112" d="100"/>
        </p:scale>
        <p:origin x="1020" y="90"/>
      </p:cViewPr>
      <p:guideLst>
        <p:guide orient="horz" pos="1139"/>
        <p:guide pos="3840"/>
        <p:guide pos="1073"/>
        <p:guide pos="3250"/>
        <p:guide orient="horz" pos="2160"/>
        <p:guide orient="horz" pos="399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7" d="100"/>
          <a:sy n="77" d="100"/>
        </p:scale>
        <p:origin x="314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23T14:22:58.490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4376810-C45A-48C3-8AC5-1397E8A8D4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7B7930-BC1A-44F9-93BE-102C85AFC8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30AF5-57CD-4716-B8E6-77A9E38679D0}" type="datetimeFigureOut">
              <a:rPr lang="de-AT" smtClean="0"/>
              <a:t>22.03.2024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17B2B7-5EF3-4B22-883D-272B7FBE22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86FFA8-F895-4168-9271-67CA9C9A92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53B33-5A14-4474-8665-62F80A1A1EA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6667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2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FD4E2-823B-463B-AE72-4B2931117C32}" type="datetimeFigureOut">
              <a:rPr lang="de-AT" smtClean="0"/>
              <a:t>22.03.2024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6790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83FC9-A77E-4272-BEA7-3AABDA80E7D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21067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ohne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4">
            <a:extLst>
              <a:ext uri="{FF2B5EF4-FFF2-40B4-BE49-F238E27FC236}">
                <a16:creationId xmlns:a16="http://schemas.microsoft.com/office/drawing/2014/main" id="{4FEC7924-128C-4E6A-9BF8-ACC24D79759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1214834"/>
            <a:ext cx="12192000" cy="4050904"/>
          </a:xfrm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Einstiegsbild</a:t>
            </a:r>
          </a:p>
        </p:txBody>
      </p:sp>
      <p:sp>
        <p:nvSpPr>
          <p:cNvPr id="3" name="Textplatzhalter 6">
            <a:extLst>
              <a:ext uri="{FF2B5EF4-FFF2-40B4-BE49-F238E27FC236}">
                <a16:creationId xmlns:a16="http://schemas.microsoft.com/office/drawing/2014/main" id="{F27EF01A-EBFB-4276-88B8-931E22027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-483577" y="5035888"/>
            <a:ext cx="9073661" cy="877550"/>
          </a:xfrm>
          <a:prstGeom prst="parallelogram">
            <a:avLst>
              <a:gd name="adj" fmla="val 46368"/>
            </a:avLst>
          </a:prstGeom>
          <a:solidFill>
            <a:srgbClr val="0B68B6"/>
          </a:solidFill>
        </p:spPr>
        <p:txBody>
          <a:bodyPr rIns="0" anchor="ctr">
            <a:normAutofit/>
          </a:bodyPr>
          <a:lstStyle>
            <a:lvl1pPr marL="0" indent="0">
              <a:buNone/>
              <a:defRPr sz="3200" b="1" cap="all" baseline="0">
                <a:solidFill>
                  <a:schemeClr val="bg1"/>
                </a:solidFill>
                <a:latin typeface="MicroExtendFLF" panose="0200060502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/>
              <a:t>Headline</a:t>
            </a:r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BBADF2EC-695F-421B-AA27-BCB7D4C740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67" b="23831"/>
          <a:stretch/>
        </p:blipFill>
        <p:spPr>
          <a:xfrm>
            <a:off x="9401909" y="5374971"/>
            <a:ext cx="2590066" cy="45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45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725">
          <p15:clr>
            <a:srgbClr val="FBAE40"/>
          </p15:clr>
        </p15:guide>
        <p15:guide id="3" pos="34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duktseite - 4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8A730F-7C6E-45FB-B6AC-13C95174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511067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F34B1CE-B98B-48A1-9EB0-3522A896DF57}" type="slidenum">
              <a:rPr lang="de-AT" smtClean="0"/>
              <a:pPr/>
              <a:t>‹Nr.›</a:t>
            </a:fld>
            <a:endParaRPr lang="de-AT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36E426F-8348-4210-B6FB-9E4941464FDD}"/>
              </a:ext>
            </a:extLst>
          </p:cNvPr>
          <p:cNvCxnSpPr>
            <a:cxnSpLocks/>
          </p:cNvCxnSpPr>
          <p:nvPr userDrawn="1"/>
        </p:nvCxnSpPr>
        <p:spPr>
          <a:xfrm>
            <a:off x="874355" y="640869"/>
            <a:ext cx="0" cy="592048"/>
          </a:xfrm>
          <a:prstGeom prst="line">
            <a:avLst/>
          </a:prstGeom>
          <a:ln w="38100">
            <a:solidFill>
              <a:srgbClr val="AFC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Untertitel 2">
            <a:extLst>
              <a:ext uri="{FF2B5EF4-FFF2-40B4-BE49-F238E27FC236}">
                <a16:creationId xmlns:a16="http://schemas.microsoft.com/office/drawing/2014/main" id="{F5B1FC1B-FF84-4E83-9A23-7B783D63BE3B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980404" y="648310"/>
            <a:ext cx="5115584" cy="592048"/>
          </a:xfrm>
        </p:spPr>
        <p:txBody>
          <a:bodyPr>
            <a:spAutoFit/>
          </a:bodyPr>
          <a:lstStyle>
            <a:lvl1pPr marL="0" indent="0" algn="l">
              <a:buNone/>
              <a:defRPr sz="3600" cap="all" baseline="0">
                <a:solidFill>
                  <a:schemeClr val="tx1"/>
                </a:solidFill>
                <a:latin typeface="Abadi" panose="020B06040201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PRODUKT</a:t>
            </a:r>
            <a:endParaRPr lang="de-AT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562ECBC-7941-43DE-B95B-1FF97BB6657C}"/>
              </a:ext>
            </a:extLst>
          </p:cNvPr>
          <p:cNvSpPr/>
          <p:nvPr userDrawn="1"/>
        </p:nvSpPr>
        <p:spPr>
          <a:xfrm>
            <a:off x="874355" y="2488431"/>
            <a:ext cx="637911" cy="637911"/>
          </a:xfrm>
          <a:prstGeom prst="ellipse">
            <a:avLst/>
          </a:prstGeom>
          <a:solidFill>
            <a:srgbClr val="0B68B6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CD454D3-680E-4C3E-A301-936C3E25A81F}"/>
              </a:ext>
            </a:extLst>
          </p:cNvPr>
          <p:cNvSpPr/>
          <p:nvPr userDrawn="1"/>
        </p:nvSpPr>
        <p:spPr>
          <a:xfrm>
            <a:off x="874355" y="4619836"/>
            <a:ext cx="637911" cy="637911"/>
          </a:xfrm>
          <a:prstGeom prst="ellipse">
            <a:avLst/>
          </a:prstGeom>
          <a:solidFill>
            <a:srgbClr val="0B68B6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A73511E-6BC0-4D34-A16E-D11C3641413F}"/>
              </a:ext>
            </a:extLst>
          </p:cNvPr>
          <p:cNvGrpSpPr/>
          <p:nvPr userDrawn="1"/>
        </p:nvGrpSpPr>
        <p:grpSpPr>
          <a:xfrm>
            <a:off x="10343059" y="6548955"/>
            <a:ext cx="1556378" cy="196469"/>
            <a:chOff x="10008973" y="634959"/>
            <a:chExt cx="2032726" cy="236942"/>
          </a:xfrm>
        </p:grpSpPr>
        <p:sp>
          <p:nvSpPr>
            <p:cNvPr id="22" name="AutoShape 3">
              <a:extLst>
                <a:ext uri="{FF2B5EF4-FFF2-40B4-BE49-F238E27FC236}">
                  <a16:creationId xmlns:a16="http://schemas.microsoft.com/office/drawing/2014/main" id="{AFEFB49C-6D43-4149-A4C1-1C4B8CA23DF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008983" y="634959"/>
              <a:ext cx="2032714" cy="236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7AEF8D23-C2D6-44D5-B9B9-D1DE6B730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8985" y="634959"/>
              <a:ext cx="2032714" cy="236942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B1D5AFDA-D691-4202-BC6D-1DAEF9EE2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874D51AC-AA3A-4E24-B6BC-9C05E6DF1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FECC50B2-5370-41A7-A238-1E42F99D9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953890CE-44CE-478A-8A00-886FC9CE9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CFC8C45C-5B14-45FF-B9AA-A7C46B20EF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C239EFBE-539A-43AC-BDBB-6BAF8BA1C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2A17A77E-20E0-42BA-833C-5E7CD575C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7C15DCE2-BC47-4C27-89BB-17216FBC5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2" y="684149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DD0C860E-9C39-4B2B-91FD-782C5C6C5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85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21766070-525C-45A2-8F61-FEDB40937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D523D728-7827-415B-A6F3-CA5564842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4421410A-D189-45B8-9816-1B5CBCF29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0E6DA841-7A5B-481F-AC15-C1EA792FC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DA660899-94E1-4797-9D3E-BA86F36DEF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884F2CCD-DE54-4952-A149-F4A14228D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9" name="Freeform 21">
              <a:extLst>
                <a:ext uri="{FF2B5EF4-FFF2-40B4-BE49-F238E27FC236}">
                  <a16:creationId xmlns:a16="http://schemas.microsoft.com/office/drawing/2014/main" id="{8967B811-ACAD-4A0A-B974-88838DECF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A46B6688-0DF5-499B-8B76-6E2C788B6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3" y="684148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94811670-61AE-43EA-8681-20FB5404F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73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B68B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</p:grpSp>
      <p:sp>
        <p:nvSpPr>
          <p:cNvPr id="42" name="Rechteck 3">
            <a:extLst>
              <a:ext uri="{FF2B5EF4-FFF2-40B4-BE49-F238E27FC236}">
                <a16:creationId xmlns:a16="http://schemas.microsoft.com/office/drawing/2014/main" id="{481C0684-9696-4E0E-A9CB-FA484D94AFD1}"/>
              </a:ext>
            </a:extLst>
          </p:cNvPr>
          <p:cNvSpPr/>
          <p:nvPr userDrawn="1"/>
        </p:nvSpPr>
        <p:spPr>
          <a:xfrm>
            <a:off x="-1410511" y="6662698"/>
            <a:ext cx="11603620" cy="82726"/>
          </a:xfrm>
          <a:custGeom>
            <a:avLst/>
            <a:gdLst>
              <a:gd name="connsiteX0" fmla="*/ 0 w 9917270"/>
              <a:gd name="connsiteY0" fmla="*/ 0 h 136867"/>
              <a:gd name="connsiteX1" fmla="*/ 9917270 w 9917270"/>
              <a:gd name="connsiteY1" fmla="*/ 0 h 136867"/>
              <a:gd name="connsiteX2" fmla="*/ 9917270 w 9917270"/>
              <a:gd name="connsiteY2" fmla="*/ 136867 h 136867"/>
              <a:gd name="connsiteX3" fmla="*/ 0 w 9917270"/>
              <a:gd name="connsiteY3" fmla="*/ 136867 h 136867"/>
              <a:gd name="connsiteX4" fmla="*/ 0 w 9917270"/>
              <a:gd name="connsiteY4" fmla="*/ 0 h 136867"/>
              <a:gd name="connsiteX0" fmla="*/ 0 w 9917270"/>
              <a:gd name="connsiteY0" fmla="*/ 0 h 145493"/>
              <a:gd name="connsiteX1" fmla="*/ 9917270 w 9917270"/>
              <a:gd name="connsiteY1" fmla="*/ 0 h 145493"/>
              <a:gd name="connsiteX2" fmla="*/ 9900017 w 9917270"/>
              <a:gd name="connsiteY2" fmla="*/ 145493 h 145493"/>
              <a:gd name="connsiteX3" fmla="*/ 0 w 9917270"/>
              <a:gd name="connsiteY3" fmla="*/ 136867 h 145493"/>
              <a:gd name="connsiteX4" fmla="*/ 0 w 9917270"/>
              <a:gd name="connsiteY4" fmla="*/ 0 h 145493"/>
              <a:gd name="connsiteX0" fmla="*/ 0 w 9900017"/>
              <a:gd name="connsiteY0" fmla="*/ 0 h 145493"/>
              <a:gd name="connsiteX1" fmla="*/ 9701609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900017"/>
              <a:gd name="connsiteY0" fmla="*/ 0 h 145493"/>
              <a:gd name="connsiteX1" fmla="*/ 9787873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812468"/>
              <a:gd name="connsiteY0" fmla="*/ 0 h 151332"/>
              <a:gd name="connsiteX1" fmla="*/ 9787873 w 9812468"/>
              <a:gd name="connsiteY1" fmla="*/ 8627 h 151332"/>
              <a:gd name="connsiteX2" fmla="*/ 9812468 w 9812468"/>
              <a:gd name="connsiteY2" fmla="*/ 151332 h 151332"/>
              <a:gd name="connsiteX3" fmla="*/ 0 w 9812468"/>
              <a:gd name="connsiteY3" fmla="*/ 136867 h 151332"/>
              <a:gd name="connsiteX4" fmla="*/ 0 w 9812468"/>
              <a:gd name="connsiteY4" fmla="*/ 0 h 151332"/>
              <a:gd name="connsiteX0" fmla="*/ 0 w 9890013"/>
              <a:gd name="connsiteY0" fmla="*/ 0 h 151332"/>
              <a:gd name="connsiteX1" fmla="*/ 9890013 w 9890013"/>
              <a:gd name="connsiteY1" fmla="*/ 14465 h 151332"/>
              <a:gd name="connsiteX2" fmla="*/ 9812468 w 9890013"/>
              <a:gd name="connsiteY2" fmla="*/ 151332 h 151332"/>
              <a:gd name="connsiteX3" fmla="*/ 0 w 9890013"/>
              <a:gd name="connsiteY3" fmla="*/ 136867 h 151332"/>
              <a:gd name="connsiteX4" fmla="*/ 0 w 9890013"/>
              <a:gd name="connsiteY4" fmla="*/ 0 h 151332"/>
              <a:gd name="connsiteX0" fmla="*/ 0 w 9875422"/>
              <a:gd name="connsiteY0" fmla="*/ 0 h 151332"/>
              <a:gd name="connsiteX1" fmla="*/ 9875422 w 9875422"/>
              <a:gd name="connsiteY1" fmla="*/ 20304 h 151332"/>
              <a:gd name="connsiteX2" fmla="*/ 9812468 w 9875422"/>
              <a:gd name="connsiteY2" fmla="*/ 151332 h 151332"/>
              <a:gd name="connsiteX3" fmla="*/ 0 w 9875422"/>
              <a:gd name="connsiteY3" fmla="*/ 136867 h 151332"/>
              <a:gd name="connsiteX4" fmla="*/ 0 w 9875422"/>
              <a:gd name="connsiteY4" fmla="*/ 0 h 15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5422" h="151332">
                <a:moveTo>
                  <a:pt x="0" y="0"/>
                </a:moveTo>
                <a:lnTo>
                  <a:pt x="9875422" y="20304"/>
                </a:lnTo>
                <a:lnTo>
                  <a:pt x="9812468" y="151332"/>
                </a:lnTo>
                <a:lnTo>
                  <a:pt x="0" y="13686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AFC81A">
                  <a:alpha val="0"/>
                </a:srgbClr>
              </a:gs>
              <a:gs pos="0">
                <a:srgbClr val="AFC81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0FBD990-1105-4679-B0C7-3998CEBA80BB}"/>
              </a:ext>
            </a:extLst>
          </p:cNvPr>
          <p:cNvSpPr/>
          <p:nvPr userDrawn="1"/>
        </p:nvSpPr>
        <p:spPr>
          <a:xfrm>
            <a:off x="885088" y="6577056"/>
            <a:ext cx="216000" cy="19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4" name="Textplatzhalter 2">
            <a:extLst>
              <a:ext uri="{FF2B5EF4-FFF2-40B4-BE49-F238E27FC236}">
                <a16:creationId xmlns:a16="http://schemas.microsoft.com/office/drawing/2014/main" id="{FDF699C3-F9D0-4DAB-ADF2-8423FA3E19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30800" y="2541527"/>
            <a:ext cx="2160000" cy="341632"/>
          </a:xfrm>
        </p:spPr>
        <p:txBody>
          <a:bodyPr>
            <a:spAutoFit/>
          </a:bodyPr>
          <a:lstStyle>
            <a:lvl1pPr marL="0" indent="0" algn="l" defTabSz="914400" rtl="0" eaLnBrk="1" latinLnBrk="0" hangingPunct="1">
              <a:buNone/>
              <a:defRPr lang="de-AT" sz="1800" kern="1200" cap="all" baseline="0" dirty="0">
                <a:solidFill>
                  <a:srgbClr val="0B68B6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AT" dirty="0"/>
              <a:t>ÜBERSCHRIFT</a:t>
            </a: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EE9F9561-F837-4118-8EF2-D972CF07C8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30800" y="4701527"/>
            <a:ext cx="2160000" cy="341632"/>
          </a:xfrm>
        </p:spPr>
        <p:txBody>
          <a:bodyPr>
            <a:spAutoFit/>
          </a:bodyPr>
          <a:lstStyle>
            <a:lvl1pPr marL="0" indent="0" algn="l" defTabSz="914400" rtl="0" eaLnBrk="1" latinLnBrk="0" hangingPunct="1">
              <a:buNone/>
              <a:defRPr lang="de-AT" sz="1800" kern="1200" cap="all" baseline="0" dirty="0">
                <a:solidFill>
                  <a:srgbClr val="0B68B6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AT" dirty="0"/>
              <a:t>ÜBERSCHRIFT</a:t>
            </a:r>
          </a:p>
        </p:txBody>
      </p:sp>
      <p:sp>
        <p:nvSpPr>
          <p:cNvPr id="48" name="Textplatzhalter 55">
            <a:extLst>
              <a:ext uri="{FF2B5EF4-FFF2-40B4-BE49-F238E27FC236}">
                <a16:creationId xmlns:a16="http://schemas.microsoft.com/office/drawing/2014/main" id="{3B52F59C-5FB2-430E-8FA3-D2F966EAAB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0800" y="2908727"/>
            <a:ext cx="2340000" cy="286232"/>
          </a:xfrm>
        </p:spPr>
        <p:txBody>
          <a:bodyPr>
            <a:spAutoFit/>
          </a:bodyPr>
          <a:lstStyle>
            <a:lvl1pPr marL="0" indent="0">
              <a:buNone/>
              <a:defRPr sz="1600">
                <a:latin typeface="Abadi" panose="020B0604020104020204" pitchFamily="34" charset="0"/>
              </a:defRPr>
            </a:lvl1pPr>
          </a:lstStyle>
          <a:p>
            <a:pPr lvl="0"/>
            <a:r>
              <a:rPr lang="de-AT" sz="1400" dirty="0">
                <a:latin typeface="Abadi" panose="020B0604020104020204" pitchFamily="34" charset="0"/>
              </a:rPr>
              <a:t>Text</a:t>
            </a:r>
            <a:endParaRPr lang="de-AT" dirty="0"/>
          </a:p>
        </p:txBody>
      </p:sp>
      <p:sp>
        <p:nvSpPr>
          <p:cNvPr id="49" name="Textplatzhalter 55">
            <a:extLst>
              <a:ext uri="{FF2B5EF4-FFF2-40B4-BE49-F238E27FC236}">
                <a16:creationId xmlns:a16="http://schemas.microsoft.com/office/drawing/2014/main" id="{19C03FFC-EA93-4BC2-9F99-41A159F3515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30800" y="5078252"/>
            <a:ext cx="2340000" cy="286232"/>
          </a:xfrm>
        </p:spPr>
        <p:txBody>
          <a:bodyPr>
            <a:spAutoFit/>
          </a:bodyPr>
          <a:lstStyle>
            <a:lvl1pPr marL="0" indent="0">
              <a:buNone/>
              <a:defRPr sz="1600">
                <a:latin typeface="Abadi" panose="020B0604020104020204" pitchFamily="34" charset="0"/>
              </a:defRPr>
            </a:lvl1pPr>
          </a:lstStyle>
          <a:p>
            <a:pPr lvl="0"/>
            <a:r>
              <a:rPr lang="de-AT" sz="1400" dirty="0">
                <a:latin typeface="Abadi" panose="020B0604020104020204" pitchFamily="34" charset="0"/>
              </a:rPr>
              <a:t>Text</a:t>
            </a:r>
            <a:endParaRPr lang="de-AT" dirty="0"/>
          </a:p>
        </p:txBody>
      </p:sp>
      <p:sp>
        <p:nvSpPr>
          <p:cNvPr id="52" name="Bildplatzhalter 3">
            <a:extLst>
              <a:ext uri="{FF2B5EF4-FFF2-40B4-BE49-F238E27FC236}">
                <a16:creationId xmlns:a16="http://schemas.microsoft.com/office/drawing/2014/main" id="{8A6249A1-39D1-4F45-B688-99CF86CF2BA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256590" y="0"/>
            <a:ext cx="3935410" cy="6453188"/>
          </a:xfrm>
          <a:effectLst>
            <a:outerShdw blurRad="50800" dist="38100" dir="10800000" algn="ctr" rotWithShape="0">
              <a:schemeClr val="tx1">
                <a:alpha val="40000"/>
              </a:scheme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Produktbild</a:t>
            </a:r>
          </a:p>
        </p:txBody>
      </p:sp>
      <p:sp>
        <p:nvSpPr>
          <p:cNvPr id="53" name="Textplatzhalter 4">
            <a:extLst>
              <a:ext uri="{FF2B5EF4-FFF2-40B4-BE49-F238E27FC236}">
                <a16:creationId xmlns:a16="http://schemas.microsoft.com/office/drawing/2014/main" id="{D8285E54-5EB6-43C3-A23E-07B9FA3E917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0404" y="1423988"/>
            <a:ext cx="5115584" cy="590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latin typeface="Abadi" panose="020B0604020104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A0D818B5-8D3B-404F-B436-98571B7D0865}"/>
              </a:ext>
            </a:extLst>
          </p:cNvPr>
          <p:cNvSpPr/>
          <p:nvPr userDrawn="1"/>
        </p:nvSpPr>
        <p:spPr>
          <a:xfrm>
            <a:off x="4488733" y="4625347"/>
            <a:ext cx="637911" cy="637911"/>
          </a:xfrm>
          <a:prstGeom prst="ellipse">
            <a:avLst/>
          </a:prstGeom>
          <a:solidFill>
            <a:srgbClr val="0B68B6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0E154A32-2904-418D-B01F-A65068305476}"/>
              </a:ext>
            </a:extLst>
          </p:cNvPr>
          <p:cNvSpPr/>
          <p:nvPr userDrawn="1"/>
        </p:nvSpPr>
        <p:spPr>
          <a:xfrm>
            <a:off x="4488733" y="2488431"/>
            <a:ext cx="637911" cy="637911"/>
          </a:xfrm>
          <a:prstGeom prst="ellipse">
            <a:avLst/>
          </a:prstGeom>
          <a:solidFill>
            <a:srgbClr val="0B68B6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56" name="Textplatzhalter 2">
            <a:extLst>
              <a:ext uri="{FF2B5EF4-FFF2-40B4-BE49-F238E27FC236}">
                <a16:creationId xmlns:a16="http://schemas.microsoft.com/office/drawing/2014/main" id="{F78A56EB-4930-4051-8BEA-F03E334844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18657" y="2547038"/>
            <a:ext cx="2160000" cy="341632"/>
          </a:xfrm>
        </p:spPr>
        <p:txBody>
          <a:bodyPr>
            <a:spAutoFit/>
          </a:bodyPr>
          <a:lstStyle>
            <a:lvl1pPr marL="0" indent="0" algn="l" defTabSz="914400" rtl="0" eaLnBrk="1" latinLnBrk="0" hangingPunct="1">
              <a:buNone/>
              <a:defRPr lang="de-AT" sz="1800" kern="1200" cap="all" baseline="0" dirty="0">
                <a:solidFill>
                  <a:srgbClr val="0B68B6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AT" dirty="0"/>
              <a:t>ÜBERSCHRIFT</a:t>
            </a:r>
          </a:p>
        </p:txBody>
      </p:sp>
      <p:sp>
        <p:nvSpPr>
          <p:cNvPr id="57" name="Textplatzhalter 2">
            <a:extLst>
              <a:ext uri="{FF2B5EF4-FFF2-40B4-BE49-F238E27FC236}">
                <a16:creationId xmlns:a16="http://schemas.microsoft.com/office/drawing/2014/main" id="{88ED0883-9CF1-4C28-BBCD-00B7AB50B5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18657" y="4707038"/>
            <a:ext cx="2160000" cy="341632"/>
          </a:xfrm>
        </p:spPr>
        <p:txBody>
          <a:bodyPr>
            <a:spAutoFit/>
          </a:bodyPr>
          <a:lstStyle>
            <a:lvl1pPr marL="0" indent="0" algn="l" defTabSz="914400" rtl="0" eaLnBrk="1" latinLnBrk="0" hangingPunct="1">
              <a:buNone/>
              <a:defRPr lang="de-AT" sz="1800" kern="1200" cap="all" baseline="0" dirty="0">
                <a:solidFill>
                  <a:srgbClr val="0B68B6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AT" dirty="0"/>
              <a:t>ÜBERSCHRIFT</a:t>
            </a:r>
          </a:p>
        </p:txBody>
      </p:sp>
      <p:sp>
        <p:nvSpPr>
          <p:cNvPr id="58" name="Textplatzhalter 55">
            <a:extLst>
              <a:ext uri="{FF2B5EF4-FFF2-40B4-BE49-F238E27FC236}">
                <a16:creationId xmlns:a16="http://schemas.microsoft.com/office/drawing/2014/main" id="{285F666F-DD4A-4304-A869-7AA8309934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218657" y="2914238"/>
            <a:ext cx="2340000" cy="307777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Abadi" panose="020B0604020104020204" pitchFamily="34" charset="0"/>
              </a:defRPr>
            </a:lvl1pPr>
          </a:lstStyle>
          <a:p>
            <a:pPr lvl="0"/>
            <a:r>
              <a:rPr lang="de-AT" sz="1400" dirty="0">
                <a:latin typeface="Abadi" panose="020B0604020104020204" pitchFamily="34" charset="0"/>
              </a:rPr>
              <a:t>Text</a:t>
            </a:r>
            <a:endParaRPr lang="de-AT" dirty="0"/>
          </a:p>
        </p:txBody>
      </p:sp>
      <p:sp>
        <p:nvSpPr>
          <p:cNvPr id="59" name="Textplatzhalter 55">
            <a:extLst>
              <a:ext uri="{FF2B5EF4-FFF2-40B4-BE49-F238E27FC236}">
                <a16:creationId xmlns:a16="http://schemas.microsoft.com/office/drawing/2014/main" id="{C81A3210-7856-4EEE-BAE3-ED4006EE86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218657" y="5085038"/>
            <a:ext cx="2340000" cy="307777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Abadi" panose="020B0604020104020204" pitchFamily="34" charset="0"/>
              </a:defRPr>
            </a:lvl1pPr>
          </a:lstStyle>
          <a:p>
            <a:pPr lvl="0"/>
            <a:r>
              <a:rPr lang="de-AT" sz="1400" dirty="0">
                <a:latin typeface="Abadi" panose="020B0604020104020204" pitchFamily="34" charset="0"/>
              </a:rPr>
              <a:t>Text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21864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01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ktseite - Aufzählung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8A730F-7C6E-45FB-B6AC-13C95174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511067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F34B1CE-B98B-48A1-9EB0-3522A896DF57}" type="slidenum">
              <a:rPr lang="de-AT" smtClean="0"/>
              <a:pPr/>
              <a:t>‹Nr.›</a:t>
            </a:fld>
            <a:endParaRPr lang="de-AT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36E426F-8348-4210-B6FB-9E4941464FDD}"/>
              </a:ext>
            </a:extLst>
          </p:cNvPr>
          <p:cNvCxnSpPr>
            <a:cxnSpLocks/>
          </p:cNvCxnSpPr>
          <p:nvPr userDrawn="1"/>
        </p:nvCxnSpPr>
        <p:spPr>
          <a:xfrm>
            <a:off x="874355" y="640869"/>
            <a:ext cx="0" cy="592048"/>
          </a:xfrm>
          <a:prstGeom prst="line">
            <a:avLst/>
          </a:prstGeom>
          <a:ln w="38100">
            <a:solidFill>
              <a:srgbClr val="AFC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Untertitel 2">
            <a:extLst>
              <a:ext uri="{FF2B5EF4-FFF2-40B4-BE49-F238E27FC236}">
                <a16:creationId xmlns:a16="http://schemas.microsoft.com/office/drawing/2014/main" id="{F5B1FC1B-FF84-4E83-9A23-7B783D63BE3B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980404" y="648310"/>
            <a:ext cx="5115584" cy="592048"/>
          </a:xfrm>
        </p:spPr>
        <p:txBody>
          <a:bodyPr>
            <a:spAutoFit/>
          </a:bodyPr>
          <a:lstStyle>
            <a:lvl1pPr marL="0" indent="0" algn="l">
              <a:buNone/>
              <a:defRPr sz="3600" cap="all" baseline="0">
                <a:solidFill>
                  <a:schemeClr val="tx1"/>
                </a:solidFill>
                <a:latin typeface="Abadi" panose="020B06040201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BEISPIEL PRODUKT</a:t>
            </a:r>
            <a:endParaRPr lang="de-AT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A73511E-6BC0-4D34-A16E-D11C3641413F}"/>
              </a:ext>
            </a:extLst>
          </p:cNvPr>
          <p:cNvGrpSpPr/>
          <p:nvPr userDrawn="1"/>
        </p:nvGrpSpPr>
        <p:grpSpPr>
          <a:xfrm>
            <a:off x="10343059" y="6548955"/>
            <a:ext cx="1556378" cy="196469"/>
            <a:chOff x="10008973" y="634959"/>
            <a:chExt cx="2032726" cy="236942"/>
          </a:xfrm>
        </p:grpSpPr>
        <p:sp>
          <p:nvSpPr>
            <p:cNvPr id="22" name="AutoShape 3">
              <a:extLst>
                <a:ext uri="{FF2B5EF4-FFF2-40B4-BE49-F238E27FC236}">
                  <a16:creationId xmlns:a16="http://schemas.microsoft.com/office/drawing/2014/main" id="{AFEFB49C-6D43-4149-A4C1-1C4B8CA23DF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008983" y="634959"/>
              <a:ext cx="2032714" cy="236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7AEF8D23-C2D6-44D5-B9B9-D1DE6B730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8985" y="634959"/>
              <a:ext cx="2032714" cy="236942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B1D5AFDA-D691-4202-BC6D-1DAEF9EE2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874D51AC-AA3A-4E24-B6BC-9C05E6DF1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FECC50B2-5370-41A7-A238-1E42F99D9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953890CE-44CE-478A-8A00-886FC9CE9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CFC8C45C-5B14-45FF-B9AA-A7C46B20EF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C239EFBE-539A-43AC-BDBB-6BAF8BA1C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2A17A77E-20E0-42BA-833C-5E7CD575C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7C15DCE2-BC47-4C27-89BB-17216FBC5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2" y="684149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DD0C860E-9C39-4B2B-91FD-782C5C6C5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85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21766070-525C-45A2-8F61-FEDB40937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D523D728-7827-415B-A6F3-CA5564842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4421410A-D189-45B8-9816-1B5CBCF29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0E6DA841-7A5B-481F-AC15-C1EA792FC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DA660899-94E1-4797-9D3E-BA86F36DEF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884F2CCD-DE54-4952-A149-F4A14228D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9" name="Freeform 21">
              <a:extLst>
                <a:ext uri="{FF2B5EF4-FFF2-40B4-BE49-F238E27FC236}">
                  <a16:creationId xmlns:a16="http://schemas.microsoft.com/office/drawing/2014/main" id="{8967B811-ACAD-4A0A-B974-88838DECF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A46B6688-0DF5-499B-8B76-6E2C788B6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3" y="684148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94811670-61AE-43EA-8681-20FB5404F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73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B68B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</p:grpSp>
      <p:sp>
        <p:nvSpPr>
          <p:cNvPr id="42" name="Rechteck 3">
            <a:extLst>
              <a:ext uri="{FF2B5EF4-FFF2-40B4-BE49-F238E27FC236}">
                <a16:creationId xmlns:a16="http://schemas.microsoft.com/office/drawing/2014/main" id="{481C0684-9696-4E0E-A9CB-FA484D94AFD1}"/>
              </a:ext>
            </a:extLst>
          </p:cNvPr>
          <p:cNvSpPr/>
          <p:nvPr userDrawn="1"/>
        </p:nvSpPr>
        <p:spPr>
          <a:xfrm>
            <a:off x="-1410511" y="6662698"/>
            <a:ext cx="11603620" cy="82726"/>
          </a:xfrm>
          <a:custGeom>
            <a:avLst/>
            <a:gdLst>
              <a:gd name="connsiteX0" fmla="*/ 0 w 9917270"/>
              <a:gd name="connsiteY0" fmla="*/ 0 h 136867"/>
              <a:gd name="connsiteX1" fmla="*/ 9917270 w 9917270"/>
              <a:gd name="connsiteY1" fmla="*/ 0 h 136867"/>
              <a:gd name="connsiteX2" fmla="*/ 9917270 w 9917270"/>
              <a:gd name="connsiteY2" fmla="*/ 136867 h 136867"/>
              <a:gd name="connsiteX3" fmla="*/ 0 w 9917270"/>
              <a:gd name="connsiteY3" fmla="*/ 136867 h 136867"/>
              <a:gd name="connsiteX4" fmla="*/ 0 w 9917270"/>
              <a:gd name="connsiteY4" fmla="*/ 0 h 136867"/>
              <a:gd name="connsiteX0" fmla="*/ 0 w 9917270"/>
              <a:gd name="connsiteY0" fmla="*/ 0 h 145493"/>
              <a:gd name="connsiteX1" fmla="*/ 9917270 w 9917270"/>
              <a:gd name="connsiteY1" fmla="*/ 0 h 145493"/>
              <a:gd name="connsiteX2" fmla="*/ 9900017 w 9917270"/>
              <a:gd name="connsiteY2" fmla="*/ 145493 h 145493"/>
              <a:gd name="connsiteX3" fmla="*/ 0 w 9917270"/>
              <a:gd name="connsiteY3" fmla="*/ 136867 h 145493"/>
              <a:gd name="connsiteX4" fmla="*/ 0 w 9917270"/>
              <a:gd name="connsiteY4" fmla="*/ 0 h 145493"/>
              <a:gd name="connsiteX0" fmla="*/ 0 w 9900017"/>
              <a:gd name="connsiteY0" fmla="*/ 0 h 145493"/>
              <a:gd name="connsiteX1" fmla="*/ 9701609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900017"/>
              <a:gd name="connsiteY0" fmla="*/ 0 h 145493"/>
              <a:gd name="connsiteX1" fmla="*/ 9787873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812468"/>
              <a:gd name="connsiteY0" fmla="*/ 0 h 151332"/>
              <a:gd name="connsiteX1" fmla="*/ 9787873 w 9812468"/>
              <a:gd name="connsiteY1" fmla="*/ 8627 h 151332"/>
              <a:gd name="connsiteX2" fmla="*/ 9812468 w 9812468"/>
              <a:gd name="connsiteY2" fmla="*/ 151332 h 151332"/>
              <a:gd name="connsiteX3" fmla="*/ 0 w 9812468"/>
              <a:gd name="connsiteY3" fmla="*/ 136867 h 151332"/>
              <a:gd name="connsiteX4" fmla="*/ 0 w 9812468"/>
              <a:gd name="connsiteY4" fmla="*/ 0 h 151332"/>
              <a:gd name="connsiteX0" fmla="*/ 0 w 9890013"/>
              <a:gd name="connsiteY0" fmla="*/ 0 h 151332"/>
              <a:gd name="connsiteX1" fmla="*/ 9890013 w 9890013"/>
              <a:gd name="connsiteY1" fmla="*/ 14465 h 151332"/>
              <a:gd name="connsiteX2" fmla="*/ 9812468 w 9890013"/>
              <a:gd name="connsiteY2" fmla="*/ 151332 h 151332"/>
              <a:gd name="connsiteX3" fmla="*/ 0 w 9890013"/>
              <a:gd name="connsiteY3" fmla="*/ 136867 h 151332"/>
              <a:gd name="connsiteX4" fmla="*/ 0 w 9890013"/>
              <a:gd name="connsiteY4" fmla="*/ 0 h 151332"/>
              <a:gd name="connsiteX0" fmla="*/ 0 w 9875422"/>
              <a:gd name="connsiteY0" fmla="*/ 0 h 151332"/>
              <a:gd name="connsiteX1" fmla="*/ 9875422 w 9875422"/>
              <a:gd name="connsiteY1" fmla="*/ 20304 h 151332"/>
              <a:gd name="connsiteX2" fmla="*/ 9812468 w 9875422"/>
              <a:gd name="connsiteY2" fmla="*/ 151332 h 151332"/>
              <a:gd name="connsiteX3" fmla="*/ 0 w 9875422"/>
              <a:gd name="connsiteY3" fmla="*/ 136867 h 151332"/>
              <a:gd name="connsiteX4" fmla="*/ 0 w 9875422"/>
              <a:gd name="connsiteY4" fmla="*/ 0 h 15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5422" h="151332">
                <a:moveTo>
                  <a:pt x="0" y="0"/>
                </a:moveTo>
                <a:lnTo>
                  <a:pt x="9875422" y="20304"/>
                </a:lnTo>
                <a:lnTo>
                  <a:pt x="9812468" y="151332"/>
                </a:lnTo>
                <a:lnTo>
                  <a:pt x="0" y="13686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AFC81A">
                  <a:alpha val="0"/>
                </a:srgbClr>
              </a:gs>
              <a:gs pos="0">
                <a:srgbClr val="AFC81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0FBD990-1105-4679-B0C7-3998CEBA80BB}"/>
              </a:ext>
            </a:extLst>
          </p:cNvPr>
          <p:cNvSpPr/>
          <p:nvPr userDrawn="1"/>
        </p:nvSpPr>
        <p:spPr>
          <a:xfrm>
            <a:off x="885088" y="6577056"/>
            <a:ext cx="216000" cy="19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9" name="Textplatzhalter 55">
            <a:extLst>
              <a:ext uri="{FF2B5EF4-FFF2-40B4-BE49-F238E27FC236}">
                <a16:creationId xmlns:a16="http://schemas.microsoft.com/office/drawing/2014/main" id="{19C03FFC-EA93-4BC2-9F99-41A159F3515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0404" y="1811308"/>
            <a:ext cx="2340000" cy="286232"/>
          </a:xfrm>
        </p:spPr>
        <p:txBody>
          <a:bodyPr>
            <a:spAutoFit/>
          </a:bodyPr>
          <a:lstStyle>
            <a:lvl1pPr marL="285750" indent="-285750">
              <a:buClr>
                <a:srgbClr val="0B68B6"/>
              </a:buClr>
              <a:buSzPct val="150000"/>
              <a:buFont typeface="Arial" panose="020B0604020202020204" pitchFamily="34" charset="0"/>
              <a:buChar char="•"/>
              <a:defRPr sz="1600">
                <a:latin typeface="Abadi" panose="020B0604020104020204" pitchFamily="34" charset="0"/>
              </a:defRPr>
            </a:lvl1pPr>
          </a:lstStyle>
          <a:p>
            <a:pPr lvl="0"/>
            <a:r>
              <a:rPr lang="de-AT" sz="1400" dirty="0">
                <a:latin typeface="Abadi" panose="020B0604020104020204" pitchFamily="34" charset="0"/>
              </a:rPr>
              <a:t>Aufzählungspunkt</a:t>
            </a:r>
            <a:endParaRPr lang="de-AT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C38047-2140-496F-AF8B-4D46D3A00D8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6795724" y="2042937"/>
            <a:ext cx="4415872" cy="3708640"/>
          </a:xfrm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Produktbild</a:t>
            </a:r>
          </a:p>
        </p:txBody>
      </p:sp>
    </p:spTree>
    <p:extLst>
      <p:ext uri="{BB962C8B-B14F-4D97-AF65-F5344CB8AC3E}">
        <p14:creationId xmlns:p14="http://schemas.microsoft.com/office/powerpoint/2010/main" val="322260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9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ktseite - Aufzählung mit Bild und 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8A730F-7C6E-45FB-B6AC-13C95174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511067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F34B1CE-B98B-48A1-9EB0-3522A896DF57}" type="slidenum">
              <a:rPr lang="de-AT" smtClean="0"/>
              <a:pPr/>
              <a:t>‹Nr.›</a:t>
            </a:fld>
            <a:endParaRPr lang="de-AT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36E426F-8348-4210-B6FB-9E4941464FDD}"/>
              </a:ext>
            </a:extLst>
          </p:cNvPr>
          <p:cNvCxnSpPr>
            <a:cxnSpLocks/>
          </p:cNvCxnSpPr>
          <p:nvPr userDrawn="1"/>
        </p:nvCxnSpPr>
        <p:spPr>
          <a:xfrm>
            <a:off x="874355" y="640869"/>
            <a:ext cx="0" cy="592048"/>
          </a:xfrm>
          <a:prstGeom prst="line">
            <a:avLst/>
          </a:prstGeom>
          <a:ln w="38100">
            <a:solidFill>
              <a:srgbClr val="AFC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Untertitel 2">
            <a:extLst>
              <a:ext uri="{FF2B5EF4-FFF2-40B4-BE49-F238E27FC236}">
                <a16:creationId xmlns:a16="http://schemas.microsoft.com/office/drawing/2014/main" id="{F5B1FC1B-FF84-4E83-9A23-7B783D63BE3B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980404" y="648310"/>
            <a:ext cx="5115584" cy="592048"/>
          </a:xfrm>
        </p:spPr>
        <p:txBody>
          <a:bodyPr>
            <a:spAutoFit/>
          </a:bodyPr>
          <a:lstStyle>
            <a:lvl1pPr marL="0" indent="0" algn="l">
              <a:buNone/>
              <a:defRPr sz="3600" cap="all" baseline="0">
                <a:solidFill>
                  <a:schemeClr val="tx1"/>
                </a:solidFill>
                <a:latin typeface="Abadi" panose="020B06040201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BEISPIEL PRODUKT</a:t>
            </a:r>
            <a:endParaRPr lang="de-AT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A73511E-6BC0-4D34-A16E-D11C3641413F}"/>
              </a:ext>
            </a:extLst>
          </p:cNvPr>
          <p:cNvGrpSpPr/>
          <p:nvPr userDrawn="1"/>
        </p:nvGrpSpPr>
        <p:grpSpPr>
          <a:xfrm>
            <a:off x="10343059" y="6548955"/>
            <a:ext cx="1556378" cy="196469"/>
            <a:chOff x="10008973" y="634959"/>
            <a:chExt cx="2032726" cy="236942"/>
          </a:xfrm>
        </p:grpSpPr>
        <p:sp>
          <p:nvSpPr>
            <p:cNvPr id="22" name="AutoShape 3">
              <a:extLst>
                <a:ext uri="{FF2B5EF4-FFF2-40B4-BE49-F238E27FC236}">
                  <a16:creationId xmlns:a16="http://schemas.microsoft.com/office/drawing/2014/main" id="{AFEFB49C-6D43-4149-A4C1-1C4B8CA23DF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008983" y="634959"/>
              <a:ext cx="2032714" cy="236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7AEF8D23-C2D6-44D5-B9B9-D1DE6B730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8985" y="634959"/>
              <a:ext cx="2032714" cy="236942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B1D5AFDA-D691-4202-BC6D-1DAEF9EE2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874D51AC-AA3A-4E24-B6BC-9C05E6DF1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FECC50B2-5370-41A7-A238-1E42F99D9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953890CE-44CE-478A-8A00-886FC9CE9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CFC8C45C-5B14-45FF-B9AA-A7C46B20EF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C239EFBE-539A-43AC-BDBB-6BAF8BA1C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2A17A77E-20E0-42BA-833C-5E7CD575C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7C15DCE2-BC47-4C27-89BB-17216FBC5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2" y="684149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DD0C860E-9C39-4B2B-91FD-782C5C6C5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85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21766070-525C-45A2-8F61-FEDB40937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D523D728-7827-415B-A6F3-CA5564842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4421410A-D189-45B8-9816-1B5CBCF29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0E6DA841-7A5B-481F-AC15-C1EA792FC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DA660899-94E1-4797-9D3E-BA86F36DEF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884F2CCD-DE54-4952-A149-F4A14228D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9" name="Freeform 21">
              <a:extLst>
                <a:ext uri="{FF2B5EF4-FFF2-40B4-BE49-F238E27FC236}">
                  <a16:creationId xmlns:a16="http://schemas.microsoft.com/office/drawing/2014/main" id="{8967B811-ACAD-4A0A-B974-88838DECF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A46B6688-0DF5-499B-8B76-6E2C788B6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3" y="684148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94811670-61AE-43EA-8681-20FB5404F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73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B68B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</p:grpSp>
      <p:sp>
        <p:nvSpPr>
          <p:cNvPr id="42" name="Rechteck 3">
            <a:extLst>
              <a:ext uri="{FF2B5EF4-FFF2-40B4-BE49-F238E27FC236}">
                <a16:creationId xmlns:a16="http://schemas.microsoft.com/office/drawing/2014/main" id="{481C0684-9696-4E0E-A9CB-FA484D94AFD1}"/>
              </a:ext>
            </a:extLst>
          </p:cNvPr>
          <p:cNvSpPr/>
          <p:nvPr userDrawn="1"/>
        </p:nvSpPr>
        <p:spPr>
          <a:xfrm>
            <a:off x="-1410511" y="6662698"/>
            <a:ext cx="11603620" cy="82726"/>
          </a:xfrm>
          <a:custGeom>
            <a:avLst/>
            <a:gdLst>
              <a:gd name="connsiteX0" fmla="*/ 0 w 9917270"/>
              <a:gd name="connsiteY0" fmla="*/ 0 h 136867"/>
              <a:gd name="connsiteX1" fmla="*/ 9917270 w 9917270"/>
              <a:gd name="connsiteY1" fmla="*/ 0 h 136867"/>
              <a:gd name="connsiteX2" fmla="*/ 9917270 w 9917270"/>
              <a:gd name="connsiteY2" fmla="*/ 136867 h 136867"/>
              <a:gd name="connsiteX3" fmla="*/ 0 w 9917270"/>
              <a:gd name="connsiteY3" fmla="*/ 136867 h 136867"/>
              <a:gd name="connsiteX4" fmla="*/ 0 w 9917270"/>
              <a:gd name="connsiteY4" fmla="*/ 0 h 136867"/>
              <a:gd name="connsiteX0" fmla="*/ 0 w 9917270"/>
              <a:gd name="connsiteY0" fmla="*/ 0 h 145493"/>
              <a:gd name="connsiteX1" fmla="*/ 9917270 w 9917270"/>
              <a:gd name="connsiteY1" fmla="*/ 0 h 145493"/>
              <a:gd name="connsiteX2" fmla="*/ 9900017 w 9917270"/>
              <a:gd name="connsiteY2" fmla="*/ 145493 h 145493"/>
              <a:gd name="connsiteX3" fmla="*/ 0 w 9917270"/>
              <a:gd name="connsiteY3" fmla="*/ 136867 h 145493"/>
              <a:gd name="connsiteX4" fmla="*/ 0 w 9917270"/>
              <a:gd name="connsiteY4" fmla="*/ 0 h 145493"/>
              <a:gd name="connsiteX0" fmla="*/ 0 w 9900017"/>
              <a:gd name="connsiteY0" fmla="*/ 0 h 145493"/>
              <a:gd name="connsiteX1" fmla="*/ 9701609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900017"/>
              <a:gd name="connsiteY0" fmla="*/ 0 h 145493"/>
              <a:gd name="connsiteX1" fmla="*/ 9787873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812468"/>
              <a:gd name="connsiteY0" fmla="*/ 0 h 151332"/>
              <a:gd name="connsiteX1" fmla="*/ 9787873 w 9812468"/>
              <a:gd name="connsiteY1" fmla="*/ 8627 h 151332"/>
              <a:gd name="connsiteX2" fmla="*/ 9812468 w 9812468"/>
              <a:gd name="connsiteY2" fmla="*/ 151332 h 151332"/>
              <a:gd name="connsiteX3" fmla="*/ 0 w 9812468"/>
              <a:gd name="connsiteY3" fmla="*/ 136867 h 151332"/>
              <a:gd name="connsiteX4" fmla="*/ 0 w 9812468"/>
              <a:gd name="connsiteY4" fmla="*/ 0 h 151332"/>
              <a:gd name="connsiteX0" fmla="*/ 0 w 9890013"/>
              <a:gd name="connsiteY0" fmla="*/ 0 h 151332"/>
              <a:gd name="connsiteX1" fmla="*/ 9890013 w 9890013"/>
              <a:gd name="connsiteY1" fmla="*/ 14465 h 151332"/>
              <a:gd name="connsiteX2" fmla="*/ 9812468 w 9890013"/>
              <a:gd name="connsiteY2" fmla="*/ 151332 h 151332"/>
              <a:gd name="connsiteX3" fmla="*/ 0 w 9890013"/>
              <a:gd name="connsiteY3" fmla="*/ 136867 h 151332"/>
              <a:gd name="connsiteX4" fmla="*/ 0 w 9890013"/>
              <a:gd name="connsiteY4" fmla="*/ 0 h 151332"/>
              <a:gd name="connsiteX0" fmla="*/ 0 w 9875422"/>
              <a:gd name="connsiteY0" fmla="*/ 0 h 151332"/>
              <a:gd name="connsiteX1" fmla="*/ 9875422 w 9875422"/>
              <a:gd name="connsiteY1" fmla="*/ 20304 h 151332"/>
              <a:gd name="connsiteX2" fmla="*/ 9812468 w 9875422"/>
              <a:gd name="connsiteY2" fmla="*/ 151332 h 151332"/>
              <a:gd name="connsiteX3" fmla="*/ 0 w 9875422"/>
              <a:gd name="connsiteY3" fmla="*/ 136867 h 151332"/>
              <a:gd name="connsiteX4" fmla="*/ 0 w 9875422"/>
              <a:gd name="connsiteY4" fmla="*/ 0 h 15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5422" h="151332">
                <a:moveTo>
                  <a:pt x="0" y="0"/>
                </a:moveTo>
                <a:lnTo>
                  <a:pt x="9875422" y="20304"/>
                </a:lnTo>
                <a:lnTo>
                  <a:pt x="9812468" y="151332"/>
                </a:lnTo>
                <a:lnTo>
                  <a:pt x="0" y="13686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AFC81A">
                  <a:alpha val="0"/>
                </a:srgbClr>
              </a:gs>
              <a:gs pos="0">
                <a:srgbClr val="AFC81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0FBD990-1105-4679-B0C7-3998CEBA80BB}"/>
              </a:ext>
            </a:extLst>
          </p:cNvPr>
          <p:cNvSpPr/>
          <p:nvPr userDrawn="1"/>
        </p:nvSpPr>
        <p:spPr>
          <a:xfrm>
            <a:off x="885088" y="6577056"/>
            <a:ext cx="216000" cy="19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9" name="Textplatzhalter 55">
            <a:extLst>
              <a:ext uri="{FF2B5EF4-FFF2-40B4-BE49-F238E27FC236}">
                <a16:creationId xmlns:a16="http://schemas.microsoft.com/office/drawing/2014/main" id="{19C03FFC-EA93-4BC2-9F99-41A159F3515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0404" y="2198168"/>
            <a:ext cx="2340000" cy="286232"/>
          </a:xfrm>
        </p:spPr>
        <p:txBody>
          <a:bodyPr>
            <a:spAutoFit/>
          </a:bodyPr>
          <a:lstStyle>
            <a:lvl1pPr marL="285750" indent="-285750">
              <a:buClr>
                <a:srgbClr val="0B68B6"/>
              </a:buClr>
              <a:buSzPct val="150000"/>
              <a:buFont typeface="Arial" panose="020B0604020202020204" pitchFamily="34" charset="0"/>
              <a:buChar char="•"/>
              <a:defRPr sz="1600">
                <a:latin typeface="Abadi" panose="020B0604020104020204" pitchFamily="34" charset="0"/>
              </a:defRPr>
            </a:lvl1pPr>
          </a:lstStyle>
          <a:p>
            <a:pPr lvl="0"/>
            <a:r>
              <a:rPr lang="de-AT" sz="1400" dirty="0">
                <a:latin typeface="Abadi" panose="020B0604020104020204" pitchFamily="34" charset="0"/>
              </a:rPr>
              <a:t>Aufzählungspunkt</a:t>
            </a:r>
            <a:endParaRPr lang="de-AT" dirty="0"/>
          </a:p>
        </p:txBody>
      </p:sp>
      <p:sp>
        <p:nvSpPr>
          <p:cNvPr id="53" name="Textplatzhalter 4">
            <a:extLst>
              <a:ext uri="{FF2B5EF4-FFF2-40B4-BE49-F238E27FC236}">
                <a16:creationId xmlns:a16="http://schemas.microsoft.com/office/drawing/2014/main" id="{D8285E54-5EB6-43C3-A23E-07B9FA3E917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0404" y="1423988"/>
            <a:ext cx="5115584" cy="590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latin typeface="Abadi" panose="020B0604020104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de-DE" dirty="0"/>
              <a:t>Text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C38047-2140-496F-AF8B-4D46D3A00D8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6795724" y="2042937"/>
            <a:ext cx="4415872" cy="3708640"/>
          </a:xfrm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Produktbild</a:t>
            </a:r>
          </a:p>
        </p:txBody>
      </p:sp>
    </p:spTree>
    <p:extLst>
      <p:ext uri="{BB962C8B-B14F-4D97-AF65-F5344CB8AC3E}">
        <p14:creationId xmlns:p14="http://schemas.microsoft.com/office/powerpoint/2010/main" val="3822587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9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a mit 2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1E9142-2367-428A-8457-7B5062BF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511068"/>
            <a:ext cx="2652346" cy="365125"/>
          </a:xfrm>
        </p:spPr>
        <p:txBody>
          <a:bodyPr/>
          <a:lstStyle/>
          <a:p>
            <a:fld id="{DF34B1CE-B98B-48A1-9EB0-3522A896DF57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4ACE6D3-A70C-457A-8362-E00E65609BA1}"/>
              </a:ext>
            </a:extLst>
          </p:cNvPr>
          <p:cNvCxnSpPr>
            <a:cxnSpLocks/>
          </p:cNvCxnSpPr>
          <p:nvPr userDrawn="1"/>
        </p:nvCxnSpPr>
        <p:spPr>
          <a:xfrm>
            <a:off x="874355" y="640869"/>
            <a:ext cx="0" cy="592048"/>
          </a:xfrm>
          <a:prstGeom prst="line">
            <a:avLst/>
          </a:prstGeom>
          <a:ln w="38100">
            <a:solidFill>
              <a:srgbClr val="AFC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2CD14BB-4227-4BCE-A136-6402C49F47F0}"/>
              </a:ext>
            </a:extLst>
          </p:cNvPr>
          <p:cNvGrpSpPr/>
          <p:nvPr userDrawn="1"/>
        </p:nvGrpSpPr>
        <p:grpSpPr>
          <a:xfrm>
            <a:off x="10343059" y="6548955"/>
            <a:ext cx="1556378" cy="196469"/>
            <a:chOff x="10008973" y="634959"/>
            <a:chExt cx="2032726" cy="236942"/>
          </a:xfrm>
        </p:grpSpPr>
        <p:sp>
          <p:nvSpPr>
            <p:cNvPr id="11" name="AutoShape 3">
              <a:extLst>
                <a:ext uri="{FF2B5EF4-FFF2-40B4-BE49-F238E27FC236}">
                  <a16:creationId xmlns:a16="http://schemas.microsoft.com/office/drawing/2014/main" id="{33C14F2C-A123-47EB-AE8D-876575961DA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008983" y="634959"/>
              <a:ext cx="2032714" cy="236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3F84197-9E6A-4301-BA98-CBF7B03F8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8985" y="634959"/>
              <a:ext cx="2032714" cy="236942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B3CB13-5C83-45DB-9E4F-240ADF5BF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86532A8-F96D-4B1C-96D8-07459DB16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A0B0B0A-DAC9-4490-9F4C-A18450AC6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5EC8B90F-82FD-4E08-B711-50E1E8D67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CE3528F-2FFE-4354-801C-F7352924A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B8FE4A7-656C-457D-B2CD-6ED73ECE3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9DFCA16-63C0-41D7-B20E-E8F7F6FFD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EFC96458-C531-46FE-8941-6045931A0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2" y="684149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BE721C1C-0798-481D-B8F5-5D7489BDC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85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AE5B11DF-42B4-48A0-85B0-73661C0CF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A9E923A-C817-42E2-8271-1DBF7B781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6FB4ED4-1E0E-4DF1-A208-5F61F7510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606A063-22EA-4B17-865D-E7220A14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5035A9C2-CC7D-4E3B-B0A4-0A13E5A923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3BAABA26-CE56-4E60-ADCC-A560DDF2F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AECC2798-4B8D-48F5-863F-5FDDB955D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50F16CCF-5EC1-4407-836A-B072F133E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3" y="684148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78EBEBB1-FDD0-45AF-98A3-34D4CA5F6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73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B68B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</p:grpSp>
      <p:sp>
        <p:nvSpPr>
          <p:cNvPr id="31" name="Rechteck 3">
            <a:extLst>
              <a:ext uri="{FF2B5EF4-FFF2-40B4-BE49-F238E27FC236}">
                <a16:creationId xmlns:a16="http://schemas.microsoft.com/office/drawing/2014/main" id="{79A38FEF-BBA9-4600-85A9-0A5E37898FDF}"/>
              </a:ext>
            </a:extLst>
          </p:cNvPr>
          <p:cNvSpPr/>
          <p:nvPr userDrawn="1"/>
        </p:nvSpPr>
        <p:spPr>
          <a:xfrm>
            <a:off x="-1410511" y="6662698"/>
            <a:ext cx="11603620" cy="82726"/>
          </a:xfrm>
          <a:custGeom>
            <a:avLst/>
            <a:gdLst>
              <a:gd name="connsiteX0" fmla="*/ 0 w 9917270"/>
              <a:gd name="connsiteY0" fmla="*/ 0 h 136867"/>
              <a:gd name="connsiteX1" fmla="*/ 9917270 w 9917270"/>
              <a:gd name="connsiteY1" fmla="*/ 0 h 136867"/>
              <a:gd name="connsiteX2" fmla="*/ 9917270 w 9917270"/>
              <a:gd name="connsiteY2" fmla="*/ 136867 h 136867"/>
              <a:gd name="connsiteX3" fmla="*/ 0 w 9917270"/>
              <a:gd name="connsiteY3" fmla="*/ 136867 h 136867"/>
              <a:gd name="connsiteX4" fmla="*/ 0 w 9917270"/>
              <a:gd name="connsiteY4" fmla="*/ 0 h 136867"/>
              <a:gd name="connsiteX0" fmla="*/ 0 w 9917270"/>
              <a:gd name="connsiteY0" fmla="*/ 0 h 145493"/>
              <a:gd name="connsiteX1" fmla="*/ 9917270 w 9917270"/>
              <a:gd name="connsiteY1" fmla="*/ 0 h 145493"/>
              <a:gd name="connsiteX2" fmla="*/ 9900017 w 9917270"/>
              <a:gd name="connsiteY2" fmla="*/ 145493 h 145493"/>
              <a:gd name="connsiteX3" fmla="*/ 0 w 9917270"/>
              <a:gd name="connsiteY3" fmla="*/ 136867 h 145493"/>
              <a:gd name="connsiteX4" fmla="*/ 0 w 9917270"/>
              <a:gd name="connsiteY4" fmla="*/ 0 h 145493"/>
              <a:gd name="connsiteX0" fmla="*/ 0 w 9900017"/>
              <a:gd name="connsiteY0" fmla="*/ 0 h 145493"/>
              <a:gd name="connsiteX1" fmla="*/ 9701609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900017"/>
              <a:gd name="connsiteY0" fmla="*/ 0 h 145493"/>
              <a:gd name="connsiteX1" fmla="*/ 9787873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812468"/>
              <a:gd name="connsiteY0" fmla="*/ 0 h 151332"/>
              <a:gd name="connsiteX1" fmla="*/ 9787873 w 9812468"/>
              <a:gd name="connsiteY1" fmla="*/ 8627 h 151332"/>
              <a:gd name="connsiteX2" fmla="*/ 9812468 w 9812468"/>
              <a:gd name="connsiteY2" fmla="*/ 151332 h 151332"/>
              <a:gd name="connsiteX3" fmla="*/ 0 w 9812468"/>
              <a:gd name="connsiteY3" fmla="*/ 136867 h 151332"/>
              <a:gd name="connsiteX4" fmla="*/ 0 w 9812468"/>
              <a:gd name="connsiteY4" fmla="*/ 0 h 151332"/>
              <a:gd name="connsiteX0" fmla="*/ 0 w 9890013"/>
              <a:gd name="connsiteY0" fmla="*/ 0 h 151332"/>
              <a:gd name="connsiteX1" fmla="*/ 9890013 w 9890013"/>
              <a:gd name="connsiteY1" fmla="*/ 14465 h 151332"/>
              <a:gd name="connsiteX2" fmla="*/ 9812468 w 9890013"/>
              <a:gd name="connsiteY2" fmla="*/ 151332 h 151332"/>
              <a:gd name="connsiteX3" fmla="*/ 0 w 9890013"/>
              <a:gd name="connsiteY3" fmla="*/ 136867 h 151332"/>
              <a:gd name="connsiteX4" fmla="*/ 0 w 9890013"/>
              <a:gd name="connsiteY4" fmla="*/ 0 h 151332"/>
              <a:gd name="connsiteX0" fmla="*/ 0 w 9875422"/>
              <a:gd name="connsiteY0" fmla="*/ 0 h 151332"/>
              <a:gd name="connsiteX1" fmla="*/ 9875422 w 9875422"/>
              <a:gd name="connsiteY1" fmla="*/ 20304 h 151332"/>
              <a:gd name="connsiteX2" fmla="*/ 9812468 w 9875422"/>
              <a:gd name="connsiteY2" fmla="*/ 151332 h 151332"/>
              <a:gd name="connsiteX3" fmla="*/ 0 w 9875422"/>
              <a:gd name="connsiteY3" fmla="*/ 136867 h 151332"/>
              <a:gd name="connsiteX4" fmla="*/ 0 w 9875422"/>
              <a:gd name="connsiteY4" fmla="*/ 0 h 15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5422" h="151332">
                <a:moveTo>
                  <a:pt x="0" y="0"/>
                </a:moveTo>
                <a:lnTo>
                  <a:pt x="9875422" y="20304"/>
                </a:lnTo>
                <a:lnTo>
                  <a:pt x="9812468" y="151332"/>
                </a:lnTo>
                <a:lnTo>
                  <a:pt x="0" y="13686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AFC81A">
                  <a:alpha val="0"/>
                </a:srgbClr>
              </a:gs>
              <a:gs pos="0">
                <a:srgbClr val="AFC81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665C44A-4D4E-4C67-AF7B-B1F768431DF0}"/>
              </a:ext>
            </a:extLst>
          </p:cNvPr>
          <p:cNvSpPr/>
          <p:nvPr userDrawn="1"/>
        </p:nvSpPr>
        <p:spPr>
          <a:xfrm>
            <a:off x="885088" y="6577056"/>
            <a:ext cx="216000" cy="19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3" name="Untertitel 2">
            <a:extLst>
              <a:ext uri="{FF2B5EF4-FFF2-40B4-BE49-F238E27FC236}">
                <a16:creationId xmlns:a16="http://schemas.microsoft.com/office/drawing/2014/main" id="{45466B9F-DDB2-4D95-8689-6D734EBD1D7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980403" y="648310"/>
            <a:ext cx="6515763" cy="592048"/>
          </a:xfrm>
        </p:spPr>
        <p:txBody>
          <a:bodyPr>
            <a:spAutoFit/>
          </a:bodyPr>
          <a:lstStyle>
            <a:lvl1pPr marL="0" indent="0" algn="l">
              <a:buNone/>
              <a:defRPr sz="3600" cap="all" baseline="0">
                <a:solidFill>
                  <a:schemeClr val="tx1"/>
                </a:solidFill>
                <a:latin typeface="Abadi" panose="020B06040201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THEMA MIT 2 BILDERN</a:t>
            </a:r>
            <a:endParaRPr lang="de-AT" dirty="0"/>
          </a:p>
        </p:txBody>
      </p:sp>
      <p:sp>
        <p:nvSpPr>
          <p:cNvPr id="35" name="Bildplatzhalter 34">
            <a:extLst>
              <a:ext uri="{FF2B5EF4-FFF2-40B4-BE49-F238E27FC236}">
                <a16:creationId xmlns:a16="http://schemas.microsoft.com/office/drawing/2014/main" id="{0C49E177-19BD-4776-A96C-B8D4DF6A1E5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489394" y="2068999"/>
            <a:ext cx="4132172" cy="3209320"/>
          </a:xfrm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Bildbeispiel</a:t>
            </a:r>
          </a:p>
        </p:txBody>
      </p:sp>
      <p:sp>
        <p:nvSpPr>
          <p:cNvPr id="38" name="Textplatzhalter 37">
            <a:extLst>
              <a:ext uri="{FF2B5EF4-FFF2-40B4-BE49-F238E27FC236}">
                <a16:creationId xmlns:a16="http://schemas.microsoft.com/office/drawing/2014/main" id="{22467D5D-4F2B-42E4-AE77-7FE444E5574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126280" y="5307786"/>
            <a:ext cx="2858400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 b="0">
                <a:latin typeface="Abadi" panose="020B0604020104020204" pitchFamily="34" charset="0"/>
              </a:defRPr>
            </a:lvl1pPr>
          </a:lstStyle>
          <a:p>
            <a:pPr lvl="0"/>
            <a:r>
              <a:rPr lang="de-DE" dirty="0"/>
              <a:t>Bildbeschreibung</a:t>
            </a:r>
            <a:endParaRPr lang="de-AT" dirty="0"/>
          </a:p>
        </p:txBody>
      </p:sp>
      <p:sp>
        <p:nvSpPr>
          <p:cNvPr id="39" name="Textplatzhalter 37">
            <a:extLst>
              <a:ext uri="{FF2B5EF4-FFF2-40B4-BE49-F238E27FC236}">
                <a16:creationId xmlns:a16="http://schemas.microsoft.com/office/drawing/2014/main" id="{89CD8AEF-5EE0-40A5-8BE3-79EB27075B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64551" y="5309582"/>
            <a:ext cx="2858400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 b="0">
                <a:latin typeface="Abadi" panose="020B0604020104020204" pitchFamily="34" charset="0"/>
              </a:defRPr>
            </a:lvl1pPr>
          </a:lstStyle>
          <a:p>
            <a:pPr lvl="0"/>
            <a:r>
              <a:rPr lang="de-DE" dirty="0"/>
              <a:t>Bildbeschreibung</a:t>
            </a:r>
            <a:endParaRPr lang="de-AT" dirty="0"/>
          </a:p>
        </p:txBody>
      </p:sp>
      <p:sp>
        <p:nvSpPr>
          <p:cNvPr id="34" name="Bildplatzhalter 34">
            <a:extLst>
              <a:ext uri="{FF2B5EF4-FFF2-40B4-BE49-F238E27FC236}">
                <a16:creationId xmlns:a16="http://schemas.microsoft.com/office/drawing/2014/main" id="{0B13AB6E-850F-46EE-AFAA-96675390F3A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327665" y="2068999"/>
            <a:ext cx="4132172" cy="3209320"/>
          </a:xfrm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Bildbeispiel</a:t>
            </a:r>
          </a:p>
        </p:txBody>
      </p:sp>
    </p:spTree>
    <p:extLst>
      <p:ext uri="{BB962C8B-B14F-4D97-AF65-F5344CB8AC3E}">
        <p14:creationId xmlns:p14="http://schemas.microsoft.com/office/powerpoint/2010/main" val="4004929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rodukte mit 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1E9142-2367-428A-8457-7B5062BF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511068"/>
            <a:ext cx="2652346" cy="365125"/>
          </a:xfrm>
        </p:spPr>
        <p:txBody>
          <a:bodyPr/>
          <a:lstStyle/>
          <a:p>
            <a:fld id="{DF34B1CE-B98B-48A1-9EB0-3522A896DF57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4ACE6D3-A70C-457A-8362-E00E65609BA1}"/>
              </a:ext>
            </a:extLst>
          </p:cNvPr>
          <p:cNvCxnSpPr>
            <a:cxnSpLocks/>
          </p:cNvCxnSpPr>
          <p:nvPr userDrawn="1"/>
        </p:nvCxnSpPr>
        <p:spPr>
          <a:xfrm>
            <a:off x="874355" y="640869"/>
            <a:ext cx="0" cy="592048"/>
          </a:xfrm>
          <a:prstGeom prst="line">
            <a:avLst/>
          </a:prstGeom>
          <a:ln w="38100">
            <a:solidFill>
              <a:srgbClr val="AFC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2CD14BB-4227-4BCE-A136-6402C49F47F0}"/>
              </a:ext>
            </a:extLst>
          </p:cNvPr>
          <p:cNvGrpSpPr/>
          <p:nvPr userDrawn="1"/>
        </p:nvGrpSpPr>
        <p:grpSpPr>
          <a:xfrm>
            <a:off x="10343059" y="6548955"/>
            <a:ext cx="1556378" cy="196469"/>
            <a:chOff x="10008973" y="634959"/>
            <a:chExt cx="2032726" cy="236942"/>
          </a:xfrm>
        </p:grpSpPr>
        <p:sp>
          <p:nvSpPr>
            <p:cNvPr id="11" name="AutoShape 3">
              <a:extLst>
                <a:ext uri="{FF2B5EF4-FFF2-40B4-BE49-F238E27FC236}">
                  <a16:creationId xmlns:a16="http://schemas.microsoft.com/office/drawing/2014/main" id="{33C14F2C-A123-47EB-AE8D-876575961DA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008983" y="634959"/>
              <a:ext cx="2032714" cy="236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3F84197-9E6A-4301-BA98-CBF7B03F8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8985" y="634959"/>
              <a:ext cx="2032714" cy="236942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B3CB13-5C83-45DB-9E4F-240ADF5BF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86532A8-F96D-4B1C-96D8-07459DB16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A0B0B0A-DAC9-4490-9F4C-A18450AC6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5EC8B90F-82FD-4E08-B711-50E1E8D67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CE3528F-2FFE-4354-801C-F7352924A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B8FE4A7-656C-457D-B2CD-6ED73ECE3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9DFCA16-63C0-41D7-B20E-E8F7F6FFD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EFC96458-C531-46FE-8941-6045931A0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2" y="684149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BE721C1C-0798-481D-B8F5-5D7489BDC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85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AE5B11DF-42B4-48A0-85B0-73661C0CF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A9E923A-C817-42E2-8271-1DBF7B781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6FB4ED4-1E0E-4DF1-A208-5F61F7510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606A063-22EA-4B17-865D-E7220A14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5035A9C2-CC7D-4E3B-B0A4-0A13E5A923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3BAABA26-CE56-4E60-ADCC-A560DDF2F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AECC2798-4B8D-48F5-863F-5FDDB955D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50F16CCF-5EC1-4407-836A-B072F133E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3" y="684148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78EBEBB1-FDD0-45AF-98A3-34D4CA5F6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73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B68B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</p:grpSp>
      <p:sp>
        <p:nvSpPr>
          <p:cNvPr id="31" name="Rechteck 3">
            <a:extLst>
              <a:ext uri="{FF2B5EF4-FFF2-40B4-BE49-F238E27FC236}">
                <a16:creationId xmlns:a16="http://schemas.microsoft.com/office/drawing/2014/main" id="{79A38FEF-BBA9-4600-85A9-0A5E37898FDF}"/>
              </a:ext>
            </a:extLst>
          </p:cNvPr>
          <p:cNvSpPr/>
          <p:nvPr userDrawn="1"/>
        </p:nvSpPr>
        <p:spPr>
          <a:xfrm>
            <a:off x="-1410511" y="6662698"/>
            <a:ext cx="11603620" cy="82726"/>
          </a:xfrm>
          <a:custGeom>
            <a:avLst/>
            <a:gdLst>
              <a:gd name="connsiteX0" fmla="*/ 0 w 9917270"/>
              <a:gd name="connsiteY0" fmla="*/ 0 h 136867"/>
              <a:gd name="connsiteX1" fmla="*/ 9917270 w 9917270"/>
              <a:gd name="connsiteY1" fmla="*/ 0 h 136867"/>
              <a:gd name="connsiteX2" fmla="*/ 9917270 w 9917270"/>
              <a:gd name="connsiteY2" fmla="*/ 136867 h 136867"/>
              <a:gd name="connsiteX3" fmla="*/ 0 w 9917270"/>
              <a:gd name="connsiteY3" fmla="*/ 136867 h 136867"/>
              <a:gd name="connsiteX4" fmla="*/ 0 w 9917270"/>
              <a:gd name="connsiteY4" fmla="*/ 0 h 136867"/>
              <a:gd name="connsiteX0" fmla="*/ 0 w 9917270"/>
              <a:gd name="connsiteY0" fmla="*/ 0 h 145493"/>
              <a:gd name="connsiteX1" fmla="*/ 9917270 w 9917270"/>
              <a:gd name="connsiteY1" fmla="*/ 0 h 145493"/>
              <a:gd name="connsiteX2" fmla="*/ 9900017 w 9917270"/>
              <a:gd name="connsiteY2" fmla="*/ 145493 h 145493"/>
              <a:gd name="connsiteX3" fmla="*/ 0 w 9917270"/>
              <a:gd name="connsiteY3" fmla="*/ 136867 h 145493"/>
              <a:gd name="connsiteX4" fmla="*/ 0 w 9917270"/>
              <a:gd name="connsiteY4" fmla="*/ 0 h 145493"/>
              <a:gd name="connsiteX0" fmla="*/ 0 w 9900017"/>
              <a:gd name="connsiteY0" fmla="*/ 0 h 145493"/>
              <a:gd name="connsiteX1" fmla="*/ 9701609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900017"/>
              <a:gd name="connsiteY0" fmla="*/ 0 h 145493"/>
              <a:gd name="connsiteX1" fmla="*/ 9787873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812468"/>
              <a:gd name="connsiteY0" fmla="*/ 0 h 151332"/>
              <a:gd name="connsiteX1" fmla="*/ 9787873 w 9812468"/>
              <a:gd name="connsiteY1" fmla="*/ 8627 h 151332"/>
              <a:gd name="connsiteX2" fmla="*/ 9812468 w 9812468"/>
              <a:gd name="connsiteY2" fmla="*/ 151332 h 151332"/>
              <a:gd name="connsiteX3" fmla="*/ 0 w 9812468"/>
              <a:gd name="connsiteY3" fmla="*/ 136867 h 151332"/>
              <a:gd name="connsiteX4" fmla="*/ 0 w 9812468"/>
              <a:gd name="connsiteY4" fmla="*/ 0 h 151332"/>
              <a:gd name="connsiteX0" fmla="*/ 0 w 9890013"/>
              <a:gd name="connsiteY0" fmla="*/ 0 h 151332"/>
              <a:gd name="connsiteX1" fmla="*/ 9890013 w 9890013"/>
              <a:gd name="connsiteY1" fmla="*/ 14465 h 151332"/>
              <a:gd name="connsiteX2" fmla="*/ 9812468 w 9890013"/>
              <a:gd name="connsiteY2" fmla="*/ 151332 h 151332"/>
              <a:gd name="connsiteX3" fmla="*/ 0 w 9890013"/>
              <a:gd name="connsiteY3" fmla="*/ 136867 h 151332"/>
              <a:gd name="connsiteX4" fmla="*/ 0 w 9890013"/>
              <a:gd name="connsiteY4" fmla="*/ 0 h 151332"/>
              <a:gd name="connsiteX0" fmla="*/ 0 w 9875422"/>
              <a:gd name="connsiteY0" fmla="*/ 0 h 151332"/>
              <a:gd name="connsiteX1" fmla="*/ 9875422 w 9875422"/>
              <a:gd name="connsiteY1" fmla="*/ 20304 h 151332"/>
              <a:gd name="connsiteX2" fmla="*/ 9812468 w 9875422"/>
              <a:gd name="connsiteY2" fmla="*/ 151332 h 151332"/>
              <a:gd name="connsiteX3" fmla="*/ 0 w 9875422"/>
              <a:gd name="connsiteY3" fmla="*/ 136867 h 151332"/>
              <a:gd name="connsiteX4" fmla="*/ 0 w 9875422"/>
              <a:gd name="connsiteY4" fmla="*/ 0 h 15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5422" h="151332">
                <a:moveTo>
                  <a:pt x="0" y="0"/>
                </a:moveTo>
                <a:lnTo>
                  <a:pt x="9875422" y="20304"/>
                </a:lnTo>
                <a:lnTo>
                  <a:pt x="9812468" y="151332"/>
                </a:lnTo>
                <a:lnTo>
                  <a:pt x="0" y="13686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AFC81A">
                  <a:alpha val="0"/>
                </a:srgbClr>
              </a:gs>
              <a:gs pos="0">
                <a:srgbClr val="AFC81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665C44A-4D4E-4C67-AF7B-B1F768431DF0}"/>
              </a:ext>
            </a:extLst>
          </p:cNvPr>
          <p:cNvSpPr/>
          <p:nvPr userDrawn="1"/>
        </p:nvSpPr>
        <p:spPr>
          <a:xfrm>
            <a:off x="885088" y="6577056"/>
            <a:ext cx="216000" cy="19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3" name="Untertitel 2">
            <a:extLst>
              <a:ext uri="{FF2B5EF4-FFF2-40B4-BE49-F238E27FC236}">
                <a16:creationId xmlns:a16="http://schemas.microsoft.com/office/drawing/2014/main" id="{45466B9F-DDB2-4D95-8689-6D734EBD1D7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980403" y="648310"/>
            <a:ext cx="6515763" cy="592048"/>
          </a:xfrm>
        </p:spPr>
        <p:txBody>
          <a:bodyPr>
            <a:spAutoFit/>
          </a:bodyPr>
          <a:lstStyle>
            <a:lvl1pPr marL="0" indent="0" algn="l">
              <a:buNone/>
              <a:defRPr sz="3600" cap="all" baseline="0">
                <a:solidFill>
                  <a:schemeClr val="tx1"/>
                </a:solidFill>
                <a:latin typeface="Abadi" panose="020B06040201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THEMA MIT 2 BILDERN</a:t>
            </a:r>
            <a:endParaRPr lang="de-AT" dirty="0"/>
          </a:p>
        </p:txBody>
      </p:sp>
      <p:sp>
        <p:nvSpPr>
          <p:cNvPr id="35" name="Bildplatzhalter 34">
            <a:extLst>
              <a:ext uri="{FF2B5EF4-FFF2-40B4-BE49-F238E27FC236}">
                <a16:creationId xmlns:a16="http://schemas.microsoft.com/office/drawing/2014/main" id="{0C49E177-19BD-4776-A96C-B8D4DF6A1E5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585370" y="2072758"/>
            <a:ext cx="3810351" cy="2959372"/>
          </a:xfrm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Bildbeispiel</a:t>
            </a:r>
          </a:p>
        </p:txBody>
      </p:sp>
      <p:sp>
        <p:nvSpPr>
          <p:cNvPr id="36" name="Textplatzhalter 36">
            <a:extLst>
              <a:ext uri="{FF2B5EF4-FFF2-40B4-BE49-F238E27FC236}">
                <a16:creationId xmlns:a16="http://schemas.microsoft.com/office/drawing/2014/main" id="{68A553D6-1D42-47C9-85D5-3D0D2DF09F6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64373" y="5148592"/>
            <a:ext cx="2743199" cy="341632"/>
          </a:xfrm>
        </p:spPr>
        <p:txBody>
          <a:bodyPr wrap="square">
            <a:spAutoFit/>
          </a:bodyPr>
          <a:lstStyle>
            <a:lvl1pPr marL="0" indent="0" algn="ctr">
              <a:buFontTx/>
              <a:buNone/>
              <a:defRPr sz="1800" cap="all" baseline="0">
                <a:solidFill>
                  <a:srgbClr val="0B68B6"/>
                </a:solidFill>
                <a:latin typeface="Abadi" panose="020B0604020104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  <a:endParaRPr lang="de-AT" dirty="0"/>
          </a:p>
        </p:txBody>
      </p:sp>
      <p:sp>
        <p:nvSpPr>
          <p:cNvPr id="37" name="Textplatzhalter 36">
            <a:extLst>
              <a:ext uri="{FF2B5EF4-FFF2-40B4-BE49-F238E27FC236}">
                <a16:creationId xmlns:a16="http://schemas.microsoft.com/office/drawing/2014/main" id="{8E6A63BD-F092-48E5-B63F-B84038EEAE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164373" y="5462222"/>
            <a:ext cx="2743199" cy="313932"/>
          </a:xfr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badi" panose="020B0604020104020204" pitchFamily="34" charset="0"/>
              </a:defRPr>
            </a:lvl1pPr>
          </a:lstStyle>
          <a:p>
            <a:pPr lvl="0"/>
            <a:r>
              <a:rPr lang="de-DE" dirty="0"/>
              <a:t>Beschreibung</a:t>
            </a:r>
            <a:endParaRPr lang="de-AT" dirty="0"/>
          </a:p>
        </p:txBody>
      </p:sp>
      <p:sp>
        <p:nvSpPr>
          <p:cNvPr id="40" name="Textplatzhalter 36">
            <a:extLst>
              <a:ext uri="{FF2B5EF4-FFF2-40B4-BE49-F238E27FC236}">
                <a16:creationId xmlns:a16="http://schemas.microsoft.com/office/drawing/2014/main" id="{FD321625-9B59-4392-92BE-7B31784C297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17845" y="5148592"/>
            <a:ext cx="2743199" cy="341632"/>
          </a:xfrm>
        </p:spPr>
        <p:txBody>
          <a:bodyPr wrap="square">
            <a:spAutoFit/>
          </a:bodyPr>
          <a:lstStyle>
            <a:lvl1pPr marL="0" indent="0" algn="ctr">
              <a:buFontTx/>
              <a:buNone/>
              <a:defRPr sz="1800" cap="all" baseline="0">
                <a:solidFill>
                  <a:srgbClr val="0B68B6"/>
                </a:solidFill>
                <a:latin typeface="Abadi" panose="020B0604020104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  <a:endParaRPr lang="de-AT" dirty="0"/>
          </a:p>
        </p:txBody>
      </p:sp>
      <p:sp>
        <p:nvSpPr>
          <p:cNvPr id="41" name="Textplatzhalter 36">
            <a:extLst>
              <a:ext uri="{FF2B5EF4-FFF2-40B4-BE49-F238E27FC236}">
                <a16:creationId xmlns:a16="http://schemas.microsoft.com/office/drawing/2014/main" id="{F6A5AA44-48F9-4010-89AC-2801A440FF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17845" y="5462222"/>
            <a:ext cx="2743199" cy="313932"/>
          </a:xfr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badi" panose="020B0604020104020204" pitchFamily="34" charset="0"/>
              </a:defRPr>
            </a:lvl1pPr>
          </a:lstStyle>
          <a:p>
            <a:pPr lvl="0"/>
            <a:r>
              <a:rPr lang="de-DE" dirty="0"/>
              <a:t>Beschreibung</a:t>
            </a:r>
            <a:endParaRPr lang="de-AT" dirty="0"/>
          </a:p>
        </p:txBody>
      </p:sp>
      <p:sp>
        <p:nvSpPr>
          <p:cNvPr id="43" name="Bildplatzhalter 34">
            <a:extLst>
              <a:ext uri="{FF2B5EF4-FFF2-40B4-BE49-F238E27FC236}">
                <a16:creationId xmlns:a16="http://schemas.microsoft.com/office/drawing/2014/main" id="{C67D6296-DE41-4BB3-A74B-1C0D3453A6F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584268" y="2067573"/>
            <a:ext cx="3810351" cy="2959372"/>
          </a:xfrm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Bildbeispiel</a:t>
            </a:r>
          </a:p>
        </p:txBody>
      </p:sp>
    </p:spTree>
    <p:extLst>
      <p:ext uri="{BB962C8B-B14F-4D97-AF65-F5344CB8AC3E}">
        <p14:creationId xmlns:p14="http://schemas.microsoft.com/office/powerpoint/2010/main" val="1473552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rodukte mit 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1E9142-2367-428A-8457-7B5062BF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511068"/>
            <a:ext cx="2652346" cy="365125"/>
          </a:xfrm>
        </p:spPr>
        <p:txBody>
          <a:bodyPr/>
          <a:lstStyle/>
          <a:p>
            <a:fld id="{DF34B1CE-B98B-48A1-9EB0-3522A896DF57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4ACE6D3-A70C-457A-8362-E00E65609BA1}"/>
              </a:ext>
            </a:extLst>
          </p:cNvPr>
          <p:cNvCxnSpPr>
            <a:cxnSpLocks/>
          </p:cNvCxnSpPr>
          <p:nvPr userDrawn="1"/>
        </p:nvCxnSpPr>
        <p:spPr>
          <a:xfrm>
            <a:off x="874355" y="640869"/>
            <a:ext cx="0" cy="592048"/>
          </a:xfrm>
          <a:prstGeom prst="line">
            <a:avLst/>
          </a:prstGeom>
          <a:ln w="38100">
            <a:solidFill>
              <a:srgbClr val="AFC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2CD14BB-4227-4BCE-A136-6402C49F47F0}"/>
              </a:ext>
            </a:extLst>
          </p:cNvPr>
          <p:cNvGrpSpPr/>
          <p:nvPr userDrawn="1"/>
        </p:nvGrpSpPr>
        <p:grpSpPr>
          <a:xfrm>
            <a:off x="10343059" y="6548955"/>
            <a:ext cx="1556378" cy="196469"/>
            <a:chOff x="10008973" y="634959"/>
            <a:chExt cx="2032726" cy="236942"/>
          </a:xfrm>
        </p:grpSpPr>
        <p:sp>
          <p:nvSpPr>
            <p:cNvPr id="11" name="AutoShape 3">
              <a:extLst>
                <a:ext uri="{FF2B5EF4-FFF2-40B4-BE49-F238E27FC236}">
                  <a16:creationId xmlns:a16="http://schemas.microsoft.com/office/drawing/2014/main" id="{33C14F2C-A123-47EB-AE8D-876575961DA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008983" y="634959"/>
              <a:ext cx="2032714" cy="236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3F84197-9E6A-4301-BA98-CBF7B03F8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8985" y="634959"/>
              <a:ext cx="2032714" cy="236942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B3CB13-5C83-45DB-9E4F-240ADF5BF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86532A8-F96D-4B1C-96D8-07459DB16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A0B0B0A-DAC9-4490-9F4C-A18450AC6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5EC8B90F-82FD-4E08-B711-50E1E8D67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CE3528F-2FFE-4354-801C-F7352924A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B8FE4A7-656C-457D-B2CD-6ED73ECE3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9DFCA16-63C0-41D7-B20E-E8F7F6FFD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EFC96458-C531-46FE-8941-6045931A0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2" y="684149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BE721C1C-0798-481D-B8F5-5D7489BDC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85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AE5B11DF-42B4-48A0-85B0-73661C0CF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A9E923A-C817-42E2-8271-1DBF7B781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6FB4ED4-1E0E-4DF1-A208-5F61F7510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606A063-22EA-4B17-865D-E7220A14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5035A9C2-CC7D-4E3B-B0A4-0A13E5A923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3BAABA26-CE56-4E60-ADCC-A560DDF2F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AECC2798-4B8D-48F5-863F-5FDDB955D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50F16CCF-5EC1-4407-836A-B072F133E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3" y="684148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78EBEBB1-FDD0-45AF-98A3-34D4CA5F6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73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B68B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</p:grpSp>
      <p:sp>
        <p:nvSpPr>
          <p:cNvPr id="31" name="Rechteck 3">
            <a:extLst>
              <a:ext uri="{FF2B5EF4-FFF2-40B4-BE49-F238E27FC236}">
                <a16:creationId xmlns:a16="http://schemas.microsoft.com/office/drawing/2014/main" id="{79A38FEF-BBA9-4600-85A9-0A5E37898FDF}"/>
              </a:ext>
            </a:extLst>
          </p:cNvPr>
          <p:cNvSpPr/>
          <p:nvPr userDrawn="1"/>
        </p:nvSpPr>
        <p:spPr>
          <a:xfrm>
            <a:off x="-1410511" y="6662698"/>
            <a:ext cx="11603620" cy="82726"/>
          </a:xfrm>
          <a:custGeom>
            <a:avLst/>
            <a:gdLst>
              <a:gd name="connsiteX0" fmla="*/ 0 w 9917270"/>
              <a:gd name="connsiteY0" fmla="*/ 0 h 136867"/>
              <a:gd name="connsiteX1" fmla="*/ 9917270 w 9917270"/>
              <a:gd name="connsiteY1" fmla="*/ 0 h 136867"/>
              <a:gd name="connsiteX2" fmla="*/ 9917270 w 9917270"/>
              <a:gd name="connsiteY2" fmla="*/ 136867 h 136867"/>
              <a:gd name="connsiteX3" fmla="*/ 0 w 9917270"/>
              <a:gd name="connsiteY3" fmla="*/ 136867 h 136867"/>
              <a:gd name="connsiteX4" fmla="*/ 0 w 9917270"/>
              <a:gd name="connsiteY4" fmla="*/ 0 h 136867"/>
              <a:gd name="connsiteX0" fmla="*/ 0 w 9917270"/>
              <a:gd name="connsiteY0" fmla="*/ 0 h 145493"/>
              <a:gd name="connsiteX1" fmla="*/ 9917270 w 9917270"/>
              <a:gd name="connsiteY1" fmla="*/ 0 h 145493"/>
              <a:gd name="connsiteX2" fmla="*/ 9900017 w 9917270"/>
              <a:gd name="connsiteY2" fmla="*/ 145493 h 145493"/>
              <a:gd name="connsiteX3" fmla="*/ 0 w 9917270"/>
              <a:gd name="connsiteY3" fmla="*/ 136867 h 145493"/>
              <a:gd name="connsiteX4" fmla="*/ 0 w 9917270"/>
              <a:gd name="connsiteY4" fmla="*/ 0 h 145493"/>
              <a:gd name="connsiteX0" fmla="*/ 0 w 9900017"/>
              <a:gd name="connsiteY0" fmla="*/ 0 h 145493"/>
              <a:gd name="connsiteX1" fmla="*/ 9701609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900017"/>
              <a:gd name="connsiteY0" fmla="*/ 0 h 145493"/>
              <a:gd name="connsiteX1" fmla="*/ 9787873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812468"/>
              <a:gd name="connsiteY0" fmla="*/ 0 h 151332"/>
              <a:gd name="connsiteX1" fmla="*/ 9787873 w 9812468"/>
              <a:gd name="connsiteY1" fmla="*/ 8627 h 151332"/>
              <a:gd name="connsiteX2" fmla="*/ 9812468 w 9812468"/>
              <a:gd name="connsiteY2" fmla="*/ 151332 h 151332"/>
              <a:gd name="connsiteX3" fmla="*/ 0 w 9812468"/>
              <a:gd name="connsiteY3" fmla="*/ 136867 h 151332"/>
              <a:gd name="connsiteX4" fmla="*/ 0 w 9812468"/>
              <a:gd name="connsiteY4" fmla="*/ 0 h 151332"/>
              <a:gd name="connsiteX0" fmla="*/ 0 w 9890013"/>
              <a:gd name="connsiteY0" fmla="*/ 0 h 151332"/>
              <a:gd name="connsiteX1" fmla="*/ 9890013 w 9890013"/>
              <a:gd name="connsiteY1" fmla="*/ 14465 h 151332"/>
              <a:gd name="connsiteX2" fmla="*/ 9812468 w 9890013"/>
              <a:gd name="connsiteY2" fmla="*/ 151332 h 151332"/>
              <a:gd name="connsiteX3" fmla="*/ 0 w 9890013"/>
              <a:gd name="connsiteY3" fmla="*/ 136867 h 151332"/>
              <a:gd name="connsiteX4" fmla="*/ 0 w 9890013"/>
              <a:gd name="connsiteY4" fmla="*/ 0 h 151332"/>
              <a:gd name="connsiteX0" fmla="*/ 0 w 9875422"/>
              <a:gd name="connsiteY0" fmla="*/ 0 h 151332"/>
              <a:gd name="connsiteX1" fmla="*/ 9875422 w 9875422"/>
              <a:gd name="connsiteY1" fmla="*/ 20304 h 151332"/>
              <a:gd name="connsiteX2" fmla="*/ 9812468 w 9875422"/>
              <a:gd name="connsiteY2" fmla="*/ 151332 h 151332"/>
              <a:gd name="connsiteX3" fmla="*/ 0 w 9875422"/>
              <a:gd name="connsiteY3" fmla="*/ 136867 h 151332"/>
              <a:gd name="connsiteX4" fmla="*/ 0 w 9875422"/>
              <a:gd name="connsiteY4" fmla="*/ 0 h 15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5422" h="151332">
                <a:moveTo>
                  <a:pt x="0" y="0"/>
                </a:moveTo>
                <a:lnTo>
                  <a:pt x="9875422" y="20304"/>
                </a:lnTo>
                <a:lnTo>
                  <a:pt x="9812468" y="151332"/>
                </a:lnTo>
                <a:lnTo>
                  <a:pt x="0" y="13686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AFC81A">
                  <a:alpha val="0"/>
                </a:srgbClr>
              </a:gs>
              <a:gs pos="0">
                <a:srgbClr val="AFC81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665C44A-4D4E-4C67-AF7B-B1F768431DF0}"/>
              </a:ext>
            </a:extLst>
          </p:cNvPr>
          <p:cNvSpPr/>
          <p:nvPr userDrawn="1"/>
        </p:nvSpPr>
        <p:spPr>
          <a:xfrm>
            <a:off x="885088" y="6577056"/>
            <a:ext cx="216000" cy="19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3" name="Untertitel 2">
            <a:extLst>
              <a:ext uri="{FF2B5EF4-FFF2-40B4-BE49-F238E27FC236}">
                <a16:creationId xmlns:a16="http://schemas.microsoft.com/office/drawing/2014/main" id="{45466B9F-DDB2-4D95-8689-6D734EBD1D7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980403" y="648310"/>
            <a:ext cx="6515763" cy="592048"/>
          </a:xfrm>
        </p:spPr>
        <p:txBody>
          <a:bodyPr>
            <a:spAutoFit/>
          </a:bodyPr>
          <a:lstStyle>
            <a:lvl1pPr marL="0" indent="0" algn="l">
              <a:buNone/>
              <a:defRPr sz="3600" cap="all" baseline="0">
                <a:solidFill>
                  <a:schemeClr val="tx1"/>
                </a:solidFill>
                <a:latin typeface="Abadi" panose="020B06040201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THEMA MIT 2 BILDERN</a:t>
            </a:r>
            <a:endParaRPr lang="de-AT" dirty="0"/>
          </a:p>
        </p:txBody>
      </p:sp>
      <p:sp>
        <p:nvSpPr>
          <p:cNvPr id="35" name="Bildplatzhalter 34">
            <a:extLst>
              <a:ext uri="{FF2B5EF4-FFF2-40B4-BE49-F238E27FC236}">
                <a16:creationId xmlns:a16="http://schemas.microsoft.com/office/drawing/2014/main" id="{0C49E177-19BD-4776-A96C-B8D4DF6A1E5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585370" y="2072758"/>
            <a:ext cx="3810351" cy="2959372"/>
          </a:xfrm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Bildbeispiel</a:t>
            </a:r>
          </a:p>
        </p:txBody>
      </p:sp>
      <p:sp>
        <p:nvSpPr>
          <p:cNvPr id="36" name="Textplatzhalter 36">
            <a:extLst>
              <a:ext uri="{FF2B5EF4-FFF2-40B4-BE49-F238E27FC236}">
                <a16:creationId xmlns:a16="http://schemas.microsoft.com/office/drawing/2014/main" id="{68A553D6-1D42-47C9-85D5-3D0D2DF09F6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64373" y="5148592"/>
            <a:ext cx="2743199" cy="341632"/>
          </a:xfrm>
        </p:spPr>
        <p:txBody>
          <a:bodyPr wrap="square">
            <a:spAutoFit/>
          </a:bodyPr>
          <a:lstStyle>
            <a:lvl1pPr marL="0" indent="0" algn="l">
              <a:buFontTx/>
              <a:buNone/>
              <a:defRPr sz="1800" cap="all" baseline="0">
                <a:solidFill>
                  <a:srgbClr val="0B68B6"/>
                </a:solidFill>
                <a:latin typeface="Abadi" panose="020B0604020104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  <a:endParaRPr lang="de-AT" dirty="0"/>
          </a:p>
        </p:txBody>
      </p:sp>
      <p:sp>
        <p:nvSpPr>
          <p:cNvPr id="37" name="Textplatzhalter 36">
            <a:extLst>
              <a:ext uri="{FF2B5EF4-FFF2-40B4-BE49-F238E27FC236}">
                <a16:creationId xmlns:a16="http://schemas.microsoft.com/office/drawing/2014/main" id="{8E6A63BD-F092-48E5-B63F-B84038EEAE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164373" y="5462222"/>
            <a:ext cx="2743199" cy="313932"/>
          </a:xfrm>
        </p:spPr>
        <p:txBody>
          <a:bodyPr wrap="square">
            <a:spAutoFit/>
          </a:bodyPr>
          <a:lstStyle>
            <a:lvl1pPr marL="285750" indent="-285750" algn="l">
              <a:spcBef>
                <a:spcPts val="0"/>
              </a:spcBef>
              <a:buClr>
                <a:srgbClr val="0B68B6"/>
              </a:buClr>
              <a:buSzPct val="15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badi" panose="020B0604020104020204" pitchFamily="34" charset="0"/>
              </a:defRPr>
            </a:lvl1pPr>
          </a:lstStyle>
          <a:p>
            <a:pPr lvl="0"/>
            <a:r>
              <a:rPr lang="de-DE" dirty="0"/>
              <a:t>Aufzählungspunkt</a:t>
            </a:r>
            <a:endParaRPr lang="de-AT" dirty="0"/>
          </a:p>
        </p:txBody>
      </p:sp>
      <p:sp>
        <p:nvSpPr>
          <p:cNvPr id="40" name="Textplatzhalter 36">
            <a:extLst>
              <a:ext uri="{FF2B5EF4-FFF2-40B4-BE49-F238E27FC236}">
                <a16:creationId xmlns:a16="http://schemas.microsoft.com/office/drawing/2014/main" id="{FD321625-9B59-4392-92BE-7B31784C297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17845" y="5148592"/>
            <a:ext cx="2743199" cy="341632"/>
          </a:xfrm>
        </p:spPr>
        <p:txBody>
          <a:bodyPr wrap="square">
            <a:spAutoFit/>
          </a:bodyPr>
          <a:lstStyle>
            <a:lvl1pPr marL="0" indent="0" algn="l">
              <a:buFontTx/>
              <a:buNone/>
              <a:defRPr sz="1800" cap="all" baseline="0">
                <a:solidFill>
                  <a:srgbClr val="0B68B6"/>
                </a:solidFill>
                <a:latin typeface="Abadi" panose="020B0604020104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  <a:endParaRPr lang="de-AT" dirty="0"/>
          </a:p>
        </p:txBody>
      </p:sp>
      <p:sp>
        <p:nvSpPr>
          <p:cNvPr id="41" name="Textplatzhalter 36">
            <a:extLst>
              <a:ext uri="{FF2B5EF4-FFF2-40B4-BE49-F238E27FC236}">
                <a16:creationId xmlns:a16="http://schemas.microsoft.com/office/drawing/2014/main" id="{F6A5AA44-48F9-4010-89AC-2801A440FF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17845" y="5462222"/>
            <a:ext cx="2743199" cy="313932"/>
          </a:xfrm>
        </p:spPr>
        <p:txBody>
          <a:bodyPr wrap="square">
            <a:spAutoFit/>
          </a:bodyPr>
          <a:lstStyle>
            <a:lvl1pPr marL="285750" indent="-285750" algn="l">
              <a:spcBef>
                <a:spcPts val="0"/>
              </a:spcBef>
              <a:buClr>
                <a:srgbClr val="0B68B6"/>
              </a:buClr>
              <a:buSzPct val="15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badi" panose="020B0604020104020204" pitchFamily="34" charset="0"/>
              </a:defRPr>
            </a:lvl1pPr>
          </a:lstStyle>
          <a:p>
            <a:pPr lvl="0"/>
            <a:r>
              <a:rPr lang="de-DE" dirty="0"/>
              <a:t>Aufzählungspunkt</a:t>
            </a:r>
            <a:endParaRPr lang="de-AT" dirty="0"/>
          </a:p>
        </p:txBody>
      </p:sp>
      <p:sp>
        <p:nvSpPr>
          <p:cNvPr id="43" name="Bildplatzhalter 34">
            <a:extLst>
              <a:ext uri="{FF2B5EF4-FFF2-40B4-BE49-F238E27FC236}">
                <a16:creationId xmlns:a16="http://schemas.microsoft.com/office/drawing/2014/main" id="{C67D6296-DE41-4BB3-A74B-1C0D3453A6F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584268" y="2067573"/>
            <a:ext cx="3810351" cy="2959372"/>
          </a:xfrm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Bildbeispiel</a:t>
            </a:r>
          </a:p>
        </p:txBody>
      </p:sp>
    </p:spTree>
    <p:extLst>
      <p:ext uri="{BB962C8B-B14F-4D97-AF65-F5344CB8AC3E}">
        <p14:creationId xmlns:p14="http://schemas.microsoft.com/office/powerpoint/2010/main" val="2378744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a mit 3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1E9142-2367-428A-8457-7B5062BF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511068"/>
            <a:ext cx="2652346" cy="365125"/>
          </a:xfrm>
        </p:spPr>
        <p:txBody>
          <a:bodyPr/>
          <a:lstStyle/>
          <a:p>
            <a:fld id="{DF34B1CE-B98B-48A1-9EB0-3522A896DF57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4ACE6D3-A70C-457A-8362-E00E65609BA1}"/>
              </a:ext>
            </a:extLst>
          </p:cNvPr>
          <p:cNvCxnSpPr>
            <a:cxnSpLocks/>
          </p:cNvCxnSpPr>
          <p:nvPr userDrawn="1"/>
        </p:nvCxnSpPr>
        <p:spPr>
          <a:xfrm>
            <a:off x="874355" y="640869"/>
            <a:ext cx="0" cy="592048"/>
          </a:xfrm>
          <a:prstGeom prst="line">
            <a:avLst/>
          </a:prstGeom>
          <a:ln w="38100">
            <a:solidFill>
              <a:srgbClr val="AFC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2CD14BB-4227-4BCE-A136-6402C49F47F0}"/>
              </a:ext>
            </a:extLst>
          </p:cNvPr>
          <p:cNvGrpSpPr/>
          <p:nvPr userDrawn="1"/>
        </p:nvGrpSpPr>
        <p:grpSpPr>
          <a:xfrm>
            <a:off x="10343059" y="6548955"/>
            <a:ext cx="1556378" cy="196469"/>
            <a:chOff x="10008973" y="634959"/>
            <a:chExt cx="2032726" cy="236942"/>
          </a:xfrm>
        </p:grpSpPr>
        <p:sp>
          <p:nvSpPr>
            <p:cNvPr id="11" name="AutoShape 3">
              <a:extLst>
                <a:ext uri="{FF2B5EF4-FFF2-40B4-BE49-F238E27FC236}">
                  <a16:creationId xmlns:a16="http://schemas.microsoft.com/office/drawing/2014/main" id="{33C14F2C-A123-47EB-AE8D-876575961DA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008983" y="634959"/>
              <a:ext cx="2032714" cy="236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3F84197-9E6A-4301-BA98-CBF7B03F8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8985" y="634959"/>
              <a:ext cx="2032714" cy="236942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B3CB13-5C83-45DB-9E4F-240ADF5BF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86532A8-F96D-4B1C-96D8-07459DB16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A0B0B0A-DAC9-4490-9F4C-A18450AC6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5EC8B90F-82FD-4E08-B711-50E1E8D67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CE3528F-2FFE-4354-801C-F7352924A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B8FE4A7-656C-457D-B2CD-6ED73ECE3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9DFCA16-63C0-41D7-B20E-E8F7F6FFD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EFC96458-C531-46FE-8941-6045931A0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2" y="684149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BE721C1C-0798-481D-B8F5-5D7489BDC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85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AE5B11DF-42B4-48A0-85B0-73661C0CF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A9E923A-C817-42E2-8271-1DBF7B781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6FB4ED4-1E0E-4DF1-A208-5F61F7510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606A063-22EA-4B17-865D-E7220A14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5035A9C2-CC7D-4E3B-B0A4-0A13E5A923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3BAABA26-CE56-4E60-ADCC-A560DDF2F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AECC2798-4B8D-48F5-863F-5FDDB955D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50F16CCF-5EC1-4407-836A-B072F133E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3" y="684148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78EBEBB1-FDD0-45AF-98A3-34D4CA5F6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73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B68B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</p:grpSp>
      <p:sp>
        <p:nvSpPr>
          <p:cNvPr id="31" name="Rechteck 3">
            <a:extLst>
              <a:ext uri="{FF2B5EF4-FFF2-40B4-BE49-F238E27FC236}">
                <a16:creationId xmlns:a16="http://schemas.microsoft.com/office/drawing/2014/main" id="{79A38FEF-BBA9-4600-85A9-0A5E37898FDF}"/>
              </a:ext>
            </a:extLst>
          </p:cNvPr>
          <p:cNvSpPr/>
          <p:nvPr userDrawn="1"/>
        </p:nvSpPr>
        <p:spPr>
          <a:xfrm>
            <a:off x="-1410511" y="6662698"/>
            <a:ext cx="11603620" cy="82726"/>
          </a:xfrm>
          <a:custGeom>
            <a:avLst/>
            <a:gdLst>
              <a:gd name="connsiteX0" fmla="*/ 0 w 9917270"/>
              <a:gd name="connsiteY0" fmla="*/ 0 h 136867"/>
              <a:gd name="connsiteX1" fmla="*/ 9917270 w 9917270"/>
              <a:gd name="connsiteY1" fmla="*/ 0 h 136867"/>
              <a:gd name="connsiteX2" fmla="*/ 9917270 w 9917270"/>
              <a:gd name="connsiteY2" fmla="*/ 136867 h 136867"/>
              <a:gd name="connsiteX3" fmla="*/ 0 w 9917270"/>
              <a:gd name="connsiteY3" fmla="*/ 136867 h 136867"/>
              <a:gd name="connsiteX4" fmla="*/ 0 w 9917270"/>
              <a:gd name="connsiteY4" fmla="*/ 0 h 136867"/>
              <a:gd name="connsiteX0" fmla="*/ 0 w 9917270"/>
              <a:gd name="connsiteY0" fmla="*/ 0 h 145493"/>
              <a:gd name="connsiteX1" fmla="*/ 9917270 w 9917270"/>
              <a:gd name="connsiteY1" fmla="*/ 0 h 145493"/>
              <a:gd name="connsiteX2" fmla="*/ 9900017 w 9917270"/>
              <a:gd name="connsiteY2" fmla="*/ 145493 h 145493"/>
              <a:gd name="connsiteX3" fmla="*/ 0 w 9917270"/>
              <a:gd name="connsiteY3" fmla="*/ 136867 h 145493"/>
              <a:gd name="connsiteX4" fmla="*/ 0 w 9917270"/>
              <a:gd name="connsiteY4" fmla="*/ 0 h 145493"/>
              <a:gd name="connsiteX0" fmla="*/ 0 w 9900017"/>
              <a:gd name="connsiteY0" fmla="*/ 0 h 145493"/>
              <a:gd name="connsiteX1" fmla="*/ 9701609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900017"/>
              <a:gd name="connsiteY0" fmla="*/ 0 h 145493"/>
              <a:gd name="connsiteX1" fmla="*/ 9787873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812468"/>
              <a:gd name="connsiteY0" fmla="*/ 0 h 151332"/>
              <a:gd name="connsiteX1" fmla="*/ 9787873 w 9812468"/>
              <a:gd name="connsiteY1" fmla="*/ 8627 h 151332"/>
              <a:gd name="connsiteX2" fmla="*/ 9812468 w 9812468"/>
              <a:gd name="connsiteY2" fmla="*/ 151332 h 151332"/>
              <a:gd name="connsiteX3" fmla="*/ 0 w 9812468"/>
              <a:gd name="connsiteY3" fmla="*/ 136867 h 151332"/>
              <a:gd name="connsiteX4" fmla="*/ 0 w 9812468"/>
              <a:gd name="connsiteY4" fmla="*/ 0 h 151332"/>
              <a:gd name="connsiteX0" fmla="*/ 0 w 9890013"/>
              <a:gd name="connsiteY0" fmla="*/ 0 h 151332"/>
              <a:gd name="connsiteX1" fmla="*/ 9890013 w 9890013"/>
              <a:gd name="connsiteY1" fmla="*/ 14465 h 151332"/>
              <a:gd name="connsiteX2" fmla="*/ 9812468 w 9890013"/>
              <a:gd name="connsiteY2" fmla="*/ 151332 h 151332"/>
              <a:gd name="connsiteX3" fmla="*/ 0 w 9890013"/>
              <a:gd name="connsiteY3" fmla="*/ 136867 h 151332"/>
              <a:gd name="connsiteX4" fmla="*/ 0 w 9890013"/>
              <a:gd name="connsiteY4" fmla="*/ 0 h 151332"/>
              <a:gd name="connsiteX0" fmla="*/ 0 w 9875422"/>
              <a:gd name="connsiteY0" fmla="*/ 0 h 151332"/>
              <a:gd name="connsiteX1" fmla="*/ 9875422 w 9875422"/>
              <a:gd name="connsiteY1" fmla="*/ 20304 h 151332"/>
              <a:gd name="connsiteX2" fmla="*/ 9812468 w 9875422"/>
              <a:gd name="connsiteY2" fmla="*/ 151332 h 151332"/>
              <a:gd name="connsiteX3" fmla="*/ 0 w 9875422"/>
              <a:gd name="connsiteY3" fmla="*/ 136867 h 151332"/>
              <a:gd name="connsiteX4" fmla="*/ 0 w 9875422"/>
              <a:gd name="connsiteY4" fmla="*/ 0 h 15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5422" h="151332">
                <a:moveTo>
                  <a:pt x="0" y="0"/>
                </a:moveTo>
                <a:lnTo>
                  <a:pt x="9875422" y="20304"/>
                </a:lnTo>
                <a:lnTo>
                  <a:pt x="9812468" y="151332"/>
                </a:lnTo>
                <a:lnTo>
                  <a:pt x="0" y="13686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AFC81A">
                  <a:alpha val="0"/>
                </a:srgbClr>
              </a:gs>
              <a:gs pos="0">
                <a:srgbClr val="AFC81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665C44A-4D4E-4C67-AF7B-B1F768431DF0}"/>
              </a:ext>
            </a:extLst>
          </p:cNvPr>
          <p:cNvSpPr/>
          <p:nvPr userDrawn="1"/>
        </p:nvSpPr>
        <p:spPr>
          <a:xfrm>
            <a:off x="885088" y="6577056"/>
            <a:ext cx="216000" cy="19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3" name="Untertitel 2">
            <a:extLst>
              <a:ext uri="{FF2B5EF4-FFF2-40B4-BE49-F238E27FC236}">
                <a16:creationId xmlns:a16="http://schemas.microsoft.com/office/drawing/2014/main" id="{45466B9F-DDB2-4D95-8689-6D734EBD1D7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980403" y="648310"/>
            <a:ext cx="6515763" cy="592048"/>
          </a:xfrm>
        </p:spPr>
        <p:txBody>
          <a:bodyPr>
            <a:spAutoFit/>
          </a:bodyPr>
          <a:lstStyle>
            <a:lvl1pPr marL="0" indent="0" algn="l">
              <a:buNone/>
              <a:defRPr sz="3600" cap="all" baseline="0">
                <a:solidFill>
                  <a:schemeClr val="tx1"/>
                </a:solidFill>
                <a:latin typeface="Abadi" panose="020B06040201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THEMA MIT 3 BILDERN</a:t>
            </a:r>
            <a:endParaRPr lang="de-AT" dirty="0"/>
          </a:p>
        </p:txBody>
      </p:sp>
      <p:sp>
        <p:nvSpPr>
          <p:cNvPr id="35" name="Bildplatzhalter 34">
            <a:extLst>
              <a:ext uri="{FF2B5EF4-FFF2-40B4-BE49-F238E27FC236}">
                <a16:creationId xmlns:a16="http://schemas.microsoft.com/office/drawing/2014/main" id="{0C49E177-19BD-4776-A96C-B8D4DF6A1E5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62408" y="2716090"/>
            <a:ext cx="2857500" cy="2219325"/>
          </a:xfrm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Bildbeispiel</a:t>
            </a:r>
          </a:p>
        </p:txBody>
      </p:sp>
      <p:sp>
        <p:nvSpPr>
          <p:cNvPr id="36" name="Bildplatzhalter 34">
            <a:extLst>
              <a:ext uri="{FF2B5EF4-FFF2-40B4-BE49-F238E27FC236}">
                <a16:creationId xmlns:a16="http://schemas.microsoft.com/office/drawing/2014/main" id="{096C82ED-6F9F-413F-AB89-EEA90328404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599413" y="2716090"/>
            <a:ext cx="2857500" cy="2219325"/>
          </a:xfrm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Bildbeispiel</a:t>
            </a:r>
          </a:p>
        </p:txBody>
      </p:sp>
      <p:sp>
        <p:nvSpPr>
          <p:cNvPr id="38" name="Textplatzhalter 37">
            <a:extLst>
              <a:ext uri="{FF2B5EF4-FFF2-40B4-BE49-F238E27FC236}">
                <a16:creationId xmlns:a16="http://schemas.microsoft.com/office/drawing/2014/main" id="{22467D5D-4F2B-42E4-AE77-7FE444E5574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62408" y="4964882"/>
            <a:ext cx="2858400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 b="0">
                <a:latin typeface="Abadi" panose="020B0604020104020204" pitchFamily="34" charset="0"/>
              </a:defRPr>
            </a:lvl1pPr>
          </a:lstStyle>
          <a:p>
            <a:pPr lvl="0"/>
            <a:r>
              <a:rPr lang="de-DE" dirty="0"/>
              <a:t>Bildbeschreibung</a:t>
            </a:r>
            <a:endParaRPr lang="de-AT" dirty="0"/>
          </a:p>
        </p:txBody>
      </p:sp>
      <p:sp>
        <p:nvSpPr>
          <p:cNvPr id="39" name="Textplatzhalter 37">
            <a:extLst>
              <a:ext uri="{FF2B5EF4-FFF2-40B4-BE49-F238E27FC236}">
                <a16:creationId xmlns:a16="http://schemas.microsoft.com/office/drawing/2014/main" id="{89CD8AEF-5EE0-40A5-8BE3-79EB27075B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99413" y="4966678"/>
            <a:ext cx="2858400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 b="0">
                <a:latin typeface="Abadi" panose="020B0604020104020204" pitchFamily="34" charset="0"/>
              </a:defRPr>
            </a:lvl1pPr>
          </a:lstStyle>
          <a:p>
            <a:pPr lvl="0"/>
            <a:r>
              <a:rPr lang="de-DE" dirty="0"/>
              <a:t>Bildbeschreibung</a:t>
            </a:r>
            <a:endParaRPr lang="de-AT" dirty="0"/>
          </a:p>
        </p:txBody>
      </p:sp>
      <p:sp>
        <p:nvSpPr>
          <p:cNvPr id="34" name="Bildplatzhalter 34">
            <a:extLst>
              <a:ext uri="{FF2B5EF4-FFF2-40B4-BE49-F238E27FC236}">
                <a16:creationId xmlns:a16="http://schemas.microsoft.com/office/drawing/2014/main" id="{C5C4D4B9-2D61-4E22-9A9A-C0E80E49DDB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35518" y="2716090"/>
            <a:ext cx="2857500" cy="2219325"/>
          </a:xfrm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Bildbeispiel</a:t>
            </a:r>
          </a:p>
        </p:txBody>
      </p:sp>
      <p:sp>
        <p:nvSpPr>
          <p:cNvPr id="37" name="Textplatzhalter 37">
            <a:extLst>
              <a:ext uri="{FF2B5EF4-FFF2-40B4-BE49-F238E27FC236}">
                <a16:creationId xmlns:a16="http://schemas.microsoft.com/office/drawing/2014/main" id="{7957B83E-5569-4B5A-A970-0485A2EF735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35518" y="4966678"/>
            <a:ext cx="2858400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 b="0">
                <a:latin typeface="Abadi" panose="020B0604020104020204" pitchFamily="34" charset="0"/>
              </a:defRPr>
            </a:lvl1pPr>
          </a:lstStyle>
          <a:p>
            <a:pPr lvl="0"/>
            <a:r>
              <a:rPr lang="de-DE" dirty="0"/>
              <a:t>Bildbeschreibung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2531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a mit 4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1E9142-2367-428A-8457-7B5062BF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511068"/>
            <a:ext cx="2652346" cy="365125"/>
          </a:xfrm>
        </p:spPr>
        <p:txBody>
          <a:bodyPr/>
          <a:lstStyle/>
          <a:p>
            <a:fld id="{DF34B1CE-B98B-48A1-9EB0-3522A896DF57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4ACE6D3-A70C-457A-8362-E00E65609BA1}"/>
              </a:ext>
            </a:extLst>
          </p:cNvPr>
          <p:cNvCxnSpPr>
            <a:cxnSpLocks/>
          </p:cNvCxnSpPr>
          <p:nvPr userDrawn="1"/>
        </p:nvCxnSpPr>
        <p:spPr>
          <a:xfrm>
            <a:off x="874355" y="640869"/>
            <a:ext cx="0" cy="592048"/>
          </a:xfrm>
          <a:prstGeom prst="line">
            <a:avLst/>
          </a:prstGeom>
          <a:ln w="38100">
            <a:solidFill>
              <a:srgbClr val="AFC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2CD14BB-4227-4BCE-A136-6402C49F47F0}"/>
              </a:ext>
            </a:extLst>
          </p:cNvPr>
          <p:cNvGrpSpPr/>
          <p:nvPr userDrawn="1"/>
        </p:nvGrpSpPr>
        <p:grpSpPr>
          <a:xfrm>
            <a:off x="10343059" y="6548955"/>
            <a:ext cx="1556378" cy="196469"/>
            <a:chOff x="10008973" y="634959"/>
            <a:chExt cx="2032726" cy="236942"/>
          </a:xfrm>
        </p:grpSpPr>
        <p:sp>
          <p:nvSpPr>
            <p:cNvPr id="11" name="AutoShape 3">
              <a:extLst>
                <a:ext uri="{FF2B5EF4-FFF2-40B4-BE49-F238E27FC236}">
                  <a16:creationId xmlns:a16="http://schemas.microsoft.com/office/drawing/2014/main" id="{33C14F2C-A123-47EB-AE8D-876575961DA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008983" y="634959"/>
              <a:ext cx="2032714" cy="236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3F84197-9E6A-4301-BA98-CBF7B03F8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8985" y="634959"/>
              <a:ext cx="2032714" cy="236942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B3CB13-5C83-45DB-9E4F-240ADF5BF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86532A8-F96D-4B1C-96D8-07459DB16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A0B0B0A-DAC9-4490-9F4C-A18450AC6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5EC8B90F-82FD-4E08-B711-50E1E8D67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CE3528F-2FFE-4354-801C-F7352924A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B8FE4A7-656C-457D-B2CD-6ED73ECE3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9DFCA16-63C0-41D7-B20E-E8F7F6FFD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EFC96458-C531-46FE-8941-6045931A0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2" y="684149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BE721C1C-0798-481D-B8F5-5D7489BDC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85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AE5B11DF-42B4-48A0-85B0-73661C0CF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A9E923A-C817-42E2-8271-1DBF7B781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6FB4ED4-1E0E-4DF1-A208-5F61F7510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606A063-22EA-4B17-865D-E7220A14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5035A9C2-CC7D-4E3B-B0A4-0A13E5A923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3BAABA26-CE56-4E60-ADCC-A560DDF2F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AECC2798-4B8D-48F5-863F-5FDDB955D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50F16CCF-5EC1-4407-836A-B072F133E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3" y="684148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78EBEBB1-FDD0-45AF-98A3-34D4CA5F6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73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B68B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</p:grpSp>
      <p:sp>
        <p:nvSpPr>
          <p:cNvPr id="31" name="Rechteck 3">
            <a:extLst>
              <a:ext uri="{FF2B5EF4-FFF2-40B4-BE49-F238E27FC236}">
                <a16:creationId xmlns:a16="http://schemas.microsoft.com/office/drawing/2014/main" id="{79A38FEF-BBA9-4600-85A9-0A5E37898FDF}"/>
              </a:ext>
            </a:extLst>
          </p:cNvPr>
          <p:cNvSpPr/>
          <p:nvPr userDrawn="1"/>
        </p:nvSpPr>
        <p:spPr>
          <a:xfrm>
            <a:off x="-1410511" y="6662698"/>
            <a:ext cx="11603620" cy="82726"/>
          </a:xfrm>
          <a:custGeom>
            <a:avLst/>
            <a:gdLst>
              <a:gd name="connsiteX0" fmla="*/ 0 w 9917270"/>
              <a:gd name="connsiteY0" fmla="*/ 0 h 136867"/>
              <a:gd name="connsiteX1" fmla="*/ 9917270 w 9917270"/>
              <a:gd name="connsiteY1" fmla="*/ 0 h 136867"/>
              <a:gd name="connsiteX2" fmla="*/ 9917270 w 9917270"/>
              <a:gd name="connsiteY2" fmla="*/ 136867 h 136867"/>
              <a:gd name="connsiteX3" fmla="*/ 0 w 9917270"/>
              <a:gd name="connsiteY3" fmla="*/ 136867 h 136867"/>
              <a:gd name="connsiteX4" fmla="*/ 0 w 9917270"/>
              <a:gd name="connsiteY4" fmla="*/ 0 h 136867"/>
              <a:gd name="connsiteX0" fmla="*/ 0 w 9917270"/>
              <a:gd name="connsiteY0" fmla="*/ 0 h 145493"/>
              <a:gd name="connsiteX1" fmla="*/ 9917270 w 9917270"/>
              <a:gd name="connsiteY1" fmla="*/ 0 h 145493"/>
              <a:gd name="connsiteX2" fmla="*/ 9900017 w 9917270"/>
              <a:gd name="connsiteY2" fmla="*/ 145493 h 145493"/>
              <a:gd name="connsiteX3" fmla="*/ 0 w 9917270"/>
              <a:gd name="connsiteY3" fmla="*/ 136867 h 145493"/>
              <a:gd name="connsiteX4" fmla="*/ 0 w 9917270"/>
              <a:gd name="connsiteY4" fmla="*/ 0 h 145493"/>
              <a:gd name="connsiteX0" fmla="*/ 0 w 9900017"/>
              <a:gd name="connsiteY0" fmla="*/ 0 h 145493"/>
              <a:gd name="connsiteX1" fmla="*/ 9701609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900017"/>
              <a:gd name="connsiteY0" fmla="*/ 0 h 145493"/>
              <a:gd name="connsiteX1" fmla="*/ 9787873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812468"/>
              <a:gd name="connsiteY0" fmla="*/ 0 h 151332"/>
              <a:gd name="connsiteX1" fmla="*/ 9787873 w 9812468"/>
              <a:gd name="connsiteY1" fmla="*/ 8627 h 151332"/>
              <a:gd name="connsiteX2" fmla="*/ 9812468 w 9812468"/>
              <a:gd name="connsiteY2" fmla="*/ 151332 h 151332"/>
              <a:gd name="connsiteX3" fmla="*/ 0 w 9812468"/>
              <a:gd name="connsiteY3" fmla="*/ 136867 h 151332"/>
              <a:gd name="connsiteX4" fmla="*/ 0 w 9812468"/>
              <a:gd name="connsiteY4" fmla="*/ 0 h 151332"/>
              <a:gd name="connsiteX0" fmla="*/ 0 w 9890013"/>
              <a:gd name="connsiteY0" fmla="*/ 0 h 151332"/>
              <a:gd name="connsiteX1" fmla="*/ 9890013 w 9890013"/>
              <a:gd name="connsiteY1" fmla="*/ 14465 h 151332"/>
              <a:gd name="connsiteX2" fmla="*/ 9812468 w 9890013"/>
              <a:gd name="connsiteY2" fmla="*/ 151332 h 151332"/>
              <a:gd name="connsiteX3" fmla="*/ 0 w 9890013"/>
              <a:gd name="connsiteY3" fmla="*/ 136867 h 151332"/>
              <a:gd name="connsiteX4" fmla="*/ 0 w 9890013"/>
              <a:gd name="connsiteY4" fmla="*/ 0 h 151332"/>
              <a:gd name="connsiteX0" fmla="*/ 0 w 9875422"/>
              <a:gd name="connsiteY0" fmla="*/ 0 h 151332"/>
              <a:gd name="connsiteX1" fmla="*/ 9875422 w 9875422"/>
              <a:gd name="connsiteY1" fmla="*/ 20304 h 151332"/>
              <a:gd name="connsiteX2" fmla="*/ 9812468 w 9875422"/>
              <a:gd name="connsiteY2" fmla="*/ 151332 h 151332"/>
              <a:gd name="connsiteX3" fmla="*/ 0 w 9875422"/>
              <a:gd name="connsiteY3" fmla="*/ 136867 h 151332"/>
              <a:gd name="connsiteX4" fmla="*/ 0 w 9875422"/>
              <a:gd name="connsiteY4" fmla="*/ 0 h 15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5422" h="151332">
                <a:moveTo>
                  <a:pt x="0" y="0"/>
                </a:moveTo>
                <a:lnTo>
                  <a:pt x="9875422" y="20304"/>
                </a:lnTo>
                <a:lnTo>
                  <a:pt x="9812468" y="151332"/>
                </a:lnTo>
                <a:lnTo>
                  <a:pt x="0" y="13686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AFC81A">
                  <a:alpha val="0"/>
                </a:srgbClr>
              </a:gs>
              <a:gs pos="0">
                <a:srgbClr val="AFC81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665C44A-4D4E-4C67-AF7B-B1F768431DF0}"/>
              </a:ext>
            </a:extLst>
          </p:cNvPr>
          <p:cNvSpPr/>
          <p:nvPr userDrawn="1"/>
        </p:nvSpPr>
        <p:spPr>
          <a:xfrm>
            <a:off x="885088" y="6577056"/>
            <a:ext cx="216000" cy="19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3" name="Untertitel 2">
            <a:extLst>
              <a:ext uri="{FF2B5EF4-FFF2-40B4-BE49-F238E27FC236}">
                <a16:creationId xmlns:a16="http://schemas.microsoft.com/office/drawing/2014/main" id="{45466B9F-DDB2-4D95-8689-6D734EBD1D7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980403" y="648310"/>
            <a:ext cx="6515763" cy="592048"/>
          </a:xfrm>
        </p:spPr>
        <p:txBody>
          <a:bodyPr>
            <a:spAutoFit/>
          </a:bodyPr>
          <a:lstStyle>
            <a:lvl1pPr marL="0" indent="0" algn="l">
              <a:buNone/>
              <a:defRPr sz="3600" cap="all" baseline="0">
                <a:solidFill>
                  <a:schemeClr val="tx1"/>
                </a:solidFill>
                <a:latin typeface="Abadi" panose="020B06040201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THEMA MIT 4 BILDERN</a:t>
            </a:r>
            <a:endParaRPr lang="de-AT" dirty="0"/>
          </a:p>
        </p:txBody>
      </p:sp>
      <p:sp>
        <p:nvSpPr>
          <p:cNvPr id="35" name="Bildplatzhalter 34">
            <a:extLst>
              <a:ext uri="{FF2B5EF4-FFF2-40B4-BE49-F238E27FC236}">
                <a16:creationId xmlns:a16="http://schemas.microsoft.com/office/drawing/2014/main" id="{0C49E177-19BD-4776-A96C-B8D4DF6A1E5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422135" y="1535249"/>
            <a:ext cx="2512857" cy="1951653"/>
          </a:xfrm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Bildbeispiel</a:t>
            </a:r>
          </a:p>
        </p:txBody>
      </p:sp>
      <p:sp>
        <p:nvSpPr>
          <p:cNvPr id="38" name="Textplatzhalter 37">
            <a:extLst>
              <a:ext uri="{FF2B5EF4-FFF2-40B4-BE49-F238E27FC236}">
                <a16:creationId xmlns:a16="http://schemas.microsoft.com/office/drawing/2014/main" id="{22467D5D-4F2B-42E4-AE77-7FE444E5574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49364" y="3523429"/>
            <a:ext cx="2858400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 b="0">
                <a:latin typeface="Abadi" panose="020B0604020104020204" pitchFamily="34" charset="0"/>
              </a:defRPr>
            </a:lvl1pPr>
          </a:lstStyle>
          <a:p>
            <a:pPr lvl="0"/>
            <a:r>
              <a:rPr lang="de-DE" dirty="0"/>
              <a:t>Bildbeschreibung</a:t>
            </a:r>
            <a:endParaRPr lang="de-AT" dirty="0"/>
          </a:p>
        </p:txBody>
      </p:sp>
      <p:sp>
        <p:nvSpPr>
          <p:cNvPr id="39" name="Textplatzhalter 37">
            <a:extLst>
              <a:ext uri="{FF2B5EF4-FFF2-40B4-BE49-F238E27FC236}">
                <a16:creationId xmlns:a16="http://schemas.microsoft.com/office/drawing/2014/main" id="{89CD8AEF-5EE0-40A5-8BE3-79EB27075B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80444" y="3523429"/>
            <a:ext cx="2858400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 b="0">
                <a:latin typeface="Abadi" panose="020B0604020104020204" pitchFamily="34" charset="0"/>
              </a:defRPr>
            </a:lvl1pPr>
          </a:lstStyle>
          <a:p>
            <a:pPr lvl="0"/>
            <a:r>
              <a:rPr lang="de-DE" dirty="0"/>
              <a:t>Bildbeschreibung</a:t>
            </a:r>
            <a:endParaRPr lang="de-AT" dirty="0"/>
          </a:p>
        </p:txBody>
      </p:sp>
      <p:sp>
        <p:nvSpPr>
          <p:cNvPr id="46" name="Textplatzhalter 37">
            <a:extLst>
              <a:ext uri="{FF2B5EF4-FFF2-40B4-BE49-F238E27FC236}">
                <a16:creationId xmlns:a16="http://schemas.microsoft.com/office/drawing/2014/main" id="{751A08F4-091F-4280-94AD-67B6C25E815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9364" y="6056205"/>
            <a:ext cx="2858400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 b="0">
                <a:latin typeface="Abadi" panose="020B0604020104020204" pitchFamily="34" charset="0"/>
              </a:defRPr>
            </a:lvl1pPr>
          </a:lstStyle>
          <a:p>
            <a:pPr lvl="0"/>
            <a:r>
              <a:rPr lang="de-DE" dirty="0"/>
              <a:t>Bildbeschreibung</a:t>
            </a:r>
            <a:endParaRPr lang="de-AT" dirty="0"/>
          </a:p>
        </p:txBody>
      </p:sp>
      <p:sp>
        <p:nvSpPr>
          <p:cNvPr id="47" name="Textplatzhalter 37">
            <a:extLst>
              <a:ext uri="{FF2B5EF4-FFF2-40B4-BE49-F238E27FC236}">
                <a16:creationId xmlns:a16="http://schemas.microsoft.com/office/drawing/2014/main" id="{7D33EB2B-7952-4C13-8420-BDEBFE1DF5F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80444" y="6056205"/>
            <a:ext cx="2858400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 b="0">
                <a:latin typeface="Abadi" panose="020B0604020104020204" pitchFamily="34" charset="0"/>
              </a:defRPr>
            </a:lvl1pPr>
          </a:lstStyle>
          <a:p>
            <a:pPr lvl="0"/>
            <a:r>
              <a:rPr lang="de-DE" dirty="0"/>
              <a:t>Bildbeschreibung</a:t>
            </a:r>
            <a:endParaRPr lang="de-AT" dirty="0"/>
          </a:p>
        </p:txBody>
      </p:sp>
      <p:sp>
        <p:nvSpPr>
          <p:cNvPr id="49" name="Bildplatzhalter 34">
            <a:extLst>
              <a:ext uri="{FF2B5EF4-FFF2-40B4-BE49-F238E27FC236}">
                <a16:creationId xmlns:a16="http://schemas.microsoft.com/office/drawing/2014/main" id="{DA265B78-958F-42C1-ADDB-C1B3D6A1578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953215" y="1535249"/>
            <a:ext cx="2512857" cy="1951653"/>
          </a:xfrm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Bildbeispiel</a:t>
            </a:r>
          </a:p>
        </p:txBody>
      </p:sp>
      <p:sp>
        <p:nvSpPr>
          <p:cNvPr id="50" name="Bildplatzhalter 34">
            <a:extLst>
              <a:ext uri="{FF2B5EF4-FFF2-40B4-BE49-F238E27FC236}">
                <a16:creationId xmlns:a16="http://schemas.microsoft.com/office/drawing/2014/main" id="{E0E4E347-8E90-4FE2-80E8-3F5E83EE19B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953215" y="4078174"/>
            <a:ext cx="2512857" cy="1951653"/>
          </a:xfrm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Bildbeispiel</a:t>
            </a:r>
          </a:p>
        </p:txBody>
      </p:sp>
      <p:sp>
        <p:nvSpPr>
          <p:cNvPr id="51" name="Bildplatzhalter 34">
            <a:extLst>
              <a:ext uri="{FF2B5EF4-FFF2-40B4-BE49-F238E27FC236}">
                <a16:creationId xmlns:a16="http://schemas.microsoft.com/office/drawing/2014/main" id="{B41768F1-0A68-49A8-95CC-5272CDD60EB9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441145" y="4072697"/>
            <a:ext cx="2512857" cy="1951653"/>
          </a:xfrm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Bildbeispiel</a:t>
            </a:r>
          </a:p>
        </p:txBody>
      </p:sp>
    </p:spTree>
    <p:extLst>
      <p:ext uri="{BB962C8B-B14F-4D97-AF65-F5344CB8AC3E}">
        <p14:creationId xmlns:p14="http://schemas.microsoft.com/office/powerpoint/2010/main" val="24507027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a mit 5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1E9142-2367-428A-8457-7B5062BF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511068"/>
            <a:ext cx="2652346" cy="365125"/>
          </a:xfrm>
        </p:spPr>
        <p:txBody>
          <a:bodyPr/>
          <a:lstStyle/>
          <a:p>
            <a:fld id="{DF34B1CE-B98B-48A1-9EB0-3522A896DF57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4ACE6D3-A70C-457A-8362-E00E65609BA1}"/>
              </a:ext>
            </a:extLst>
          </p:cNvPr>
          <p:cNvCxnSpPr>
            <a:cxnSpLocks/>
          </p:cNvCxnSpPr>
          <p:nvPr userDrawn="1"/>
        </p:nvCxnSpPr>
        <p:spPr>
          <a:xfrm>
            <a:off x="874355" y="640869"/>
            <a:ext cx="0" cy="592048"/>
          </a:xfrm>
          <a:prstGeom prst="line">
            <a:avLst/>
          </a:prstGeom>
          <a:ln w="38100">
            <a:solidFill>
              <a:srgbClr val="AFC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2CD14BB-4227-4BCE-A136-6402C49F47F0}"/>
              </a:ext>
            </a:extLst>
          </p:cNvPr>
          <p:cNvGrpSpPr/>
          <p:nvPr userDrawn="1"/>
        </p:nvGrpSpPr>
        <p:grpSpPr>
          <a:xfrm>
            <a:off x="10343059" y="6548955"/>
            <a:ext cx="1556378" cy="196469"/>
            <a:chOff x="10008973" y="634959"/>
            <a:chExt cx="2032726" cy="236942"/>
          </a:xfrm>
        </p:grpSpPr>
        <p:sp>
          <p:nvSpPr>
            <p:cNvPr id="11" name="AutoShape 3">
              <a:extLst>
                <a:ext uri="{FF2B5EF4-FFF2-40B4-BE49-F238E27FC236}">
                  <a16:creationId xmlns:a16="http://schemas.microsoft.com/office/drawing/2014/main" id="{33C14F2C-A123-47EB-AE8D-876575961DA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008983" y="634959"/>
              <a:ext cx="2032714" cy="236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3F84197-9E6A-4301-BA98-CBF7B03F8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8985" y="634959"/>
              <a:ext cx="2032714" cy="236942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B3CB13-5C83-45DB-9E4F-240ADF5BF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86532A8-F96D-4B1C-96D8-07459DB16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A0B0B0A-DAC9-4490-9F4C-A18450AC6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5EC8B90F-82FD-4E08-B711-50E1E8D67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CE3528F-2FFE-4354-801C-F7352924A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B8FE4A7-656C-457D-B2CD-6ED73ECE3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9DFCA16-63C0-41D7-B20E-E8F7F6FFD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EFC96458-C531-46FE-8941-6045931A0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2" y="684149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BE721C1C-0798-481D-B8F5-5D7489BDC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85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AE5B11DF-42B4-48A0-85B0-73661C0CF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A9E923A-C817-42E2-8271-1DBF7B781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6FB4ED4-1E0E-4DF1-A208-5F61F7510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606A063-22EA-4B17-865D-E7220A14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5035A9C2-CC7D-4E3B-B0A4-0A13E5A923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3BAABA26-CE56-4E60-ADCC-A560DDF2F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AECC2798-4B8D-48F5-863F-5FDDB955D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50F16CCF-5EC1-4407-836A-B072F133E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3" y="684148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78EBEBB1-FDD0-45AF-98A3-34D4CA5F6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73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B68B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</p:grpSp>
      <p:sp>
        <p:nvSpPr>
          <p:cNvPr id="31" name="Rechteck 3">
            <a:extLst>
              <a:ext uri="{FF2B5EF4-FFF2-40B4-BE49-F238E27FC236}">
                <a16:creationId xmlns:a16="http://schemas.microsoft.com/office/drawing/2014/main" id="{79A38FEF-BBA9-4600-85A9-0A5E37898FDF}"/>
              </a:ext>
            </a:extLst>
          </p:cNvPr>
          <p:cNvSpPr/>
          <p:nvPr userDrawn="1"/>
        </p:nvSpPr>
        <p:spPr>
          <a:xfrm>
            <a:off x="-1410511" y="6662698"/>
            <a:ext cx="11603620" cy="82726"/>
          </a:xfrm>
          <a:custGeom>
            <a:avLst/>
            <a:gdLst>
              <a:gd name="connsiteX0" fmla="*/ 0 w 9917270"/>
              <a:gd name="connsiteY0" fmla="*/ 0 h 136867"/>
              <a:gd name="connsiteX1" fmla="*/ 9917270 w 9917270"/>
              <a:gd name="connsiteY1" fmla="*/ 0 h 136867"/>
              <a:gd name="connsiteX2" fmla="*/ 9917270 w 9917270"/>
              <a:gd name="connsiteY2" fmla="*/ 136867 h 136867"/>
              <a:gd name="connsiteX3" fmla="*/ 0 w 9917270"/>
              <a:gd name="connsiteY3" fmla="*/ 136867 h 136867"/>
              <a:gd name="connsiteX4" fmla="*/ 0 w 9917270"/>
              <a:gd name="connsiteY4" fmla="*/ 0 h 136867"/>
              <a:gd name="connsiteX0" fmla="*/ 0 w 9917270"/>
              <a:gd name="connsiteY0" fmla="*/ 0 h 145493"/>
              <a:gd name="connsiteX1" fmla="*/ 9917270 w 9917270"/>
              <a:gd name="connsiteY1" fmla="*/ 0 h 145493"/>
              <a:gd name="connsiteX2" fmla="*/ 9900017 w 9917270"/>
              <a:gd name="connsiteY2" fmla="*/ 145493 h 145493"/>
              <a:gd name="connsiteX3" fmla="*/ 0 w 9917270"/>
              <a:gd name="connsiteY3" fmla="*/ 136867 h 145493"/>
              <a:gd name="connsiteX4" fmla="*/ 0 w 9917270"/>
              <a:gd name="connsiteY4" fmla="*/ 0 h 145493"/>
              <a:gd name="connsiteX0" fmla="*/ 0 w 9900017"/>
              <a:gd name="connsiteY0" fmla="*/ 0 h 145493"/>
              <a:gd name="connsiteX1" fmla="*/ 9701609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900017"/>
              <a:gd name="connsiteY0" fmla="*/ 0 h 145493"/>
              <a:gd name="connsiteX1" fmla="*/ 9787873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812468"/>
              <a:gd name="connsiteY0" fmla="*/ 0 h 151332"/>
              <a:gd name="connsiteX1" fmla="*/ 9787873 w 9812468"/>
              <a:gd name="connsiteY1" fmla="*/ 8627 h 151332"/>
              <a:gd name="connsiteX2" fmla="*/ 9812468 w 9812468"/>
              <a:gd name="connsiteY2" fmla="*/ 151332 h 151332"/>
              <a:gd name="connsiteX3" fmla="*/ 0 w 9812468"/>
              <a:gd name="connsiteY3" fmla="*/ 136867 h 151332"/>
              <a:gd name="connsiteX4" fmla="*/ 0 w 9812468"/>
              <a:gd name="connsiteY4" fmla="*/ 0 h 151332"/>
              <a:gd name="connsiteX0" fmla="*/ 0 w 9890013"/>
              <a:gd name="connsiteY0" fmla="*/ 0 h 151332"/>
              <a:gd name="connsiteX1" fmla="*/ 9890013 w 9890013"/>
              <a:gd name="connsiteY1" fmla="*/ 14465 h 151332"/>
              <a:gd name="connsiteX2" fmla="*/ 9812468 w 9890013"/>
              <a:gd name="connsiteY2" fmla="*/ 151332 h 151332"/>
              <a:gd name="connsiteX3" fmla="*/ 0 w 9890013"/>
              <a:gd name="connsiteY3" fmla="*/ 136867 h 151332"/>
              <a:gd name="connsiteX4" fmla="*/ 0 w 9890013"/>
              <a:gd name="connsiteY4" fmla="*/ 0 h 151332"/>
              <a:gd name="connsiteX0" fmla="*/ 0 w 9875422"/>
              <a:gd name="connsiteY0" fmla="*/ 0 h 151332"/>
              <a:gd name="connsiteX1" fmla="*/ 9875422 w 9875422"/>
              <a:gd name="connsiteY1" fmla="*/ 20304 h 151332"/>
              <a:gd name="connsiteX2" fmla="*/ 9812468 w 9875422"/>
              <a:gd name="connsiteY2" fmla="*/ 151332 h 151332"/>
              <a:gd name="connsiteX3" fmla="*/ 0 w 9875422"/>
              <a:gd name="connsiteY3" fmla="*/ 136867 h 151332"/>
              <a:gd name="connsiteX4" fmla="*/ 0 w 9875422"/>
              <a:gd name="connsiteY4" fmla="*/ 0 h 15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5422" h="151332">
                <a:moveTo>
                  <a:pt x="0" y="0"/>
                </a:moveTo>
                <a:lnTo>
                  <a:pt x="9875422" y="20304"/>
                </a:lnTo>
                <a:lnTo>
                  <a:pt x="9812468" y="151332"/>
                </a:lnTo>
                <a:lnTo>
                  <a:pt x="0" y="13686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AFC81A">
                  <a:alpha val="0"/>
                </a:srgbClr>
              </a:gs>
              <a:gs pos="0">
                <a:srgbClr val="AFC81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665C44A-4D4E-4C67-AF7B-B1F768431DF0}"/>
              </a:ext>
            </a:extLst>
          </p:cNvPr>
          <p:cNvSpPr/>
          <p:nvPr userDrawn="1"/>
        </p:nvSpPr>
        <p:spPr>
          <a:xfrm>
            <a:off x="885088" y="6577056"/>
            <a:ext cx="216000" cy="19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3" name="Untertitel 2">
            <a:extLst>
              <a:ext uri="{FF2B5EF4-FFF2-40B4-BE49-F238E27FC236}">
                <a16:creationId xmlns:a16="http://schemas.microsoft.com/office/drawing/2014/main" id="{45466B9F-DDB2-4D95-8689-6D734EBD1D7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980403" y="648310"/>
            <a:ext cx="6515763" cy="592048"/>
          </a:xfrm>
        </p:spPr>
        <p:txBody>
          <a:bodyPr>
            <a:spAutoFit/>
          </a:bodyPr>
          <a:lstStyle>
            <a:lvl1pPr marL="0" indent="0" algn="l">
              <a:buNone/>
              <a:defRPr sz="3600" cap="all" baseline="0">
                <a:solidFill>
                  <a:schemeClr val="tx1"/>
                </a:solidFill>
                <a:latin typeface="Abadi" panose="020B06040201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THEMA MIT 5 BILDERN</a:t>
            </a:r>
            <a:endParaRPr lang="de-AT" dirty="0"/>
          </a:p>
        </p:txBody>
      </p:sp>
      <p:sp>
        <p:nvSpPr>
          <p:cNvPr id="35" name="Bildplatzhalter 34">
            <a:extLst>
              <a:ext uri="{FF2B5EF4-FFF2-40B4-BE49-F238E27FC236}">
                <a16:creationId xmlns:a16="http://schemas.microsoft.com/office/drawing/2014/main" id="{0C49E177-19BD-4776-A96C-B8D4DF6A1E5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422135" y="1535249"/>
            <a:ext cx="2512857" cy="1951653"/>
          </a:xfrm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Bildbeispiel</a:t>
            </a:r>
          </a:p>
        </p:txBody>
      </p:sp>
      <p:sp>
        <p:nvSpPr>
          <p:cNvPr id="38" name="Textplatzhalter 37">
            <a:extLst>
              <a:ext uri="{FF2B5EF4-FFF2-40B4-BE49-F238E27FC236}">
                <a16:creationId xmlns:a16="http://schemas.microsoft.com/office/drawing/2014/main" id="{22467D5D-4F2B-42E4-AE77-7FE444E5574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49364" y="3523429"/>
            <a:ext cx="2858400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 b="0">
                <a:latin typeface="Abadi" panose="020B0604020104020204" pitchFamily="34" charset="0"/>
              </a:defRPr>
            </a:lvl1pPr>
          </a:lstStyle>
          <a:p>
            <a:pPr lvl="0"/>
            <a:r>
              <a:rPr lang="de-DE" dirty="0"/>
              <a:t>Bildbeschreibung</a:t>
            </a:r>
            <a:endParaRPr lang="de-AT" dirty="0"/>
          </a:p>
        </p:txBody>
      </p:sp>
      <p:sp>
        <p:nvSpPr>
          <p:cNvPr id="39" name="Textplatzhalter 37">
            <a:extLst>
              <a:ext uri="{FF2B5EF4-FFF2-40B4-BE49-F238E27FC236}">
                <a16:creationId xmlns:a16="http://schemas.microsoft.com/office/drawing/2014/main" id="{89CD8AEF-5EE0-40A5-8BE3-79EB27075B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80444" y="3523429"/>
            <a:ext cx="2858400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 b="0">
                <a:latin typeface="Abadi" panose="020B0604020104020204" pitchFamily="34" charset="0"/>
              </a:defRPr>
            </a:lvl1pPr>
          </a:lstStyle>
          <a:p>
            <a:pPr lvl="0"/>
            <a:r>
              <a:rPr lang="de-DE" dirty="0"/>
              <a:t>Bildbeschreibung</a:t>
            </a:r>
            <a:endParaRPr lang="de-AT" dirty="0"/>
          </a:p>
        </p:txBody>
      </p:sp>
      <p:sp>
        <p:nvSpPr>
          <p:cNvPr id="46" name="Textplatzhalter 37">
            <a:extLst>
              <a:ext uri="{FF2B5EF4-FFF2-40B4-BE49-F238E27FC236}">
                <a16:creationId xmlns:a16="http://schemas.microsoft.com/office/drawing/2014/main" id="{751A08F4-091F-4280-94AD-67B6C25E815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4355" y="6076903"/>
            <a:ext cx="2858400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 b="0">
                <a:latin typeface="Abadi" panose="020B0604020104020204" pitchFamily="34" charset="0"/>
              </a:defRPr>
            </a:lvl1pPr>
          </a:lstStyle>
          <a:p>
            <a:pPr lvl="0"/>
            <a:r>
              <a:rPr lang="de-DE" dirty="0"/>
              <a:t>Bildbeschreibung</a:t>
            </a:r>
            <a:endParaRPr lang="de-AT" dirty="0"/>
          </a:p>
        </p:txBody>
      </p:sp>
      <p:sp>
        <p:nvSpPr>
          <p:cNvPr id="47" name="Textplatzhalter 37">
            <a:extLst>
              <a:ext uri="{FF2B5EF4-FFF2-40B4-BE49-F238E27FC236}">
                <a16:creationId xmlns:a16="http://schemas.microsoft.com/office/drawing/2014/main" id="{7D33EB2B-7952-4C13-8420-BDEBFE1DF5F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42069" y="6076903"/>
            <a:ext cx="2858400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 b="0">
                <a:latin typeface="Abadi" panose="020B0604020104020204" pitchFamily="34" charset="0"/>
              </a:defRPr>
            </a:lvl1pPr>
          </a:lstStyle>
          <a:p>
            <a:pPr lvl="0"/>
            <a:r>
              <a:rPr lang="de-DE" dirty="0"/>
              <a:t>Bildbeschreibung</a:t>
            </a:r>
            <a:endParaRPr lang="de-AT" dirty="0"/>
          </a:p>
        </p:txBody>
      </p:sp>
      <p:sp>
        <p:nvSpPr>
          <p:cNvPr id="49" name="Bildplatzhalter 34">
            <a:extLst>
              <a:ext uri="{FF2B5EF4-FFF2-40B4-BE49-F238E27FC236}">
                <a16:creationId xmlns:a16="http://schemas.microsoft.com/office/drawing/2014/main" id="{DA265B78-958F-42C1-ADDB-C1B3D6A1578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953215" y="1535249"/>
            <a:ext cx="2512857" cy="1951653"/>
          </a:xfrm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Bildbeispiel</a:t>
            </a:r>
          </a:p>
        </p:txBody>
      </p:sp>
      <p:sp>
        <p:nvSpPr>
          <p:cNvPr id="50" name="Bildplatzhalter 34">
            <a:extLst>
              <a:ext uri="{FF2B5EF4-FFF2-40B4-BE49-F238E27FC236}">
                <a16:creationId xmlns:a16="http://schemas.microsoft.com/office/drawing/2014/main" id="{E0E4E347-8E90-4FE2-80E8-3F5E83EE19B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714840" y="4098872"/>
            <a:ext cx="2512857" cy="1951653"/>
          </a:xfrm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Bildbeispiel</a:t>
            </a:r>
          </a:p>
        </p:txBody>
      </p:sp>
      <p:sp>
        <p:nvSpPr>
          <p:cNvPr id="51" name="Bildplatzhalter 34">
            <a:extLst>
              <a:ext uri="{FF2B5EF4-FFF2-40B4-BE49-F238E27FC236}">
                <a16:creationId xmlns:a16="http://schemas.microsoft.com/office/drawing/2014/main" id="{B41768F1-0A68-49A8-95CC-5272CDD60EB9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066136" y="4093395"/>
            <a:ext cx="2512857" cy="1951653"/>
          </a:xfrm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Bildbeispiel</a:t>
            </a:r>
          </a:p>
        </p:txBody>
      </p:sp>
      <p:sp>
        <p:nvSpPr>
          <p:cNvPr id="36" name="Textplatzhalter 37">
            <a:extLst>
              <a:ext uri="{FF2B5EF4-FFF2-40B4-BE49-F238E27FC236}">
                <a16:creationId xmlns:a16="http://schemas.microsoft.com/office/drawing/2014/main" id="{D7A2B381-18B9-4D19-8BE8-1B0A4FBEB96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08673" y="6076903"/>
            <a:ext cx="2858400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 b="0">
                <a:latin typeface="Abadi" panose="020B0604020104020204" pitchFamily="34" charset="0"/>
              </a:defRPr>
            </a:lvl1pPr>
          </a:lstStyle>
          <a:p>
            <a:pPr lvl="0"/>
            <a:r>
              <a:rPr lang="de-DE" dirty="0"/>
              <a:t>Bildbeschreibung</a:t>
            </a:r>
            <a:endParaRPr lang="de-AT" dirty="0"/>
          </a:p>
        </p:txBody>
      </p:sp>
      <p:sp>
        <p:nvSpPr>
          <p:cNvPr id="37" name="Bildplatzhalter 34">
            <a:extLst>
              <a:ext uri="{FF2B5EF4-FFF2-40B4-BE49-F238E27FC236}">
                <a16:creationId xmlns:a16="http://schemas.microsoft.com/office/drawing/2014/main" id="{CB20A1ED-43DE-4A4D-84C4-FC922B7BBE1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400454" y="4093395"/>
            <a:ext cx="2512857" cy="1951653"/>
          </a:xfrm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Bildbeispiel</a:t>
            </a:r>
          </a:p>
        </p:txBody>
      </p:sp>
    </p:spTree>
    <p:extLst>
      <p:ext uri="{BB962C8B-B14F-4D97-AF65-F5344CB8AC3E}">
        <p14:creationId xmlns:p14="http://schemas.microsoft.com/office/powerpoint/2010/main" val="59307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a mit 6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1E9142-2367-428A-8457-7B5062BF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511068"/>
            <a:ext cx="2652346" cy="365125"/>
          </a:xfrm>
        </p:spPr>
        <p:txBody>
          <a:bodyPr/>
          <a:lstStyle/>
          <a:p>
            <a:fld id="{DF34B1CE-B98B-48A1-9EB0-3522A896DF57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4ACE6D3-A70C-457A-8362-E00E65609BA1}"/>
              </a:ext>
            </a:extLst>
          </p:cNvPr>
          <p:cNvCxnSpPr>
            <a:cxnSpLocks/>
          </p:cNvCxnSpPr>
          <p:nvPr userDrawn="1"/>
        </p:nvCxnSpPr>
        <p:spPr>
          <a:xfrm>
            <a:off x="874355" y="640869"/>
            <a:ext cx="0" cy="592048"/>
          </a:xfrm>
          <a:prstGeom prst="line">
            <a:avLst/>
          </a:prstGeom>
          <a:ln w="38100">
            <a:solidFill>
              <a:srgbClr val="AFC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2CD14BB-4227-4BCE-A136-6402C49F47F0}"/>
              </a:ext>
            </a:extLst>
          </p:cNvPr>
          <p:cNvGrpSpPr/>
          <p:nvPr userDrawn="1"/>
        </p:nvGrpSpPr>
        <p:grpSpPr>
          <a:xfrm>
            <a:off x="10343059" y="6548955"/>
            <a:ext cx="1556378" cy="196469"/>
            <a:chOff x="10008973" y="634959"/>
            <a:chExt cx="2032726" cy="236942"/>
          </a:xfrm>
        </p:grpSpPr>
        <p:sp>
          <p:nvSpPr>
            <p:cNvPr id="11" name="AutoShape 3">
              <a:extLst>
                <a:ext uri="{FF2B5EF4-FFF2-40B4-BE49-F238E27FC236}">
                  <a16:creationId xmlns:a16="http://schemas.microsoft.com/office/drawing/2014/main" id="{33C14F2C-A123-47EB-AE8D-876575961DA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008983" y="634959"/>
              <a:ext cx="2032714" cy="236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3F84197-9E6A-4301-BA98-CBF7B03F8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8985" y="634959"/>
              <a:ext cx="2032714" cy="236942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B3CB13-5C83-45DB-9E4F-240ADF5BF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86532A8-F96D-4B1C-96D8-07459DB16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A0B0B0A-DAC9-4490-9F4C-A18450AC6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5EC8B90F-82FD-4E08-B711-50E1E8D67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CE3528F-2FFE-4354-801C-F7352924A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B8FE4A7-656C-457D-B2CD-6ED73ECE3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9DFCA16-63C0-41D7-B20E-E8F7F6FFD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EFC96458-C531-46FE-8941-6045931A0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2" y="684149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BE721C1C-0798-481D-B8F5-5D7489BDC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85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AE5B11DF-42B4-48A0-85B0-73661C0CF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A9E923A-C817-42E2-8271-1DBF7B781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6FB4ED4-1E0E-4DF1-A208-5F61F7510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606A063-22EA-4B17-865D-E7220A14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5035A9C2-CC7D-4E3B-B0A4-0A13E5A923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3BAABA26-CE56-4E60-ADCC-A560DDF2F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AECC2798-4B8D-48F5-863F-5FDDB955D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50F16CCF-5EC1-4407-836A-B072F133E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3" y="684148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78EBEBB1-FDD0-45AF-98A3-34D4CA5F6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73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B68B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</p:grpSp>
      <p:sp>
        <p:nvSpPr>
          <p:cNvPr id="31" name="Rechteck 3">
            <a:extLst>
              <a:ext uri="{FF2B5EF4-FFF2-40B4-BE49-F238E27FC236}">
                <a16:creationId xmlns:a16="http://schemas.microsoft.com/office/drawing/2014/main" id="{79A38FEF-BBA9-4600-85A9-0A5E37898FDF}"/>
              </a:ext>
            </a:extLst>
          </p:cNvPr>
          <p:cNvSpPr/>
          <p:nvPr userDrawn="1"/>
        </p:nvSpPr>
        <p:spPr>
          <a:xfrm>
            <a:off x="-1410511" y="6662698"/>
            <a:ext cx="11603620" cy="82726"/>
          </a:xfrm>
          <a:custGeom>
            <a:avLst/>
            <a:gdLst>
              <a:gd name="connsiteX0" fmla="*/ 0 w 9917270"/>
              <a:gd name="connsiteY0" fmla="*/ 0 h 136867"/>
              <a:gd name="connsiteX1" fmla="*/ 9917270 w 9917270"/>
              <a:gd name="connsiteY1" fmla="*/ 0 h 136867"/>
              <a:gd name="connsiteX2" fmla="*/ 9917270 w 9917270"/>
              <a:gd name="connsiteY2" fmla="*/ 136867 h 136867"/>
              <a:gd name="connsiteX3" fmla="*/ 0 w 9917270"/>
              <a:gd name="connsiteY3" fmla="*/ 136867 h 136867"/>
              <a:gd name="connsiteX4" fmla="*/ 0 w 9917270"/>
              <a:gd name="connsiteY4" fmla="*/ 0 h 136867"/>
              <a:gd name="connsiteX0" fmla="*/ 0 w 9917270"/>
              <a:gd name="connsiteY0" fmla="*/ 0 h 145493"/>
              <a:gd name="connsiteX1" fmla="*/ 9917270 w 9917270"/>
              <a:gd name="connsiteY1" fmla="*/ 0 h 145493"/>
              <a:gd name="connsiteX2" fmla="*/ 9900017 w 9917270"/>
              <a:gd name="connsiteY2" fmla="*/ 145493 h 145493"/>
              <a:gd name="connsiteX3" fmla="*/ 0 w 9917270"/>
              <a:gd name="connsiteY3" fmla="*/ 136867 h 145493"/>
              <a:gd name="connsiteX4" fmla="*/ 0 w 9917270"/>
              <a:gd name="connsiteY4" fmla="*/ 0 h 145493"/>
              <a:gd name="connsiteX0" fmla="*/ 0 w 9900017"/>
              <a:gd name="connsiteY0" fmla="*/ 0 h 145493"/>
              <a:gd name="connsiteX1" fmla="*/ 9701609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900017"/>
              <a:gd name="connsiteY0" fmla="*/ 0 h 145493"/>
              <a:gd name="connsiteX1" fmla="*/ 9787873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812468"/>
              <a:gd name="connsiteY0" fmla="*/ 0 h 151332"/>
              <a:gd name="connsiteX1" fmla="*/ 9787873 w 9812468"/>
              <a:gd name="connsiteY1" fmla="*/ 8627 h 151332"/>
              <a:gd name="connsiteX2" fmla="*/ 9812468 w 9812468"/>
              <a:gd name="connsiteY2" fmla="*/ 151332 h 151332"/>
              <a:gd name="connsiteX3" fmla="*/ 0 w 9812468"/>
              <a:gd name="connsiteY3" fmla="*/ 136867 h 151332"/>
              <a:gd name="connsiteX4" fmla="*/ 0 w 9812468"/>
              <a:gd name="connsiteY4" fmla="*/ 0 h 151332"/>
              <a:gd name="connsiteX0" fmla="*/ 0 w 9890013"/>
              <a:gd name="connsiteY0" fmla="*/ 0 h 151332"/>
              <a:gd name="connsiteX1" fmla="*/ 9890013 w 9890013"/>
              <a:gd name="connsiteY1" fmla="*/ 14465 h 151332"/>
              <a:gd name="connsiteX2" fmla="*/ 9812468 w 9890013"/>
              <a:gd name="connsiteY2" fmla="*/ 151332 h 151332"/>
              <a:gd name="connsiteX3" fmla="*/ 0 w 9890013"/>
              <a:gd name="connsiteY3" fmla="*/ 136867 h 151332"/>
              <a:gd name="connsiteX4" fmla="*/ 0 w 9890013"/>
              <a:gd name="connsiteY4" fmla="*/ 0 h 151332"/>
              <a:gd name="connsiteX0" fmla="*/ 0 w 9875422"/>
              <a:gd name="connsiteY0" fmla="*/ 0 h 151332"/>
              <a:gd name="connsiteX1" fmla="*/ 9875422 w 9875422"/>
              <a:gd name="connsiteY1" fmla="*/ 20304 h 151332"/>
              <a:gd name="connsiteX2" fmla="*/ 9812468 w 9875422"/>
              <a:gd name="connsiteY2" fmla="*/ 151332 h 151332"/>
              <a:gd name="connsiteX3" fmla="*/ 0 w 9875422"/>
              <a:gd name="connsiteY3" fmla="*/ 136867 h 151332"/>
              <a:gd name="connsiteX4" fmla="*/ 0 w 9875422"/>
              <a:gd name="connsiteY4" fmla="*/ 0 h 15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5422" h="151332">
                <a:moveTo>
                  <a:pt x="0" y="0"/>
                </a:moveTo>
                <a:lnTo>
                  <a:pt x="9875422" y="20304"/>
                </a:lnTo>
                <a:lnTo>
                  <a:pt x="9812468" y="151332"/>
                </a:lnTo>
                <a:lnTo>
                  <a:pt x="0" y="13686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AFC81A">
                  <a:alpha val="0"/>
                </a:srgbClr>
              </a:gs>
              <a:gs pos="0">
                <a:srgbClr val="AFC81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665C44A-4D4E-4C67-AF7B-B1F768431DF0}"/>
              </a:ext>
            </a:extLst>
          </p:cNvPr>
          <p:cNvSpPr/>
          <p:nvPr userDrawn="1"/>
        </p:nvSpPr>
        <p:spPr>
          <a:xfrm>
            <a:off x="885088" y="6577056"/>
            <a:ext cx="216000" cy="19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3" name="Untertitel 2">
            <a:extLst>
              <a:ext uri="{FF2B5EF4-FFF2-40B4-BE49-F238E27FC236}">
                <a16:creationId xmlns:a16="http://schemas.microsoft.com/office/drawing/2014/main" id="{45466B9F-DDB2-4D95-8689-6D734EBD1D7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980403" y="648310"/>
            <a:ext cx="6515763" cy="592048"/>
          </a:xfrm>
        </p:spPr>
        <p:txBody>
          <a:bodyPr>
            <a:spAutoFit/>
          </a:bodyPr>
          <a:lstStyle>
            <a:lvl1pPr marL="0" indent="0" algn="l">
              <a:buNone/>
              <a:defRPr sz="3600" cap="all" baseline="0">
                <a:solidFill>
                  <a:schemeClr val="tx1"/>
                </a:solidFill>
                <a:latin typeface="Abadi" panose="020B06040201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THEMA MIT 6 BILDERN</a:t>
            </a:r>
            <a:endParaRPr lang="de-AT" dirty="0"/>
          </a:p>
        </p:txBody>
      </p:sp>
      <p:sp>
        <p:nvSpPr>
          <p:cNvPr id="46" name="Textplatzhalter 37">
            <a:extLst>
              <a:ext uri="{FF2B5EF4-FFF2-40B4-BE49-F238E27FC236}">
                <a16:creationId xmlns:a16="http://schemas.microsoft.com/office/drawing/2014/main" id="{751A08F4-091F-4280-94AD-67B6C25E815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4355" y="6076903"/>
            <a:ext cx="2858400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 b="0">
                <a:latin typeface="Abadi" panose="020B0604020104020204" pitchFamily="34" charset="0"/>
              </a:defRPr>
            </a:lvl1pPr>
          </a:lstStyle>
          <a:p>
            <a:pPr lvl="0"/>
            <a:r>
              <a:rPr lang="de-DE" dirty="0"/>
              <a:t>Bildbeschreibung</a:t>
            </a:r>
            <a:endParaRPr lang="de-AT" dirty="0"/>
          </a:p>
        </p:txBody>
      </p:sp>
      <p:sp>
        <p:nvSpPr>
          <p:cNvPr id="47" name="Textplatzhalter 37">
            <a:extLst>
              <a:ext uri="{FF2B5EF4-FFF2-40B4-BE49-F238E27FC236}">
                <a16:creationId xmlns:a16="http://schemas.microsoft.com/office/drawing/2014/main" id="{7D33EB2B-7952-4C13-8420-BDEBFE1DF5F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42069" y="6076903"/>
            <a:ext cx="2858400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 b="0">
                <a:latin typeface="Abadi" panose="020B0604020104020204" pitchFamily="34" charset="0"/>
              </a:defRPr>
            </a:lvl1pPr>
          </a:lstStyle>
          <a:p>
            <a:pPr lvl="0"/>
            <a:r>
              <a:rPr lang="de-DE" dirty="0"/>
              <a:t>Bildbeschreibung</a:t>
            </a:r>
            <a:endParaRPr lang="de-AT" dirty="0"/>
          </a:p>
        </p:txBody>
      </p:sp>
      <p:sp>
        <p:nvSpPr>
          <p:cNvPr id="50" name="Bildplatzhalter 34">
            <a:extLst>
              <a:ext uri="{FF2B5EF4-FFF2-40B4-BE49-F238E27FC236}">
                <a16:creationId xmlns:a16="http://schemas.microsoft.com/office/drawing/2014/main" id="{E0E4E347-8E90-4FE2-80E8-3F5E83EE19B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714840" y="4098872"/>
            <a:ext cx="2512857" cy="1951653"/>
          </a:xfrm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Bildbeispiel</a:t>
            </a:r>
          </a:p>
        </p:txBody>
      </p:sp>
      <p:sp>
        <p:nvSpPr>
          <p:cNvPr id="51" name="Bildplatzhalter 34">
            <a:extLst>
              <a:ext uri="{FF2B5EF4-FFF2-40B4-BE49-F238E27FC236}">
                <a16:creationId xmlns:a16="http://schemas.microsoft.com/office/drawing/2014/main" id="{B41768F1-0A68-49A8-95CC-5272CDD60EB9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066136" y="4093395"/>
            <a:ext cx="2512857" cy="1951653"/>
          </a:xfrm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Bildbeispiel</a:t>
            </a:r>
          </a:p>
        </p:txBody>
      </p:sp>
      <p:sp>
        <p:nvSpPr>
          <p:cNvPr id="36" name="Textplatzhalter 37">
            <a:extLst>
              <a:ext uri="{FF2B5EF4-FFF2-40B4-BE49-F238E27FC236}">
                <a16:creationId xmlns:a16="http://schemas.microsoft.com/office/drawing/2014/main" id="{D7A2B381-18B9-4D19-8BE8-1B0A4FBEB96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08673" y="6076903"/>
            <a:ext cx="2858400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 b="0">
                <a:latin typeface="Abadi" panose="020B0604020104020204" pitchFamily="34" charset="0"/>
              </a:defRPr>
            </a:lvl1pPr>
          </a:lstStyle>
          <a:p>
            <a:pPr lvl="0"/>
            <a:r>
              <a:rPr lang="de-DE" dirty="0"/>
              <a:t>Bildbeschreibung</a:t>
            </a:r>
            <a:endParaRPr lang="de-AT" dirty="0"/>
          </a:p>
        </p:txBody>
      </p:sp>
      <p:sp>
        <p:nvSpPr>
          <p:cNvPr id="37" name="Bildplatzhalter 34">
            <a:extLst>
              <a:ext uri="{FF2B5EF4-FFF2-40B4-BE49-F238E27FC236}">
                <a16:creationId xmlns:a16="http://schemas.microsoft.com/office/drawing/2014/main" id="{CB20A1ED-43DE-4A4D-84C4-FC922B7BBE1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400454" y="4093395"/>
            <a:ext cx="2512857" cy="1951653"/>
          </a:xfrm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Bildbeispiel</a:t>
            </a:r>
          </a:p>
        </p:txBody>
      </p:sp>
      <p:sp>
        <p:nvSpPr>
          <p:cNvPr id="40" name="Textplatzhalter 37">
            <a:extLst>
              <a:ext uri="{FF2B5EF4-FFF2-40B4-BE49-F238E27FC236}">
                <a16:creationId xmlns:a16="http://schemas.microsoft.com/office/drawing/2014/main" id="{CD369C60-91E3-4D99-89E4-1CE4E121C1C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74355" y="3525964"/>
            <a:ext cx="2858400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 b="0">
                <a:latin typeface="Abadi" panose="020B0604020104020204" pitchFamily="34" charset="0"/>
              </a:defRPr>
            </a:lvl1pPr>
          </a:lstStyle>
          <a:p>
            <a:pPr lvl="0"/>
            <a:r>
              <a:rPr lang="de-DE" dirty="0"/>
              <a:t>Bildbeschreibung</a:t>
            </a:r>
            <a:endParaRPr lang="de-AT" dirty="0"/>
          </a:p>
        </p:txBody>
      </p:sp>
      <p:sp>
        <p:nvSpPr>
          <p:cNvPr id="41" name="Textplatzhalter 37">
            <a:extLst>
              <a:ext uri="{FF2B5EF4-FFF2-40B4-BE49-F238E27FC236}">
                <a16:creationId xmlns:a16="http://schemas.microsoft.com/office/drawing/2014/main" id="{4CC0225D-4879-4135-B060-9AE19E466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42069" y="3525964"/>
            <a:ext cx="2858400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 b="0">
                <a:latin typeface="Abadi" panose="020B0604020104020204" pitchFamily="34" charset="0"/>
              </a:defRPr>
            </a:lvl1pPr>
          </a:lstStyle>
          <a:p>
            <a:pPr lvl="0"/>
            <a:r>
              <a:rPr lang="de-DE" dirty="0"/>
              <a:t>Bildbeschreibung</a:t>
            </a:r>
            <a:endParaRPr lang="de-AT" dirty="0"/>
          </a:p>
        </p:txBody>
      </p:sp>
      <p:sp>
        <p:nvSpPr>
          <p:cNvPr id="42" name="Bildplatzhalter 34">
            <a:extLst>
              <a:ext uri="{FF2B5EF4-FFF2-40B4-BE49-F238E27FC236}">
                <a16:creationId xmlns:a16="http://schemas.microsoft.com/office/drawing/2014/main" id="{4244F34F-FE29-4917-9FC4-7E7B384C3D2C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4714840" y="1547933"/>
            <a:ext cx="2512857" cy="1951653"/>
          </a:xfrm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Bildbeispiel</a:t>
            </a:r>
          </a:p>
        </p:txBody>
      </p:sp>
      <p:sp>
        <p:nvSpPr>
          <p:cNvPr id="43" name="Bildplatzhalter 34">
            <a:extLst>
              <a:ext uri="{FF2B5EF4-FFF2-40B4-BE49-F238E27FC236}">
                <a16:creationId xmlns:a16="http://schemas.microsoft.com/office/drawing/2014/main" id="{D38FDDBF-B62B-4633-9716-8A267C5A232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1066136" y="1542456"/>
            <a:ext cx="2512857" cy="1951653"/>
          </a:xfrm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Bildbeispiel</a:t>
            </a:r>
          </a:p>
        </p:txBody>
      </p:sp>
      <p:sp>
        <p:nvSpPr>
          <p:cNvPr id="44" name="Textplatzhalter 37">
            <a:extLst>
              <a:ext uri="{FF2B5EF4-FFF2-40B4-BE49-F238E27FC236}">
                <a16:creationId xmlns:a16="http://schemas.microsoft.com/office/drawing/2014/main" id="{EBDDC4EA-966F-4D6C-B5F9-1A7EAFF0D8D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208673" y="3525964"/>
            <a:ext cx="2858400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 b="0">
                <a:latin typeface="Abadi" panose="020B0604020104020204" pitchFamily="34" charset="0"/>
              </a:defRPr>
            </a:lvl1pPr>
          </a:lstStyle>
          <a:p>
            <a:pPr lvl="0"/>
            <a:r>
              <a:rPr lang="de-DE" dirty="0"/>
              <a:t>Bildbeschreibung</a:t>
            </a:r>
            <a:endParaRPr lang="de-AT" dirty="0"/>
          </a:p>
        </p:txBody>
      </p:sp>
      <p:sp>
        <p:nvSpPr>
          <p:cNvPr id="45" name="Bildplatzhalter 34">
            <a:extLst>
              <a:ext uri="{FF2B5EF4-FFF2-40B4-BE49-F238E27FC236}">
                <a16:creationId xmlns:a16="http://schemas.microsoft.com/office/drawing/2014/main" id="{9C1C2D33-2018-4CEA-BBA8-E2B94CB4457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400454" y="1542456"/>
            <a:ext cx="2512857" cy="1951653"/>
          </a:xfrm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Bildbeispiel</a:t>
            </a:r>
          </a:p>
        </p:txBody>
      </p:sp>
    </p:spTree>
    <p:extLst>
      <p:ext uri="{BB962C8B-B14F-4D97-AF65-F5344CB8AC3E}">
        <p14:creationId xmlns:p14="http://schemas.microsoft.com/office/powerpoint/2010/main" val="266141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folie geteilt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Bildplatzhalter 34">
            <a:extLst>
              <a:ext uri="{FF2B5EF4-FFF2-40B4-BE49-F238E27FC236}">
                <a16:creationId xmlns:a16="http://schemas.microsoft.com/office/drawing/2014/main" id="{A22E2A25-B96E-4662-A15E-E0D42D36B51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1341438"/>
            <a:ext cx="6024563" cy="3382962"/>
          </a:xfrm>
        </p:spPr>
        <p:txBody>
          <a:bodyPr/>
          <a:lstStyle>
            <a:lvl1pPr>
              <a:defRPr/>
            </a:lvl1pPr>
          </a:lstStyle>
          <a:p>
            <a:r>
              <a:rPr lang="de-AT" dirty="0" err="1"/>
              <a:t>Infobild</a:t>
            </a:r>
            <a:endParaRPr lang="de-AT" dirty="0"/>
          </a:p>
        </p:txBody>
      </p:sp>
      <p:sp>
        <p:nvSpPr>
          <p:cNvPr id="56" name="Bildplatzhalter 34">
            <a:extLst>
              <a:ext uri="{FF2B5EF4-FFF2-40B4-BE49-F238E27FC236}">
                <a16:creationId xmlns:a16="http://schemas.microsoft.com/office/drawing/2014/main" id="{32E10B74-B7C8-42C0-94B2-40C1EADC791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167437" y="1341439"/>
            <a:ext cx="6024563" cy="3382962"/>
          </a:xfrm>
        </p:spPr>
        <p:txBody>
          <a:bodyPr/>
          <a:lstStyle>
            <a:lvl1pPr>
              <a:defRPr/>
            </a:lvl1pPr>
          </a:lstStyle>
          <a:p>
            <a:r>
              <a:rPr lang="de-AT" dirty="0" err="1"/>
              <a:t>Infobild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959944-DD8E-45F4-91C7-9B0EDAF22BE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80404" y="648310"/>
            <a:ext cx="9144000" cy="592048"/>
          </a:xfrm>
        </p:spPr>
        <p:txBody>
          <a:bodyPr>
            <a:spAutoFit/>
          </a:bodyPr>
          <a:lstStyle>
            <a:lvl1pPr marL="0" indent="0" algn="l">
              <a:buNone/>
              <a:defRPr sz="3600" cap="all" baseline="0">
                <a:solidFill>
                  <a:schemeClr val="tx1"/>
                </a:solidFill>
                <a:latin typeface="Abadi" panose="020B06040201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INFOFOLIE GETEILTES BILD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63EDAE-BAB1-4CC4-9B59-4469029C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511070"/>
            <a:ext cx="2743200" cy="365125"/>
          </a:xfrm>
        </p:spPr>
        <p:txBody>
          <a:bodyPr/>
          <a:lstStyle/>
          <a:p>
            <a:fld id="{DF34B1CE-B98B-48A1-9EB0-3522A896DF57}" type="slidenum">
              <a:rPr lang="de-AT" smtClean="0"/>
              <a:t>‹Nr.›</a:t>
            </a:fld>
            <a:endParaRPr lang="de-AT" dirty="0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2ACB87E-F590-42D5-B746-9D1629D29D24}"/>
              </a:ext>
            </a:extLst>
          </p:cNvPr>
          <p:cNvCxnSpPr>
            <a:cxnSpLocks/>
          </p:cNvCxnSpPr>
          <p:nvPr userDrawn="1"/>
        </p:nvCxnSpPr>
        <p:spPr>
          <a:xfrm>
            <a:off x="874355" y="640869"/>
            <a:ext cx="0" cy="592048"/>
          </a:xfrm>
          <a:prstGeom prst="line">
            <a:avLst/>
          </a:prstGeom>
          <a:ln w="38100">
            <a:solidFill>
              <a:srgbClr val="AFC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63E03DA-5656-4AED-AAF0-3A03C1029E38}"/>
              </a:ext>
            </a:extLst>
          </p:cNvPr>
          <p:cNvGrpSpPr/>
          <p:nvPr userDrawn="1"/>
        </p:nvGrpSpPr>
        <p:grpSpPr>
          <a:xfrm>
            <a:off x="10343059" y="6548955"/>
            <a:ext cx="1556378" cy="196469"/>
            <a:chOff x="10008973" y="634959"/>
            <a:chExt cx="2032726" cy="236942"/>
          </a:xfrm>
        </p:grpSpPr>
        <p:sp>
          <p:nvSpPr>
            <p:cNvPr id="32" name="AutoShape 3">
              <a:extLst>
                <a:ext uri="{FF2B5EF4-FFF2-40B4-BE49-F238E27FC236}">
                  <a16:creationId xmlns:a16="http://schemas.microsoft.com/office/drawing/2014/main" id="{95C6E82B-9E85-4C04-BB81-A0FB49FB486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008983" y="634959"/>
              <a:ext cx="2032714" cy="236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4" name="Rectangle 5">
              <a:extLst>
                <a:ext uri="{FF2B5EF4-FFF2-40B4-BE49-F238E27FC236}">
                  <a16:creationId xmlns:a16="http://schemas.microsoft.com/office/drawing/2014/main" id="{1601DA44-AC75-4513-A4B7-1F737AA96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8985" y="634959"/>
              <a:ext cx="2032714" cy="236942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E0DA06D2-9614-46F3-913B-A0752B62A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A9FF650F-3A40-4A72-9627-3F3FFDD06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6EF4B57F-BFC8-41A3-9940-D53A32BF5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DAA858EC-0D6C-4CA6-A66B-5FC2EE23E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721FF971-6208-4E2D-81D3-0BF42682ED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C8D056A7-6F12-4ECA-A5B8-F1F01B6C2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0109C17C-8551-4A5F-A266-C44B2771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EE34ED3C-EAFA-4E4A-B646-687D91BC3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2" y="684149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94B1AFF6-A3B7-4D4C-A1B1-89D41B9EE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85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44" name="Freeform 15">
              <a:extLst>
                <a:ext uri="{FF2B5EF4-FFF2-40B4-BE49-F238E27FC236}">
                  <a16:creationId xmlns:a16="http://schemas.microsoft.com/office/drawing/2014/main" id="{77130944-EED8-4316-8488-E3FE6DC29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BDB868B6-41E8-4C75-A2EF-9258386A5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46" name="Freeform 17">
              <a:extLst>
                <a:ext uri="{FF2B5EF4-FFF2-40B4-BE49-F238E27FC236}">
                  <a16:creationId xmlns:a16="http://schemas.microsoft.com/office/drawing/2014/main" id="{ECE84AE6-564D-4769-B807-75A562005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E34BCED9-53AD-4442-BEF1-E868B661F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48" name="Freeform 19">
              <a:extLst>
                <a:ext uri="{FF2B5EF4-FFF2-40B4-BE49-F238E27FC236}">
                  <a16:creationId xmlns:a16="http://schemas.microsoft.com/office/drawing/2014/main" id="{D7211777-69D3-41A2-AA46-5738E0CAA9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49" name="Freeform 20">
              <a:extLst>
                <a:ext uri="{FF2B5EF4-FFF2-40B4-BE49-F238E27FC236}">
                  <a16:creationId xmlns:a16="http://schemas.microsoft.com/office/drawing/2014/main" id="{78120A48-9C54-46CA-B312-957758FB2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50" name="Freeform 21">
              <a:extLst>
                <a:ext uri="{FF2B5EF4-FFF2-40B4-BE49-F238E27FC236}">
                  <a16:creationId xmlns:a16="http://schemas.microsoft.com/office/drawing/2014/main" id="{21585777-7A8A-4BE5-9A38-98383FFB2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51" name="Freeform 22">
              <a:extLst>
                <a:ext uri="{FF2B5EF4-FFF2-40B4-BE49-F238E27FC236}">
                  <a16:creationId xmlns:a16="http://schemas.microsoft.com/office/drawing/2014/main" id="{18EBDF58-7EC0-48FE-9B6C-496E41FE6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3" y="684148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52" name="Freeform 23">
              <a:extLst>
                <a:ext uri="{FF2B5EF4-FFF2-40B4-BE49-F238E27FC236}">
                  <a16:creationId xmlns:a16="http://schemas.microsoft.com/office/drawing/2014/main" id="{CE17235E-F88E-48C2-96EF-AD313300D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73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B68B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</p:grpSp>
      <p:sp>
        <p:nvSpPr>
          <p:cNvPr id="53" name="Rechteck 3">
            <a:extLst>
              <a:ext uri="{FF2B5EF4-FFF2-40B4-BE49-F238E27FC236}">
                <a16:creationId xmlns:a16="http://schemas.microsoft.com/office/drawing/2014/main" id="{80F62921-E707-4C5D-8EFC-84B1092F27E2}"/>
              </a:ext>
            </a:extLst>
          </p:cNvPr>
          <p:cNvSpPr/>
          <p:nvPr userDrawn="1"/>
        </p:nvSpPr>
        <p:spPr>
          <a:xfrm>
            <a:off x="-1410511" y="6662698"/>
            <a:ext cx="11603620" cy="82726"/>
          </a:xfrm>
          <a:custGeom>
            <a:avLst/>
            <a:gdLst>
              <a:gd name="connsiteX0" fmla="*/ 0 w 9917270"/>
              <a:gd name="connsiteY0" fmla="*/ 0 h 136867"/>
              <a:gd name="connsiteX1" fmla="*/ 9917270 w 9917270"/>
              <a:gd name="connsiteY1" fmla="*/ 0 h 136867"/>
              <a:gd name="connsiteX2" fmla="*/ 9917270 w 9917270"/>
              <a:gd name="connsiteY2" fmla="*/ 136867 h 136867"/>
              <a:gd name="connsiteX3" fmla="*/ 0 w 9917270"/>
              <a:gd name="connsiteY3" fmla="*/ 136867 h 136867"/>
              <a:gd name="connsiteX4" fmla="*/ 0 w 9917270"/>
              <a:gd name="connsiteY4" fmla="*/ 0 h 136867"/>
              <a:gd name="connsiteX0" fmla="*/ 0 w 9917270"/>
              <a:gd name="connsiteY0" fmla="*/ 0 h 145493"/>
              <a:gd name="connsiteX1" fmla="*/ 9917270 w 9917270"/>
              <a:gd name="connsiteY1" fmla="*/ 0 h 145493"/>
              <a:gd name="connsiteX2" fmla="*/ 9900017 w 9917270"/>
              <a:gd name="connsiteY2" fmla="*/ 145493 h 145493"/>
              <a:gd name="connsiteX3" fmla="*/ 0 w 9917270"/>
              <a:gd name="connsiteY3" fmla="*/ 136867 h 145493"/>
              <a:gd name="connsiteX4" fmla="*/ 0 w 9917270"/>
              <a:gd name="connsiteY4" fmla="*/ 0 h 145493"/>
              <a:gd name="connsiteX0" fmla="*/ 0 w 9900017"/>
              <a:gd name="connsiteY0" fmla="*/ 0 h 145493"/>
              <a:gd name="connsiteX1" fmla="*/ 9701609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900017"/>
              <a:gd name="connsiteY0" fmla="*/ 0 h 145493"/>
              <a:gd name="connsiteX1" fmla="*/ 9787873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812468"/>
              <a:gd name="connsiteY0" fmla="*/ 0 h 151332"/>
              <a:gd name="connsiteX1" fmla="*/ 9787873 w 9812468"/>
              <a:gd name="connsiteY1" fmla="*/ 8627 h 151332"/>
              <a:gd name="connsiteX2" fmla="*/ 9812468 w 9812468"/>
              <a:gd name="connsiteY2" fmla="*/ 151332 h 151332"/>
              <a:gd name="connsiteX3" fmla="*/ 0 w 9812468"/>
              <a:gd name="connsiteY3" fmla="*/ 136867 h 151332"/>
              <a:gd name="connsiteX4" fmla="*/ 0 w 9812468"/>
              <a:gd name="connsiteY4" fmla="*/ 0 h 151332"/>
              <a:gd name="connsiteX0" fmla="*/ 0 w 9890013"/>
              <a:gd name="connsiteY0" fmla="*/ 0 h 151332"/>
              <a:gd name="connsiteX1" fmla="*/ 9890013 w 9890013"/>
              <a:gd name="connsiteY1" fmla="*/ 14465 h 151332"/>
              <a:gd name="connsiteX2" fmla="*/ 9812468 w 9890013"/>
              <a:gd name="connsiteY2" fmla="*/ 151332 h 151332"/>
              <a:gd name="connsiteX3" fmla="*/ 0 w 9890013"/>
              <a:gd name="connsiteY3" fmla="*/ 136867 h 151332"/>
              <a:gd name="connsiteX4" fmla="*/ 0 w 9890013"/>
              <a:gd name="connsiteY4" fmla="*/ 0 h 151332"/>
              <a:gd name="connsiteX0" fmla="*/ 0 w 9875422"/>
              <a:gd name="connsiteY0" fmla="*/ 0 h 151332"/>
              <a:gd name="connsiteX1" fmla="*/ 9875422 w 9875422"/>
              <a:gd name="connsiteY1" fmla="*/ 20304 h 151332"/>
              <a:gd name="connsiteX2" fmla="*/ 9812468 w 9875422"/>
              <a:gd name="connsiteY2" fmla="*/ 151332 h 151332"/>
              <a:gd name="connsiteX3" fmla="*/ 0 w 9875422"/>
              <a:gd name="connsiteY3" fmla="*/ 136867 h 151332"/>
              <a:gd name="connsiteX4" fmla="*/ 0 w 9875422"/>
              <a:gd name="connsiteY4" fmla="*/ 0 h 15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5422" h="151332">
                <a:moveTo>
                  <a:pt x="0" y="0"/>
                </a:moveTo>
                <a:lnTo>
                  <a:pt x="9875422" y="20304"/>
                </a:lnTo>
                <a:lnTo>
                  <a:pt x="9812468" y="151332"/>
                </a:lnTo>
                <a:lnTo>
                  <a:pt x="0" y="13686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AFC81A">
                  <a:alpha val="0"/>
                </a:srgbClr>
              </a:gs>
              <a:gs pos="0">
                <a:srgbClr val="AFC81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79FA1948-5426-4955-899D-77CBCB2A87E0}"/>
              </a:ext>
            </a:extLst>
          </p:cNvPr>
          <p:cNvSpPr/>
          <p:nvPr userDrawn="1"/>
        </p:nvSpPr>
        <p:spPr>
          <a:xfrm>
            <a:off x="885088" y="6577056"/>
            <a:ext cx="216000" cy="19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722BE5-2917-441D-AFE2-25DE5F59B3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21758" y="5385868"/>
            <a:ext cx="2219325" cy="313932"/>
          </a:xfrm>
        </p:spPr>
        <p:txBody>
          <a:bodyPr>
            <a:noAutofit/>
          </a:bodyPr>
          <a:lstStyle>
            <a:lvl1pPr marL="0" indent="0" algn="ctr">
              <a:buNone/>
              <a:defRPr sz="1600" b="1" cap="all" baseline="0">
                <a:latin typeface="Abadi" panose="020B0604020104020204" pitchFamily="34" charset="0"/>
              </a:defRPr>
            </a:lvl1pPr>
          </a:lstStyle>
          <a:p>
            <a:pPr lvl="0"/>
            <a:r>
              <a:rPr lang="de-AT" dirty="0"/>
              <a:t>BESCHRIFTUNG</a:t>
            </a:r>
          </a:p>
        </p:txBody>
      </p:sp>
      <p:sp>
        <p:nvSpPr>
          <p:cNvPr id="58" name="Textplatzhalter 3">
            <a:extLst>
              <a:ext uri="{FF2B5EF4-FFF2-40B4-BE49-F238E27FC236}">
                <a16:creationId xmlns:a16="http://schemas.microsoft.com/office/drawing/2014/main" id="{089BDDD9-9E9B-4849-A3DA-BC4E07C3F6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85016" y="5385868"/>
            <a:ext cx="2219325" cy="313932"/>
          </a:xfrm>
        </p:spPr>
        <p:txBody>
          <a:bodyPr>
            <a:noAutofit/>
          </a:bodyPr>
          <a:lstStyle>
            <a:lvl1pPr marL="0" indent="0" algn="ctr">
              <a:buNone/>
              <a:defRPr sz="1600" b="1" cap="all" baseline="0">
                <a:latin typeface="Abadi" panose="020B0604020104020204" pitchFamily="34" charset="0"/>
              </a:defRPr>
            </a:lvl1pPr>
          </a:lstStyle>
          <a:p>
            <a:pPr lvl="0"/>
            <a:r>
              <a:rPr lang="de-AT" dirty="0"/>
              <a:t>BESCHRIFTUNG</a:t>
            </a:r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B131A2DF-22A7-4FDB-9B44-530293F0064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48274" y="5385868"/>
            <a:ext cx="2219325" cy="313932"/>
          </a:xfrm>
        </p:spPr>
        <p:txBody>
          <a:bodyPr>
            <a:noAutofit/>
          </a:bodyPr>
          <a:lstStyle>
            <a:lvl1pPr marL="0" indent="0" algn="ctr">
              <a:buNone/>
              <a:defRPr sz="1600" b="1" cap="all" baseline="0">
                <a:latin typeface="Abadi" panose="020B0604020104020204" pitchFamily="34" charset="0"/>
              </a:defRPr>
            </a:lvl1pPr>
          </a:lstStyle>
          <a:p>
            <a:pPr lvl="0"/>
            <a:r>
              <a:rPr lang="de-AT" dirty="0"/>
              <a:t>BESCHRIFTUNG</a:t>
            </a:r>
          </a:p>
        </p:txBody>
      </p:sp>
      <p:sp>
        <p:nvSpPr>
          <p:cNvPr id="33" name="Textplatzhalter 3">
            <a:extLst>
              <a:ext uri="{FF2B5EF4-FFF2-40B4-BE49-F238E27FC236}">
                <a16:creationId xmlns:a16="http://schemas.microsoft.com/office/drawing/2014/main" id="{23D6C1C2-C89A-4702-B405-2327E909CD1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21758" y="5660005"/>
            <a:ext cx="2219325" cy="313932"/>
          </a:xfrm>
        </p:spPr>
        <p:txBody>
          <a:bodyPr>
            <a:noAutofit/>
          </a:bodyPr>
          <a:lstStyle>
            <a:lvl1pPr marL="0" indent="0" algn="ctr">
              <a:buNone/>
              <a:defRPr sz="1600" b="0" cap="none" baseline="0">
                <a:latin typeface="Abadi" panose="020B0604020104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</p:txBody>
      </p:sp>
      <p:sp>
        <p:nvSpPr>
          <p:cNvPr id="57" name="Textplatzhalter 3">
            <a:extLst>
              <a:ext uri="{FF2B5EF4-FFF2-40B4-BE49-F238E27FC236}">
                <a16:creationId xmlns:a16="http://schemas.microsoft.com/office/drawing/2014/main" id="{B8134D4B-A0E1-493D-94B6-01403077878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5016" y="5660005"/>
            <a:ext cx="2219325" cy="313932"/>
          </a:xfrm>
        </p:spPr>
        <p:txBody>
          <a:bodyPr>
            <a:noAutofit/>
          </a:bodyPr>
          <a:lstStyle>
            <a:lvl1pPr marL="0" indent="0" algn="ctr">
              <a:buNone/>
              <a:defRPr sz="1600" b="0" cap="none" baseline="0">
                <a:latin typeface="Abadi" panose="020B0604020104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</p:txBody>
      </p:sp>
      <p:sp>
        <p:nvSpPr>
          <p:cNvPr id="60" name="Textplatzhalter 3">
            <a:extLst>
              <a:ext uri="{FF2B5EF4-FFF2-40B4-BE49-F238E27FC236}">
                <a16:creationId xmlns:a16="http://schemas.microsoft.com/office/drawing/2014/main" id="{C2EB58EA-B7DC-481D-AA96-DE4E632692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8274" y="5660005"/>
            <a:ext cx="2219325" cy="313932"/>
          </a:xfrm>
        </p:spPr>
        <p:txBody>
          <a:bodyPr>
            <a:noAutofit/>
          </a:bodyPr>
          <a:lstStyle>
            <a:lvl1pPr marL="0" indent="0" algn="ctr">
              <a:buNone/>
              <a:defRPr sz="1600" b="0" cap="none" baseline="0">
                <a:latin typeface="Abadi" panose="020B0604020104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838638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976" userDrawn="1">
          <p15:clr>
            <a:srgbClr val="FBAE40"/>
          </p15:clr>
        </p15:guide>
        <p15:guide id="3" orient="horz" pos="845" userDrawn="1">
          <p15:clr>
            <a:srgbClr val="FBAE40"/>
          </p15:clr>
        </p15:guide>
        <p15:guide id="4" pos="3795" userDrawn="1">
          <p15:clr>
            <a:srgbClr val="FBAE40"/>
          </p15:clr>
        </p15:guide>
        <p15:guide id="5" pos="3885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 mit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1E9142-2367-428A-8457-7B5062BF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511068"/>
            <a:ext cx="2652346" cy="365125"/>
          </a:xfrm>
        </p:spPr>
        <p:txBody>
          <a:bodyPr/>
          <a:lstStyle/>
          <a:p>
            <a:fld id="{DF34B1CE-B98B-48A1-9EB0-3522A896DF57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4ACE6D3-A70C-457A-8362-E00E65609BA1}"/>
              </a:ext>
            </a:extLst>
          </p:cNvPr>
          <p:cNvCxnSpPr>
            <a:cxnSpLocks/>
          </p:cNvCxnSpPr>
          <p:nvPr userDrawn="1"/>
        </p:nvCxnSpPr>
        <p:spPr>
          <a:xfrm>
            <a:off x="874355" y="640869"/>
            <a:ext cx="0" cy="592048"/>
          </a:xfrm>
          <a:prstGeom prst="line">
            <a:avLst/>
          </a:prstGeom>
          <a:ln w="38100">
            <a:solidFill>
              <a:srgbClr val="AFC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2CD14BB-4227-4BCE-A136-6402C49F47F0}"/>
              </a:ext>
            </a:extLst>
          </p:cNvPr>
          <p:cNvGrpSpPr/>
          <p:nvPr userDrawn="1"/>
        </p:nvGrpSpPr>
        <p:grpSpPr>
          <a:xfrm>
            <a:off x="10343059" y="6548955"/>
            <a:ext cx="1556378" cy="196469"/>
            <a:chOff x="10008973" y="634959"/>
            <a:chExt cx="2032726" cy="236942"/>
          </a:xfrm>
        </p:grpSpPr>
        <p:sp>
          <p:nvSpPr>
            <p:cNvPr id="11" name="AutoShape 3">
              <a:extLst>
                <a:ext uri="{FF2B5EF4-FFF2-40B4-BE49-F238E27FC236}">
                  <a16:creationId xmlns:a16="http://schemas.microsoft.com/office/drawing/2014/main" id="{33C14F2C-A123-47EB-AE8D-876575961DA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008983" y="634959"/>
              <a:ext cx="2032714" cy="236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3F84197-9E6A-4301-BA98-CBF7B03F8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8985" y="634959"/>
              <a:ext cx="2032714" cy="236942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B3CB13-5C83-45DB-9E4F-240ADF5BF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86532A8-F96D-4B1C-96D8-07459DB16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A0B0B0A-DAC9-4490-9F4C-A18450AC6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5EC8B90F-82FD-4E08-B711-50E1E8D67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CE3528F-2FFE-4354-801C-F7352924A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B8FE4A7-656C-457D-B2CD-6ED73ECE3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9DFCA16-63C0-41D7-B20E-E8F7F6FFD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EFC96458-C531-46FE-8941-6045931A0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2" y="684149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BE721C1C-0798-481D-B8F5-5D7489BDC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85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AE5B11DF-42B4-48A0-85B0-73661C0CF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A9E923A-C817-42E2-8271-1DBF7B781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6FB4ED4-1E0E-4DF1-A208-5F61F7510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606A063-22EA-4B17-865D-E7220A14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5035A9C2-CC7D-4E3B-B0A4-0A13E5A923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3BAABA26-CE56-4E60-ADCC-A560DDF2F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AECC2798-4B8D-48F5-863F-5FDDB955D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50F16CCF-5EC1-4407-836A-B072F133E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3" y="684148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78EBEBB1-FDD0-45AF-98A3-34D4CA5F6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73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B68B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</p:grpSp>
      <p:sp>
        <p:nvSpPr>
          <p:cNvPr id="31" name="Rechteck 3">
            <a:extLst>
              <a:ext uri="{FF2B5EF4-FFF2-40B4-BE49-F238E27FC236}">
                <a16:creationId xmlns:a16="http://schemas.microsoft.com/office/drawing/2014/main" id="{79A38FEF-BBA9-4600-85A9-0A5E37898FDF}"/>
              </a:ext>
            </a:extLst>
          </p:cNvPr>
          <p:cNvSpPr/>
          <p:nvPr userDrawn="1"/>
        </p:nvSpPr>
        <p:spPr>
          <a:xfrm>
            <a:off x="-1410511" y="6662698"/>
            <a:ext cx="11603620" cy="82726"/>
          </a:xfrm>
          <a:custGeom>
            <a:avLst/>
            <a:gdLst>
              <a:gd name="connsiteX0" fmla="*/ 0 w 9917270"/>
              <a:gd name="connsiteY0" fmla="*/ 0 h 136867"/>
              <a:gd name="connsiteX1" fmla="*/ 9917270 w 9917270"/>
              <a:gd name="connsiteY1" fmla="*/ 0 h 136867"/>
              <a:gd name="connsiteX2" fmla="*/ 9917270 w 9917270"/>
              <a:gd name="connsiteY2" fmla="*/ 136867 h 136867"/>
              <a:gd name="connsiteX3" fmla="*/ 0 w 9917270"/>
              <a:gd name="connsiteY3" fmla="*/ 136867 h 136867"/>
              <a:gd name="connsiteX4" fmla="*/ 0 w 9917270"/>
              <a:gd name="connsiteY4" fmla="*/ 0 h 136867"/>
              <a:gd name="connsiteX0" fmla="*/ 0 w 9917270"/>
              <a:gd name="connsiteY0" fmla="*/ 0 h 145493"/>
              <a:gd name="connsiteX1" fmla="*/ 9917270 w 9917270"/>
              <a:gd name="connsiteY1" fmla="*/ 0 h 145493"/>
              <a:gd name="connsiteX2" fmla="*/ 9900017 w 9917270"/>
              <a:gd name="connsiteY2" fmla="*/ 145493 h 145493"/>
              <a:gd name="connsiteX3" fmla="*/ 0 w 9917270"/>
              <a:gd name="connsiteY3" fmla="*/ 136867 h 145493"/>
              <a:gd name="connsiteX4" fmla="*/ 0 w 9917270"/>
              <a:gd name="connsiteY4" fmla="*/ 0 h 145493"/>
              <a:gd name="connsiteX0" fmla="*/ 0 w 9900017"/>
              <a:gd name="connsiteY0" fmla="*/ 0 h 145493"/>
              <a:gd name="connsiteX1" fmla="*/ 9701609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900017"/>
              <a:gd name="connsiteY0" fmla="*/ 0 h 145493"/>
              <a:gd name="connsiteX1" fmla="*/ 9787873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812468"/>
              <a:gd name="connsiteY0" fmla="*/ 0 h 151332"/>
              <a:gd name="connsiteX1" fmla="*/ 9787873 w 9812468"/>
              <a:gd name="connsiteY1" fmla="*/ 8627 h 151332"/>
              <a:gd name="connsiteX2" fmla="*/ 9812468 w 9812468"/>
              <a:gd name="connsiteY2" fmla="*/ 151332 h 151332"/>
              <a:gd name="connsiteX3" fmla="*/ 0 w 9812468"/>
              <a:gd name="connsiteY3" fmla="*/ 136867 h 151332"/>
              <a:gd name="connsiteX4" fmla="*/ 0 w 9812468"/>
              <a:gd name="connsiteY4" fmla="*/ 0 h 151332"/>
              <a:gd name="connsiteX0" fmla="*/ 0 w 9890013"/>
              <a:gd name="connsiteY0" fmla="*/ 0 h 151332"/>
              <a:gd name="connsiteX1" fmla="*/ 9890013 w 9890013"/>
              <a:gd name="connsiteY1" fmla="*/ 14465 h 151332"/>
              <a:gd name="connsiteX2" fmla="*/ 9812468 w 9890013"/>
              <a:gd name="connsiteY2" fmla="*/ 151332 h 151332"/>
              <a:gd name="connsiteX3" fmla="*/ 0 w 9890013"/>
              <a:gd name="connsiteY3" fmla="*/ 136867 h 151332"/>
              <a:gd name="connsiteX4" fmla="*/ 0 w 9890013"/>
              <a:gd name="connsiteY4" fmla="*/ 0 h 151332"/>
              <a:gd name="connsiteX0" fmla="*/ 0 w 9875422"/>
              <a:gd name="connsiteY0" fmla="*/ 0 h 151332"/>
              <a:gd name="connsiteX1" fmla="*/ 9875422 w 9875422"/>
              <a:gd name="connsiteY1" fmla="*/ 20304 h 151332"/>
              <a:gd name="connsiteX2" fmla="*/ 9812468 w 9875422"/>
              <a:gd name="connsiteY2" fmla="*/ 151332 h 151332"/>
              <a:gd name="connsiteX3" fmla="*/ 0 w 9875422"/>
              <a:gd name="connsiteY3" fmla="*/ 136867 h 151332"/>
              <a:gd name="connsiteX4" fmla="*/ 0 w 9875422"/>
              <a:gd name="connsiteY4" fmla="*/ 0 h 15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5422" h="151332">
                <a:moveTo>
                  <a:pt x="0" y="0"/>
                </a:moveTo>
                <a:lnTo>
                  <a:pt x="9875422" y="20304"/>
                </a:lnTo>
                <a:lnTo>
                  <a:pt x="9812468" y="151332"/>
                </a:lnTo>
                <a:lnTo>
                  <a:pt x="0" y="13686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AFC81A">
                  <a:alpha val="0"/>
                </a:srgbClr>
              </a:gs>
              <a:gs pos="0">
                <a:srgbClr val="AFC81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665C44A-4D4E-4C67-AF7B-B1F768431DF0}"/>
              </a:ext>
            </a:extLst>
          </p:cNvPr>
          <p:cNvSpPr/>
          <p:nvPr userDrawn="1"/>
        </p:nvSpPr>
        <p:spPr>
          <a:xfrm>
            <a:off x="885088" y="6577056"/>
            <a:ext cx="216000" cy="19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3" name="Untertitel 2">
            <a:extLst>
              <a:ext uri="{FF2B5EF4-FFF2-40B4-BE49-F238E27FC236}">
                <a16:creationId xmlns:a16="http://schemas.microsoft.com/office/drawing/2014/main" id="{45466B9F-DDB2-4D95-8689-6D734EBD1D7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980403" y="648310"/>
            <a:ext cx="6515763" cy="592048"/>
          </a:xfrm>
        </p:spPr>
        <p:txBody>
          <a:bodyPr>
            <a:spAutoFit/>
          </a:bodyPr>
          <a:lstStyle>
            <a:lvl1pPr marL="0" indent="0" algn="l">
              <a:buNone/>
              <a:defRPr sz="3600" cap="all" baseline="0">
                <a:solidFill>
                  <a:schemeClr val="tx1"/>
                </a:solidFill>
                <a:latin typeface="Abadi" panose="020B06040201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AUFLISTUNG MIT BILDERN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DCDC33-599B-4C78-8CC2-A257740969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2400" y="1836000"/>
            <a:ext cx="3600000" cy="3600000"/>
          </a:xfrm>
        </p:spPr>
        <p:txBody>
          <a:bodyPr>
            <a:normAutofit/>
          </a:bodyPr>
          <a:lstStyle>
            <a:lvl1pPr marL="171450" indent="-171450">
              <a:buClr>
                <a:srgbClr val="0B68B6"/>
              </a:buClr>
              <a:buFont typeface="Arial" panose="020B0604020202020204" pitchFamily="34" charset="0"/>
              <a:buChar char="•"/>
              <a:defRPr sz="1200" b="1">
                <a:latin typeface="Abadi Extra Light" panose="020B0204020104020204" pitchFamily="34" charset="0"/>
              </a:defRPr>
            </a:lvl1pPr>
          </a:lstStyle>
          <a:p>
            <a:pPr lvl="0"/>
            <a:r>
              <a:rPr lang="de-DE" dirty="0"/>
              <a:t>Auflistungspunkte</a:t>
            </a:r>
            <a:endParaRPr lang="de-AT" dirty="0"/>
          </a:p>
        </p:txBody>
      </p:sp>
      <p:sp>
        <p:nvSpPr>
          <p:cNvPr id="35" name="Bildplatzhalter 34">
            <a:extLst>
              <a:ext uri="{FF2B5EF4-FFF2-40B4-BE49-F238E27FC236}">
                <a16:creationId xmlns:a16="http://schemas.microsoft.com/office/drawing/2014/main" id="{0C49E177-19BD-4776-A96C-B8D4DF6A1E5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67250" y="2390775"/>
            <a:ext cx="2857500" cy="2219325"/>
          </a:xfrm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Bildbeispiel</a:t>
            </a:r>
          </a:p>
        </p:txBody>
      </p:sp>
      <p:sp>
        <p:nvSpPr>
          <p:cNvPr id="36" name="Bildplatzhalter 34">
            <a:extLst>
              <a:ext uri="{FF2B5EF4-FFF2-40B4-BE49-F238E27FC236}">
                <a16:creationId xmlns:a16="http://schemas.microsoft.com/office/drawing/2014/main" id="{096C82ED-6F9F-413F-AB89-EEA90328404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274600" y="2390775"/>
            <a:ext cx="2857500" cy="2219325"/>
          </a:xfrm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Bildbeispiel</a:t>
            </a:r>
          </a:p>
        </p:txBody>
      </p:sp>
      <p:sp>
        <p:nvSpPr>
          <p:cNvPr id="38" name="Textplatzhalter 37">
            <a:extLst>
              <a:ext uri="{FF2B5EF4-FFF2-40B4-BE49-F238E27FC236}">
                <a16:creationId xmlns:a16="http://schemas.microsoft.com/office/drawing/2014/main" id="{22467D5D-4F2B-42E4-AE77-7FE444E5574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67250" y="4639567"/>
            <a:ext cx="2858400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 b="0">
                <a:latin typeface="Abadi" panose="020B0604020104020204" pitchFamily="34" charset="0"/>
              </a:defRPr>
            </a:lvl1pPr>
          </a:lstStyle>
          <a:p>
            <a:pPr lvl="0"/>
            <a:r>
              <a:rPr lang="de-DE" dirty="0"/>
              <a:t>Bildbeschreibung</a:t>
            </a:r>
            <a:endParaRPr lang="de-AT" dirty="0"/>
          </a:p>
        </p:txBody>
      </p:sp>
      <p:sp>
        <p:nvSpPr>
          <p:cNvPr id="39" name="Textplatzhalter 37">
            <a:extLst>
              <a:ext uri="{FF2B5EF4-FFF2-40B4-BE49-F238E27FC236}">
                <a16:creationId xmlns:a16="http://schemas.microsoft.com/office/drawing/2014/main" id="{89CD8AEF-5EE0-40A5-8BE3-79EB27075B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74600" y="4641363"/>
            <a:ext cx="2858400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 b="0">
                <a:latin typeface="Abadi" panose="020B0604020104020204" pitchFamily="34" charset="0"/>
              </a:defRPr>
            </a:lvl1pPr>
          </a:lstStyle>
          <a:p>
            <a:pPr lvl="0"/>
            <a:r>
              <a:rPr lang="de-DE" dirty="0"/>
              <a:t>Bildbeschreibung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80725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kt mit 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1D74B3-5153-4162-B008-12ADB5C9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511070"/>
            <a:ext cx="2743200" cy="365125"/>
          </a:xfrm>
        </p:spPr>
        <p:txBody>
          <a:bodyPr/>
          <a:lstStyle/>
          <a:p>
            <a:fld id="{DF34B1CE-B98B-48A1-9EB0-3522A896DF57}" type="slidenum">
              <a:rPr lang="de-AT" smtClean="0"/>
              <a:t>‹Nr.›</a:t>
            </a:fld>
            <a:endParaRPr lang="de-AT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04552CE-1048-415A-82B2-1B398E51C2D8}"/>
              </a:ext>
            </a:extLst>
          </p:cNvPr>
          <p:cNvGrpSpPr/>
          <p:nvPr userDrawn="1"/>
        </p:nvGrpSpPr>
        <p:grpSpPr>
          <a:xfrm>
            <a:off x="10343059" y="6548955"/>
            <a:ext cx="1556378" cy="196469"/>
            <a:chOff x="10008973" y="634959"/>
            <a:chExt cx="2032726" cy="236942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FEE9EC25-96A8-47D0-9435-F1D35C7A8D2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008983" y="634959"/>
              <a:ext cx="2032714" cy="236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FF5730D4-E3EC-4389-9E4C-0B8F093F0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8985" y="634959"/>
              <a:ext cx="2032714" cy="236942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3EC43CA1-61E0-4405-B166-A53B2F268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79F957D5-496A-4354-87BE-E7B1914DA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23A3F61-D412-4065-A865-A5FA1848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BD04A473-E05B-4834-BE0C-A6EAEE924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26EAF5C4-FA49-4BA1-A6D9-3845912BA8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03D6AB5E-6D64-4CF5-9D30-AFCD4A396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016F4A-3F43-491D-9E5E-47D9A2042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30C34C4-BA89-4508-812F-2F512BD21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2" y="684149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09B6008-BE98-4054-8AA9-DC6892598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85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391270DB-4553-41AB-B0EC-295918EA2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FE268B44-6774-4630-B879-534414DCE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318DFB30-EE40-45DA-8B29-1A09C571E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1CF6634D-EA2A-41A2-8DC8-9C4C12521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10DEEF5C-ADBE-4A1D-90AB-8C203989D1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0D9E23B5-7A4C-4808-9380-7EE7D82A9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1C5AA94C-E400-466F-BC4C-20756C6CB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41DCB9D4-BF34-4B60-865D-1AE742564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3" y="684148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F41F7CD0-6F5A-42B8-AC96-C3EDFB3C2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73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B68B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</p:grpSp>
      <p:sp>
        <p:nvSpPr>
          <p:cNvPr id="26" name="Rechteck 3">
            <a:extLst>
              <a:ext uri="{FF2B5EF4-FFF2-40B4-BE49-F238E27FC236}">
                <a16:creationId xmlns:a16="http://schemas.microsoft.com/office/drawing/2014/main" id="{9E94BD64-B54A-438B-B8C2-C33E053A33DE}"/>
              </a:ext>
            </a:extLst>
          </p:cNvPr>
          <p:cNvSpPr/>
          <p:nvPr userDrawn="1"/>
        </p:nvSpPr>
        <p:spPr>
          <a:xfrm>
            <a:off x="-1410511" y="6662698"/>
            <a:ext cx="11603620" cy="82726"/>
          </a:xfrm>
          <a:custGeom>
            <a:avLst/>
            <a:gdLst>
              <a:gd name="connsiteX0" fmla="*/ 0 w 9917270"/>
              <a:gd name="connsiteY0" fmla="*/ 0 h 136867"/>
              <a:gd name="connsiteX1" fmla="*/ 9917270 w 9917270"/>
              <a:gd name="connsiteY1" fmla="*/ 0 h 136867"/>
              <a:gd name="connsiteX2" fmla="*/ 9917270 w 9917270"/>
              <a:gd name="connsiteY2" fmla="*/ 136867 h 136867"/>
              <a:gd name="connsiteX3" fmla="*/ 0 w 9917270"/>
              <a:gd name="connsiteY3" fmla="*/ 136867 h 136867"/>
              <a:gd name="connsiteX4" fmla="*/ 0 w 9917270"/>
              <a:gd name="connsiteY4" fmla="*/ 0 h 136867"/>
              <a:gd name="connsiteX0" fmla="*/ 0 w 9917270"/>
              <a:gd name="connsiteY0" fmla="*/ 0 h 145493"/>
              <a:gd name="connsiteX1" fmla="*/ 9917270 w 9917270"/>
              <a:gd name="connsiteY1" fmla="*/ 0 h 145493"/>
              <a:gd name="connsiteX2" fmla="*/ 9900017 w 9917270"/>
              <a:gd name="connsiteY2" fmla="*/ 145493 h 145493"/>
              <a:gd name="connsiteX3" fmla="*/ 0 w 9917270"/>
              <a:gd name="connsiteY3" fmla="*/ 136867 h 145493"/>
              <a:gd name="connsiteX4" fmla="*/ 0 w 9917270"/>
              <a:gd name="connsiteY4" fmla="*/ 0 h 145493"/>
              <a:gd name="connsiteX0" fmla="*/ 0 w 9900017"/>
              <a:gd name="connsiteY0" fmla="*/ 0 h 145493"/>
              <a:gd name="connsiteX1" fmla="*/ 9701609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900017"/>
              <a:gd name="connsiteY0" fmla="*/ 0 h 145493"/>
              <a:gd name="connsiteX1" fmla="*/ 9787873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812468"/>
              <a:gd name="connsiteY0" fmla="*/ 0 h 151332"/>
              <a:gd name="connsiteX1" fmla="*/ 9787873 w 9812468"/>
              <a:gd name="connsiteY1" fmla="*/ 8627 h 151332"/>
              <a:gd name="connsiteX2" fmla="*/ 9812468 w 9812468"/>
              <a:gd name="connsiteY2" fmla="*/ 151332 h 151332"/>
              <a:gd name="connsiteX3" fmla="*/ 0 w 9812468"/>
              <a:gd name="connsiteY3" fmla="*/ 136867 h 151332"/>
              <a:gd name="connsiteX4" fmla="*/ 0 w 9812468"/>
              <a:gd name="connsiteY4" fmla="*/ 0 h 151332"/>
              <a:gd name="connsiteX0" fmla="*/ 0 w 9890013"/>
              <a:gd name="connsiteY0" fmla="*/ 0 h 151332"/>
              <a:gd name="connsiteX1" fmla="*/ 9890013 w 9890013"/>
              <a:gd name="connsiteY1" fmla="*/ 14465 h 151332"/>
              <a:gd name="connsiteX2" fmla="*/ 9812468 w 9890013"/>
              <a:gd name="connsiteY2" fmla="*/ 151332 h 151332"/>
              <a:gd name="connsiteX3" fmla="*/ 0 w 9890013"/>
              <a:gd name="connsiteY3" fmla="*/ 136867 h 151332"/>
              <a:gd name="connsiteX4" fmla="*/ 0 w 9890013"/>
              <a:gd name="connsiteY4" fmla="*/ 0 h 151332"/>
              <a:gd name="connsiteX0" fmla="*/ 0 w 9875422"/>
              <a:gd name="connsiteY0" fmla="*/ 0 h 151332"/>
              <a:gd name="connsiteX1" fmla="*/ 9875422 w 9875422"/>
              <a:gd name="connsiteY1" fmla="*/ 20304 h 151332"/>
              <a:gd name="connsiteX2" fmla="*/ 9812468 w 9875422"/>
              <a:gd name="connsiteY2" fmla="*/ 151332 h 151332"/>
              <a:gd name="connsiteX3" fmla="*/ 0 w 9875422"/>
              <a:gd name="connsiteY3" fmla="*/ 136867 h 151332"/>
              <a:gd name="connsiteX4" fmla="*/ 0 w 9875422"/>
              <a:gd name="connsiteY4" fmla="*/ 0 h 15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5422" h="151332">
                <a:moveTo>
                  <a:pt x="0" y="0"/>
                </a:moveTo>
                <a:lnTo>
                  <a:pt x="9875422" y="20304"/>
                </a:lnTo>
                <a:lnTo>
                  <a:pt x="9812468" y="151332"/>
                </a:lnTo>
                <a:lnTo>
                  <a:pt x="0" y="13686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AFC81A">
                  <a:alpha val="0"/>
                </a:srgbClr>
              </a:gs>
              <a:gs pos="0">
                <a:srgbClr val="AFC81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B61CBAA-7B13-4C3E-AAA7-A179B4FB55FE}"/>
              </a:ext>
            </a:extLst>
          </p:cNvPr>
          <p:cNvSpPr/>
          <p:nvPr userDrawn="1"/>
        </p:nvSpPr>
        <p:spPr>
          <a:xfrm>
            <a:off x="885088" y="6577056"/>
            <a:ext cx="216000" cy="19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7FCCB42-DF44-4660-9FBD-3AD9A2F0A9E7}"/>
              </a:ext>
            </a:extLst>
          </p:cNvPr>
          <p:cNvCxnSpPr>
            <a:cxnSpLocks/>
          </p:cNvCxnSpPr>
          <p:nvPr userDrawn="1"/>
        </p:nvCxnSpPr>
        <p:spPr>
          <a:xfrm>
            <a:off x="874355" y="640869"/>
            <a:ext cx="0" cy="592048"/>
          </a:xfrm>
          <a:prstGeom prst="line">
            <a:avLst/>
          </a:prstGeom>
          <a:ln w="38100">
            <a:solidFill>
              <a:srgbClr val="AFC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Untertitel 2">
            <a:extLst>
              <a:ext uri="{FF2B5EF4-FFF2-40B4-BE49-F238E27FC236}">
                <a16:creationId xmlns:a16="http://schemas.microsoft.com/office/drawing/2014/main" id="{6E3314C5-8021-4C8A-9AA5-3DDDAED99D04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980403" y="648310"/>
            <a:ext cx="6515763" cy="592048"/>
          </a:xfrm>
        </p:spPr>
        <p:txBody>
          <a:bodyPr>
            <a:spAutoFit/>
          </a:bodyPr>
          <a:lstStyle>
            <a:lvl1pPr marL="0" indent="0" algn="l">
              <a:buNone/>
              <a:defRPr sz="3600" cap="all" baseline="0">
                <a:solidFill>
                  <a:schemeClr val="tx1"/>
                </a:solidFill>
                <a:latin typeface="Abadi" panose="020B06040201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dirty="0"/>
              <a:t>PRODUKTE MIT BESCHREIBUNG</a:t>
            </a:r>
          </a:p>
        </p:txBody>
      </p:sp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3C47DB63-E5A3-44F1-849D-3F15D7B10B7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539444" y="2228823"/>
            <a:ext cx="2743200" cy="2506663"/>
          </a:xfrm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Beispielbild</a:t>
            </a:r>
          </a:p>
        </p:txBody>
      </p:sp>
      <p:sp>
        <p:nvSpPr>
          <p:cNvPr id="34" name="Bildplatzhalter 32">
            <a:extLst>
              <a:ext uri="{FF2B5EF4-FFF2-40B4-BE49-F238E27FC236}">
                <a16:creationId xmlns:a16="http://schemas.microsoft.com/office/drawing/2014/main" id="{86B9E997-CCCC-4305-A389-AB2636ECDE1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08777" y="2237658"/>
            <a:ext cx="2743200" cy="2506663"/>
          </a:xfrm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Beispielbild</a:t>
            </a:r>
          </a:p>
        </p:txBody>
      </p:sp>
      <p:sp>
        <p:nvSpPr>
          <p:cNvPr id="35" name="Bildplatzhalter 32">
            <a:extLst>
              <a:ext uri="{FF2B5EF4-FFF2-40B4-BE49-F238E27FC236}">
                <a16:creationId xmlns:a16="http://schemas.microsoft.com/office/drawing/2014/main" id="{A4F11C3D-6A39-4EEB-9AAA-CC4AD16D985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70111" y="2228823"/>
            <a:ext cx="2743200" cy="2506663"/>
          </a:xfrm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Beispielbild</a:t>
            </a:r>
          </a:p>
        </p:txBody>
      </p:sp>
      <p:sp>
        <p:nvSpPr>
          <p:cNvPr id="37" name="Textplatzhalter 36">
            <a:extLst>
              <a:ext uri="{FF2B5EF4-FFF2-40B4-BE49-F238E27FC236}">
                <a16:creationId xmlns:a16="http://schemas.microsoft.com/office/drawing/2014/main" id="{49F0935A-4560-4D29-9A5B-220711BA045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8778" y="4848388"/>
            <a:ext cx="2743199" cy="341632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 sz="1800" cap="all" baseline="0">
                <a:solidFill>
                  <a:srgbClr val="0B68B6"/>
                </a:solidFill>
                <a:latin typeface="Abadi" panose="020B0604020104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  <a:endParaRPr lang="de-AT" dirty="0"/>
          </a:p>
        </p:txBody>
      </p:sp>
      <p:sp>
        <p:nvSpPr>
          <p:cNvPr id="40" name="Textplatzhalter 36">
            <a:extLst>
              <a:ext uri="{FF2B5EF4-FFF2-40B4-BE49-F238E27FC236}">
                <a16:creationId xmlns:a16="http://schemas.microsoft.com/office/drawing/2014/main" id="{4C6F4BE6-1E59-4FA4-AD3D-E0DABD7E42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8778" y="5162018"/>
            <a:ext cx="2743199" cy="313932"/>
          </a:xfr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badi" panose="020B0604020104020204" pitchFamily="34" charset="0"/>
              </a:defRPr>
            </a:lvl1pPr>
          </a:lstStyle>
          <a:p>
            <a:pPr lvl="0"/>
            <a:r>
              <a:rPr lang="de-DE" dirty="0"/>
              <a:t>Beschreibung</a:t>
            </a:r>
            <a:endParaRPr lang="de-AT" dirty="0"/>
          </a:p>
        </p:txBody>
      </p:sp>
      <p:sp>
        <p:nvSpPr>
          <p:cNvPr id="41" name="Textplatzhalter 36">
            <a:extLst>
              <a:ext uri="{FF2B5EF4-FFF2-40B4-BE49-F238E27FC236}">
                <a16:creationId xmlns:a16="http://schemas.microsoft.com/office/drawing/2014/main" id="{88F1C0F2-C264-4577-B493-A50CE182E69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39445" y="4848388"/>
            <a:ext cx="2743199" cy="341632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 sz="1800" cap="all" baseline="0">
                <a:solidFill>
                  <a:srgbClr val="0B68B6"/>
                </a:solidFill>
                <a:latin typeface="Abadi" panose="020B0604020104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  <a:endParaRPr lang="de-AT" dirty="0"/>
          </a:p>
        </p:txBody>
      </p:sp>
      <p:sp>
        <p:nvSpPr>
          <p:cNvPr id="42" name="Textplatzhalter 36">
            <a:extLst>
              <a:ext uri="{FF2B5EF4-FFF2-40B4-BE49-F238E27FC236}">
                <a16:creationId xmlns:a16="http://schemas.microsoft.com/office/drawing/2014/main" id="{75B21D8F-F0B1-4AAF-98B5-83A65735C28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39445" y="5162018"/>
            <a:ext cx="2743199" cy="313932"/>
          </a:xfr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badi" panose="020B0604020104020204" pitchFamily="34" charset="0"/>
              </a:defRPr>
            </a:lvl1pPr>
          </a:lstStyle>
          <a:p>
            <a:pPr lvl="0"/>
            <a:r>
              <a:rPr lang="de-DE" dirty="0"/>
              <a:t>Beschreibung</a:t>
            </a:r>
            <a:endParaRPr lang="de-AT" dirty="0"/>
          </a:p>
        </p:txBody>
      </p:sp>
      <p:sp>
        <p:nvSpPr>
          <p:cNvPr id="43" name="Textplatzhalter 36">
            <a:extLst>
              <a:ext uri="{FF2B5EF4-FFF2-40B4-BE49-F238E27FC236}">
                <a16:creationId xmlns:a16="http://schemas.microsoft.com/office/drawing/2014/main" id="{7BAEB840-5D6E-4DA5-95E4-4ADD556A655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70112" y="4853813"/>
            <a:ext cx="2743199" cy="341632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 sz="1800" cap="all" baseline="0">
                <a:solidFill>
                  <a:srgbClr val="0B68B6"/>
                </a:solidFill>
                <a:latin typeface="Abadi" panose="020B0604020104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  <a:endParaRPr lang="de-AT" dirty="0"/>
          </a:p>
        </p:txBody>
      </p:sp>
      <p:sp>
        <p:nvSpPr>
          <p:cNvPr id="44" name="Textplatzhalter 36">
            <a:extLst>
              <a:ext uri="{FF2B5EF4-FFF2-40B4-BE49-F238E27FC236}">
                <a16:creationId xmlns:a16="http://schemas.microsoft.com/office/drawing/2014/main" id="{4FC47FB7-68FE-4DB0-9193-C25E4E8105D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70112" y="5167443"/>
            <a:ext cx="2743199" cy="313932"/>
          </a:xfr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  <a:latin typeface="Abadi" panose="020B0604020104020204" pitchFamily="34" charset="0"/>
              </a:defRPr>
            </a:lvl1pPr>
          </a:lstStyle>
          <a:p>
            <a:pPr lvl="0"/>
            <a:r>
              <a:rPr lang="de-DE" dirty="0"/>
              <a:t>Beschreibung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442648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kt mit 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1D74B3-5153-4162-B008-12ADB5C9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511070"/>
            <a:ext cx="2743200" cy="365125"/>
          </a:xfrm>
        </p:spPr>
        <p:txBody>
          <a:bodyPr/>
          <a:lstStyle/>
          <a:p>
            <a:fld id="{DF34B1CE-B98B-48A1-9EB0-3522A896DF57}" type="slidenum">
              <a:rPr lang="de-AT" smtClean="0"/>
              <a:t>‹Nr.›</a:t>
            </a:fld>
            <a:endParaRPr lang="de-AT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04552CE-1048-415A-82B2-1B398E51C2D8}"/>
              </a:ext>
            </a:extLst>
          </p:cNvPr>
          <p:cNvGrpSpPr/>
          <p:nvPr userDrawn="1"/>
        </p:nvGrpSpPr>
        <p:grpSpPr>
          <a:xfrm>
            <a:off x="10343059" y="6548955"/>
            <a:ext cx="1556378" cy="196469"/>
            <a:chOff x="10008973" y="634959"/>
            <a:chExt cx="2032726" cy="236942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FEE9EC25-96A8-47D0-9435-F1D35C7A8D2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008983" y="634959"/>
              <a:ext cx="2032714" cy="236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FF5730D4-E3EC-4389-9E4C-0B8F093F0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8985" y="634959"/>
              <a:ext cx="2032714" cy="236942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3EC43CA1-61E0-4405-B166-A53B2F268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79F957D5-496A-4354-87BE-E7B1914DA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23A3F61-D412-4065-A865-A5FA1848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BD04A473-E05B-4834-BE0C-A6EAEE924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26EAF5C4-FA49-4BA1-A6D9-3845912BA8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03D6AB5E-6D64-4CF5-9D30-AFCD4A396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016F4A-3F43-491D-9E5E-47D9A2042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30C34C4-BA89-4508-812F-2F512BD21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2" y="684149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09B6008-BE98-4054-8AA9-DC6892598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85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391270DB-4553-41AB-B0EC-295918EA2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FE268B44-6774-4630-B879-534414DCE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318DFB30-EE40-45DA-8B29-1A09C571E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1CF6634D-EA2A-41A2-8DC8-9C4C12521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10DEEF5C-ADBE-4A1D-90AB-8C203989D1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0D9E23B5-7A4C-4808-9380-7EE7D82A9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1C5AA94C-E400-466F-BC4C-20756C6CB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41DCB9D4-BF34-4B60-865D-1AE742564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3" y="684148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F41F7CD0-6F5A-42B8-AC96-C3EDFB3C2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73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B68B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</p:grpSp>
      <p:sp>
        <p:nvSpPr>
          <p:cNvPr id="26" name="Rechteck 3">
            <a:extLst>
              <a:ext uri="{FF2B5EF4-FFF2-40B4-BE49-F238E27FC236}">
                <a16:creationId xmlns:a16="http://schemas.microsoft.com/office/drawing/2014/main" id="{9E94BD64-B54A-438B-B8C2-C33E053A33DE}"/>
              </a:ext>
            </a:extLst>
          </p:cNvPr>
          <p:cNvSpPr/>
          <p:nvPr userDrawn="1"/>
        </p:nvSpPr>
        <p:spPr>
          <a:xfrm>
            <a:off x="-1410511" y="6662698"/>
            <a:ext cx="11603620" cy="82726"/>
          </a:xfrm>
          <a:custGeom>
            <a:avLst/>
            <a:gdLst>
              <a:gd name="connsiteX0" fmla="*/ 0 w 9917270"/>
              <a:gd name="connsiteY0" fmla="*/ 0 h 136867"/>
              <a:gd name="connsiteX1" fmla="*/ 9917270 w 9917270"/>
              <a:gd name="connsiteY1" fmla="*/ 0 h 136867"/>
              <a:gd name="connsiteX2" fmla="*/ 9917270 w 9917270"/>
              <a:gd name="connsiteY2" fmla="*/ 136867 h 136867"/>
              <a:gd name="connsiteX3" fmla="*/ 0 w 9917270"/>
              <a:gd name="connsiteY3" fmla="*/ 136867 h 136867"/>
              <a:gd name="connsiteX4" fmla="*/ 0 w 9917270"/>
              <a:gd name="connsiteY4" fmla="*/ 0 h 136867"/>
              <a:gd name="connsiteX0" fmla="*/ 0 w 9917270"/>
              <a:gd name="connsiteY0" fmla="*/ 0 h 145493"/>
              <a:gd name="connsiteX1" fmla="*/ 9917270 w 9917270"/>
              <a:gd name="connsiteY1" fmla="*/ 0 h 145493"/>
              <a:gd name="connsiteX2" fmla="*/ 9900017 w 9917270"/>
              <a:gd name="connsiteY2" fmla="*/ 145493 h 145493"/>
              <a:gd name="connsiteX3" fmla="*/ 0 w 9917270"/>
              <a:gd name="connsiteY3" fmla="*/ 136867 h 145493"/>
              <a:gd name="connsiteX4" fmla="*/ 0 w 9917270"/>
              <a:gd name="connsiteY4" fmla="*/ 0 h 145493"/>
              <a:gd name="connsiteX0" fmla="*/ 0 w 9900017"/>
              <a:gd name="connsiteY0" fmla="*/ 0 h 145493"/>
              <a:gd name="connsiteX1" fmla="*/ 9701609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900017"/>
              <a:gd name="connsiteY0" fmla="*/ 0 h 145493"/>
              <a:gd name="connsiteX1" fmla="*/ 9787873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812468"/>
              <a:gd name="connsiteY0" fmla="*/ 0 h 151332"/>
              <a:gd name="connsiteX1" fmla="*/ 9787873 w 9812468"/>
              <a:gd name="connsiteY1" fmla="*/ 8627 h 151332"/>
              <a:gd name="connsiteX2" fmla="*/ 9812468 w 9812468"/>
              <a:gd name="connsiteY2" fmla="*/ 151332 h 151332"/>
              <a:gd name="connsiteX3" fmla="*/ 0 w 9812468"/>
              <a:gd name="connsiteY3" fmla="*/ 136867 h 151332"/>
              <a:gd name="connsiteX4" fmla="*/ 0 w 9812468"/>
              <a:gd name="connsiteY4" fmla="*/ 0 h 151332"/>
              <a:gd name="connsiteX0" fmla="*/ 0 w 9890013"/>
              <a:gd name="connsiteY0" fmla="*/ 0 h 151332"/>
              <a:gd name="connsiteX1" fmla="*/ 9890013 w 9890013"/>
              <a:gd name="connsiteY1" fmla="*/ 14465 h 151332"/>
              <a:gd name="connsiteX2" fmla="*/ 9812468 w 9890013"/>
              <a:gd name="connsiteY2" fmla="*/ 151332 h 151332"/>
              <a:gd name="connsiteX3" fmla="*/ 0 w 9890013"/>
              <a:gd name="connsiteY3" fmla="*/ 136867 h 151332"/>
              <a:gd name="connsiteX4" fmla="*/ 0 w 9890013"/>
              <a:gd name="connsiteY4" fmla="*/ 0 h 151332"/>
              <a:gd name="connsiteX0" fmla="*/ 0 w 9875422"/>
              <a:gd name="connsiteY0" fmla="*/ 0 h 151332"/>
              <a:gd name="connsiteX1" fmla="*/ 9875422 w 9875422"/>
              <a:gd name="connsiteY1" fmla="*/ 20304 h 151332"/>
              <a:gd name="connsiteX2" fmla="*/ 9812468 w 9875422"/>
              <a:gd name="connsiteY2" fmla="*/ 151332 h 151332"/>
              <a:gd name="connsiteX3" fmla="*/ 0 w 9875422"/>
              <a:gd name="connsiteY3" fmla="*/ 136867 h 151332"/>
              <a:gd name="connsiteX4" fmla="*/ 0 w 9875422"/>
              <a:gd name="connsiteY4" fmla="*/ 0 h 15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5422" h="151332">
                <a:moveTo>
                  <a:pt x="0" y="0"/>
                </a:moveTo>
                <a:lnTo>
                  <a:pt x="9875422" y="20304"/>
                </a:lnTo>
                <a:lnTo>
                  <a:pt x="9812468" y="151332"/>
                </a:lnTo>
                <a:lnTo>
                  <a:pt x="0" y="13686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AFC81A">
                  <a:alpha val="0"/>
                </a:srgbClr>
              </a:gs>
              <a:gs pos="0">
                <a:srgbClr val="AFC81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B61CBAA-7B13-4C3E-AAA7-A179B4FB55FE}"/>
              </a:ext>
            </a:extLst>
          </p:cNvPr>
          <p:cNvSpPr/>
          <p:nvPr userDrawn="1"/>
        </p:nvSpPr>
        <p:spPr>
          <a:xfrm>
            <a:off x="885088" y="6577056"/>
            <a:ext cx="216000" cy="19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7FCCB42-DF44-4660-9FBD-3AD9A2F0A9E7}"/>
              </a:ext>
            </a:extLst>
          </p:cNvPr>
          <p:cNvCxnSpPr>
            <a:cxnSpLocks/>
          </p:cNvCxnSpPr>
          <p:nvPr userDrawn="1"/>
        </p:nvCxnSpPr>
        <p:spPr>
          <a:xfrm>
            <a:off x="874355" y="640869"/>
            <a:ext cx="0" cy="592048"/>
          </a:xfrm>
          <a:prstGeom prst="line">
            <a:avLst/>
          </a:prstGeom>
          <a:ln w="38100">
            <a:solidFill>
              <a:srgbClr val="AFC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Untertitel 2">
            <a:extLst>
              <a:ext uri="{FF2B5EF4-FFF2-40B4-BE49-F238E27FC236}">
                <a16:creationId xmlns:a16="http://schemas.microsoft.com/office/drawing/2014/main" id="{6E3314C5-8021-4C8A-9AA5-3DDDAED99D04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980403" y="648310"/>
            <a:ext cx="6515763" cy="592048"/>
          </a:xfrm>
        </p:spPr>
        <p:txBody>
          <a:bodyPr>
            <a:spAutoFit/>
          </a:bodyPr>
          <a:lstStyle>
            <a:lvl1pPr marL="0" indent="0" algn="l">
              <a:buNone/>
              <a:defRPr sz="3600" cap="all" baseline="0">
                <a:solidFill>
                  <a:schemeClr val="tx1"/>
                </a:solidFill>
                <a:latin typeface="Abadi" panose="020B06040201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dirty="0"/>
              <a:t>PRODUKTE MIT AUFLISTUNG</a:t>
            </a:r>
          </a:p>
        </p:txBody>
      </p:sp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3C47DB63-E5A3-44F1-849D-3F15D7B10B7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539444" y="2228823"/>
            <a:ext cx="2743200" cy="2506663"/>
          </a:xfrm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Beispielbild</a:t>
            </a:r>
          </a:p>
        </p:txBody>
      </p:sp>
      <p:sp>
        <p:nvSpPr>
          <p:cNvPr id="34" name="Bildplatzhalter 32">
            <a:extLst>
              <a:ext uri="{FF2B5EF4-FFF2-40B4-BE49-F238E27FC236}">
                <a16:creationId xmlns:a16="http://schemas.microsoft.com/office/drawing/2014/main" id="{86B9E997-CCCC-4305-A389-AB2636ECDE1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08777" y="2237658"/>
            <a:ext cx="2743200" cy="2506663"/>
          </a:xfrm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Beispielbild</a:t>
            </a:r>
          </a:p>
        </p:txBody>
      </p:sp>
      <p:sp>
        <p:nvSpPr>
          <p:cNvPr id="35" name="Bildplatzhalter 32">
            <a:extLst>
              <a:ext uri="{FF2B5EF4-FFF2-40B4-BE49-F238E27FC236}">
                <a16:creationId xmlns:a16="http://schemas.microsoft.com/office/drawing/2014/main" id="{A4F11C3D-6A39-4EEB-9AAA-CC4AD16D985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70111" y="2228823"/>
            <a:ext cx="2743200" cy="2506663"/>
          </a:xfrm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Beispielbild</a:t>
            </a:r>
          </a:p>
        </p:txBody>
      </p:sp>
      <p:sp>
        <p:nvSpPr>
          <p:cNvPr id="37" name="Textplatzhalter 36">
            <a:extLst>
              <a:ext uri="{FF2B5EF4-FFF2-40B4-BE49-F238E27FC236}">
                <a16:creationId xmlns:a16="http://schemas.microsoft.com/office/drawing/2014/main" id="{49F0935A-4560-4D29-9A5B-220711BA045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8778" y="4848388"/>
            <a:ext cx="2743199" cy="341632"/>
          </a:xfrm>
        </p:spPr>
        <p:txBody>
          <a:bodyPr>
            <a:spAutoFit/>
          </a:bodyPr>
          <a:lstStyle>
            <a:lvl1pPr marL="0" indent="0" algn="l">
              <a:buFontTx/>
              <a:buNone/>
              <a:defRPr sz="1800" cap="all" baseline="0">
                <a:solidFill>
                  <a:srgbClr val="0B68B6"/>
                </a:solidFill>
                <a:latin typeface="Abadi" panose="020B0604020104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  <a:endParaRPr lang="de-AT" dirty="0"/>
          </a:p>
        </p:txBody>
      </p:sp>
      <p:sp>
        <p:nvSpPr>
          <p:cNvPr id="41" name="Textplatzhalter 36">
            <a:extLst>
              <a:ext uri="{FF2B5EF4-FFF2-40B4-BE49-F238E27FC236}">
                <a16:creationId xmlns:a16="http://schemas.microsoft.com/office/drawing/2014/main" id="{88F1C0F2-C264-4577-B493-A50CE182E69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39445" y="4848388"/>
            <a:ext cx="2743199" cy="341632"/>
          </a:xfrm>
        </p:spPr>
        <p:txBody>
          <a:bodyPr>
            <a:spAutoFit/>
          </a:bodyPr>
          <a:lstStyle>
            <a:lvl1pPr marL="0" indent="0" algn="l">
              <a:buFontTx/>
              <a:buNone/>
              <a:defRPr sz="1800" cap="all" baseline="0">
                <a:solidFill>
                  <a:srgbClr val="0B68B6"/>
                </a:solidFill>
                <a:latin typeface="Abadi" panose="020B0604020104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  <a:endParaRPr lang="de-AT" dirty="0"/>
          </a:p>
        </p:txBody>
      </p:sp>
      <p:sp>
        <p:nvSpPr>
          <p:cNvPr id="43" name="Textplatzhalter 36">
            <a:extLst>
              <a:ext uri="{FF2B5EF4-FFF2-40B4-BE49-F238E27FC236}">
                <a16:creationId xmlns:a16="http://schemas.microsoft.com/office/drawing/2014/main" id="{7BAEB840-5D6E-4DA5-95E4-4ADD556A655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70112" y="4853813"/>
            <a:ext cx="2743199" cy="341632"/>
          </a:xfrm>
        </p:spPr>
        <p:txBody>
          <a:bodyPr>
            <a:spAutoFit/>
          </a:bodyPr>
          <a:lstStyle>
            <a:lvl1pPr marL="0" indent="0" algn="l">
              <a:buFontTx/>
              <a:buNone/>
              <a:defRPr sz="1800" cap="all" baseline="0">
                <a:solidFill>
                  <a:srgbClr val="0B68B6"/>
                </a:solidFill>
                <a:latin typeface="Abadi" panose="020B0604020104020204" pitchFamily="34" charset="0"/>
              </a:defRPr>
            </a:lvl1pPr>
          </a:lstStyle>
          <a:p>
            <a:pPr lvl="0"/>
            <a:r>
              <a:rPr lang="de-DE" dirty="0"/>
              <a:t>ÜBERSCHRIFT</a:t>
            </a:r>
            <a:endParaRPr lang="de-AT" dirty="0"/>
          </a:p>
        </p:txBody>
      </p:sp>
      <p:sp>
        <p:nvSpPr>
          <p:cNvPr id="45" name="Textplatzhalter 36">
            <a:extLst>
              <a:ext uri="{FF2B5EF4-FFF2-40B4-BE49-F238E27FC236}">
                <a16:creationId xmlns:a16="http://schemas.microsoft.com/office/drawing/2014/main" id="{A69AC94A-EABD-4F46-9662-23E1724A36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8778" y="5162018"/>
            <a:ext cx="2743199" cy="313932"/>
          </a:xfrm>
        </p:spPr>
        <p:txBody>
          <a:bodyPr>
            <a:spAutoFit/>
          </a:bodyPr>
          <a:lstStyle>
            <a:lvl1pPr marL="285750" indent="-285750" algn="l">
              <a:spcBef>
                <a:spcPts val="600"/>
              </a:spcBef>
              <a:buClr>
                <a:srgbClr val="0B68B6"/>
              </a:buClr>
              <a:buSzPct val="15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badi" panose="020B0604020104020204" pitchFamily="34" charset="0"/>
              </a:defRPr>
            </a:lvl1pPr>
          </a:lstStyle>
          <a:p>
            <a:pPr lvl="0"/>
            <a:r>
              <a:rPr lang="de-DE" dirty="0"/>
              <a:t>Auflistungspunkt</a:t>
            </a:r>
            <a:endParaRPr lang="de-AT" dirty="0"/>
          </a:p>
        </p:txBody>
      </p:sp>
      <p:sp>
        <p:nvSpPr>
          <p:cNvPr id="46" name="Textplatzhalter 36">
            <a:extLst>
              <a:ext uri="{FF2B5EF4-FFF2-40B4-BE49-F238E27FC236}">
                <a16:creationId xmlns:a16="http://schemas.microsoft.com/office/drawing/2014/main" id="{6BD87AD6-077F-43A0-A76A-E40E7EB216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39445" y="5162018"/>
            <a:ext cx="2743199" cy="313932"/>
          </a:xfrm>
        </p:spPr>
        <p:txBody>
          <a:bodyPr>
            <a:spAutoFit/>
          </a:bodyPr>
          <a:lstStyle>
            <a:lvl1pPr marL="285750" indent="-285750" algn="l">
              <a:spcBef>
                <a:spcPts val="600"/>
              </a:spcBef>
              <a:buClr>
                <a:srgbClr val="0B68B6"/>
              </a:buClr>
              <a:buSzPct val="150000"/>
              <a:buFont typeface="Wingdings" panose="05000000000000000000" pitchFamily="2" charset="2"/>
              <a:buChar char="§"/>
              <a:defRPr lang="de-AT" sz="1600" kern="1200" dirty="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0B68B6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dirty="0"/>
              <a:t>Auflistungspunkt</a:t>
            </a:r>
            <a:endParaRPr lang="de-AT" dirty="0"/>
          </a:p>
        </p:txBody>
      </p:sp>
      <p:sp>
        <p:nvSpPr>
          <p:cNvPr id="47" name="Textplatzhalter 36">
            <a:extLst>
              <a:ext uri="{FF2B5EF4-FFF2-40B4-BE49-F238E27FC236}">
                <a16:creationId xmlns:a16="http://schemas.microsoft.com/office/drawing/2014/main" id="{D28F677E-3023-4EEB-8A37-FC05BF401C5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70111" y="5171543"/>
            <a:ext cx="2743199" cy="313932"/>
          </a:xfrm>
        </p:spPr>
        <p:txBody>
          <a:bodyPr>
            <a:spAutoFit/>
          </a:bodyPr>
          <a:lstStyle>
            <a:lvl1pPr marL="285750" indent="-285750" algn="l">
              <a:spcBef>
                <a:spcPts val="600"/>
              </a:spcBef>
              <a:buClr>
                <a:srgbClr val="0B68B6"/>
              </a:buClr>
              <a:buSzPct val="150000"/>
              <a:buFont typeface="Wingdings" panose="05000000000000000000" pitchFamily="2" charset="2"/>
              <a:buChar char="§"/>
              <a:defRPr lang="de-AT" sz="1600" kern="1200" dirty="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0B68B6"/>
              </a:buClr>
              <a:buSzPct val="150000"/>
              <a:buFont typeface="Arial" panose="020B0604020202020204" pitchFamily="34" charset="0"/>
              <a:buChar char="•"/>
            </a:pPr>
            <a:r>
              <a:rPr lang="de-DE" dirty="0"/>
              <a:t>Auflistungspunkt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71719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kt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1D74B3-5153-4162-B008-12ADB5C9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511070"/>
            <a:ext cx="2743200" cy="365125"/>
          </a:xfrm>
        </p:spPr>
        <p:txBody>
          <a:bodyPr/>
          <a:lstStyle/>
          <a:p>
            <a:fld id="{DF34B1CE-B98B-48A1-9EB0-3522A896DF57}" type="slidenum">
              <a:rPr lang="de-AT" smtClean="0"/>
              <a:t>‹Nr.›</a:t>
            </a:fld>
            <a:endParaRPr lang="de-AT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04552CE-1048-415A-82B2-1B398E51C2D8}"/>
              </a:ext>
            </a:extLst>
          </p:cNvPr>
          <p:cNvGrpSpPr/>
          <p:nvPr userDrawn="1"/>
        </p:nvGrpSpPr>
        <p:grpSpPr>
          <a:xfrm>
            <a:off x="10343059" y="6548955"/>
            <a:ext cx="1556378" cy="196469"/>
            <a:chOff x="10008973" y="634959"/>
            <a:chExt cx="2032726" cy="236942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FEE9EC25-96A8-47D0-9435-F1D35C7A8D2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008983" y="634959"/>
              <a:ext cx="2032714" cy="236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FF5730D4-E3EC-4389-9E4C-0B8F093F0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8985" y="634959"/>
              <a:ext cx="2032714" cy="236942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3EC43CA1-61E0-4405-B166-A53B2F268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79F957D5-496A-4354-87BE-E7B1914DA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23A3F61-D412-4065-A865-A5FA1848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BD04A473-E05B-4834-BE0C-A6EAEE924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26EAF5C4-FA49-4BA1-A6D9-3845912BA8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03D6AB5E-6D64-4CF5-9D30-AFCD4A396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016F4A-3F43-491D-9E5E-47D9A2042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30C34C4-BA89-4508-812F-2F512BD21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2" y="684149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09B6008-BE98-4054-8AA9-DC6892598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85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391270DB-4553-41AB-B0EC-295918EA2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FE268B44-6774-4630-B879-534414DCE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318DFB30-EE40-45DA-8B29-1A09C571E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1CF6634D-EA2A-41A2-8DC8-9C4C12521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10DEEF5C-ADBE-4A1D-90AB-8C203989D1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0D9E23B5-7A4C-4808-9380-7EE7D82A9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1C5AA94C-E400-466F-BC4C-20756C6CB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41DCB9D4-BF34-4B60-865D-1AE742564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3" y="684148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F41F7CD0-6F5A-42B8-AC96-C3EDFB3C2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73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B68B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</p:grpSp>
      <p:sp>
        <p:nvSpPr>
          <p:cNvPr id="26" name="Rechteck 3">
            <a:extLst>
              <a:ext uri="{FF2B5EF4-FFF2-40B4-BE49-F238E27FC236}">
                <a16:creationId xmlns:a16="http://schemas.microsoft.com/office/drawing/2014/main" id="{9E94BD64-B54A-438B-B8C2-C33E053A33DE}"/>
              </a:ext>
            </a:extLst>
          </p:cNvPr>
          <p:cNvSpPr/>
          <p:nvPr userDrawn="1"/>
        </p:nvSpPr>
        <p:spPr>
          <a:xfrm>
            <a:off x="-1410511" y="6662698"/>
            <a:ext cx="11603620" cy="82726"/>
          </a:xfrm>
          <a:custGeom>
            <a:avLst/>
            <a:gdLst>
              <a:gd name="connsiteX0" fmla="*/ 0 w 9917270"/>
              <a:gd name="connsiteY0" fmla="*/ 0 h 136867"/>
              <a:gd name="connsiteX1" fmla="*/ 9917270 w 9917270"/>
              <a:gd name="connsiteY1" fmla="*/ 0 h 136867"/>
              <a:gd name="connsiteX2" fmla="*/ 9917270 w 9917270"/>
              <a:gd name="connsiteY2" fmla="*/ 136867 h 136867"/>
              <a:gd name="connsiteX3" fmla="*/ 0 w 9917270"/>
              <a:gd name="connsiteY3" fmla="*/ 136867 h 136867"/>
              <a:gd name="connsiteX4" fmla="*/ 0 w 9917270"/>
              <a:gd name="connsiteY4" fmla="*/ 0 h 136867"/>
              <a:gd name="connsiteX0" fmla="*/ 0 w 9917270"/>
              <a:gd name="connsiteY0" fmla="*/ 0 h 145493"/>
              <a:gd name="connsiteX1" fmla="*/ 9917270 w 9917270"/>
              <a:gd name="connsiteY1" fmla="*/ 0 h 145493"/>
              <a:gd name="connsiteX2" fmla="*/ 9900017 w 9917270"/>
              <a:gd name="connsiteY2" fmla="*/ 145493 h 145493"/>
              <a:gd name="connsiteX3" fmla="*/ 0 w 9917270"/>
              <a:gd name="connsiteY3" fmla="*/ 136867 h 145493"/>
              <a:gd name="connsiteX4" fmla="*/ 0 w 9917270"/>
              <a:gd name="connsiteY4" fmla="*/ 0 h 145493"/>
              <a:gd name="connsiteX0" fmla="*/ 0 w 9900017"/>
              <a:gd name="connsiteY0" fmla="*/ 0 h 145493"/>
              <a:gd name="connsiteX1" fmla="*/ 9701609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900017"/>
              <a:gd name="connsiteY0" fmla="*/ 0 h 145493"/>
              <a:gd name="connsiteX1" fmla="*/ 9787873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812468"/>
              <a:gd name="connsiteY0" fmla="*/ 0 h 151332"/>
              <a:gd name="connsiteX1" fmla="*/ 9787873 w 9812468"/>
              <a:gd name="connsiteY1" fmla="*/ 8627 h 151332"/>
              <a:gd name="connsiteX2" fmla="*/ 9812468 w 9812468"/>
              <a:gd name="connsiteY2" fmla="*/ 151332 h 151332"/>
              <a:gd name="connsiteX3" fmla="*/ 0 w 9812468"/>
              <a:gd name="connsiteY3" fmla="*/ 136867 h 151332"/>
              <a:gd name="connsiteX4" fmla="*/ 0 w 9812468"/>
              <a:gd name="connsiteY4" fmla="*/ 0 h 151332"/>
              <a:gd name="connsiteX0" fmla="*/ 0 w 9890013"/>
              <a:gd name="connsiteY0" fmla="*/ 0 h 151332"/>
              <a:gd name="connsiteX1" fmla="*/ 9890013 w 9890013"/>
              <a:gd name="connsiteY1" fmla="*/ 14465 h 151332"/>
              <a:gd name="connsiteX2" fmla="*/ 9812468 w 9890013"/>
              <a:gd name="connsiteY2" fmla="*/ 151332 h 151332"/>
              <a:gd name="connsiteX3" fmla="*/ 0 w 9890013"/>
              <a:gd name="connsiteY3" fmla="*/ 136867 h 151332"/>
              <a:gd name="connsiteX4" fmla="*/ 0 w 9890013"/>
              <a:gd name="connsiteY4" fmla="*/ 0 h 151332"/>
              <a:gd name="connsiteX0" fmla="*/ 0 w 9875422"/>
              <a:gd name="connsiteY0" fmla="*/ 0 h 151332"/>
              <a:gd name="connsiteX1" fmla="*/ 9875422 w 9875422"/>
              <a:gd name="connsiteY1" fmla="*/ 20304 h 151332"/>
              <a:gd name="connsiteX2" fmla="*/ 9812468 w 9875422"/>
              <a:gd name="connsiteY2" fmla="*/ 151332 h 151332"/>
              <a:gd name="connsiteX3" fmla="*/ 0 w 9875422"/>
              <a:gd name="connsiteY3" fmla="*/ 136867 h 151332"/>
              <a:gd name="connsiteX4" fmla="*/ 0 w 9875422"/>
              <a:gd name="connsiteY4" fmla="*/ 0 h 15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5422" h="151332">
                <a:moveTo>
                  <a:pt x="0" y="0"/>
                </a:moveTo>
                <a:lnTo>
                  <a:pt x="9875422" y="20304"/>
                </a:lnTo>
                <a:lnTo>
                  <a:pt x="9812468" y="151332"/>
                </a:lnTo>
                <a:lnTo>
                  <a:pt x="0" y="13686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AFC81A">
                  <a:alpha val="0"/>
                </a:srgbClr>
              </a:gs>
              <a:gs pos="0">
                <a:srgbClr val="AFC81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B61CBAA-7B13-4C3E-AAA7-A179B4FB55FE}"/>
              </a:ext>
            </a:extLst>
          </p:cNvPr>
          <p:cNvSpPr/>
          <p:nvPr userDrawn="1"/>
        </p:nvSpPr>
        <p:spPr>
          <a:xfrm>
            <a:off x="885088" y="6577056"/>
            <a:ext cx="216000" cy="19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7FCCB42-DF44-4660-9FBD-3AD9A2F0A9E7}"/>
              </a:ext>
            </a:extLst>
          </p:cNvPr>
          <p:cNvCxnSpPr>
            <a:cxnSpLocks/>
          </p:cNvCxnSpPr>
          <p:nvPr userDrawn="1"/>
        </p:nvCxnSpPr>
        <p:spPr>
          <a:xfrm>
            <a:off x="874355" y="640869"/>
            <a:ext cx="0" cy="592048"/>
          </a:xfrm>
          <a:prstGeom prst="line">
            <a:avLst/>
          </a:prstGeom>
          <a:ln w="38100">
            <a:solidFill>
              <a:srgbClr val="AFC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Untertitel 2">
            <a:extLst>
              <a:ext uri="{FF2B5EF4-FFF2-40B4-BE49-F238E27FC236}">
                <a16:creationId xmlns:a16="http://schemas.microsoft.com/office/drawing/2014/main" id="{6E3314C5-8021-4C8A-9AA5-3DDDAED99D04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980403" y="648310"/>
            <a:ext cx="6515763" cy="592048"/>
          </a:xfrm>
        </p:spPr>
        <p:txBody>
          <a:bodyPr>
            <a:spAutoFit/>
          </a:bodyPr>
          <a:lstStyle>
            <a:lvl1pPr marL="0" indent="0" algn="l">
              <a:buNone/>
              <a:defRPr sz="3600" cap="all" baseline="0">
                <a:solidFill>
                  <a:schemeClr val="tx1"/>
                </a:solidFill>
                <a:latin typeface="Abadi" panose="020B06040201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dirty="0"/>
              <a:t>LEERE FOLIE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E4695C-622D-4B0E-AAB8-A67087DC082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953599" y="2198168"/>
            <a:ext cx="3876675" cy="4021223"/>
          </a:xfrm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Produktbild</a:t>
            </a:r>
          </a:p>
        </p:txBody>
      </p:sp>
      <p:sp>
        <p:nvSpPr>
          <p:cNvPr id="30" name="Textplatzhalter 4">
            <a:extLst>
              <a:ext uri="{FF2B5EF4-FFF2-40B4-BE49-F238E27FC236}">
                <a16:creationId xmlns:a16="http://schemas.microsoft.com/office/drawing/2014/main" id="{B7D0B951-0BCB-49F5-98C2-D6184DB0680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0404" y="1423988"/>
            <a:ext cx="5115584" cy="590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latin typeface="Abadi" panose="020B0604020104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6127156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1D74B3-5153-4162-B008-12ADB5C9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511070"/>
            <a:ext cx="2743200" cy="365125"/>
          </a:xfrm>
        </p:spPr>
        <p:txBody>
          <a:bodyPr/>
          <a:lstStyle/>
          <a:p>
            <a:fld id="{DF34B1CE-B98B-48A1-9EB0-3522A896DF57}" type="slidenum">
              <a:rPr lang="de-AT" smtClean="0"/>
              <a:t>‹Nr.›</a:t>
            </a:fld>
            <a:endParaRPr lang="de-AT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04552CE-1048-415A-82B2-1B398E51C2D8}"/>
              </a:ext>
            </a:extLst>
          </p:cNvPr>
          <p:cNvGrpSpPr/>
          <p:nvPr userDrawn="1"/>
        </p:nvGrpSpPr>
        <p:grpSpPr>
          <a:xfrm>
            <a:off x="10343059" y="6548955"/>
            <a:ext cx="1556378" cy="196469"/>
            <a:chOff x="10008973" y="634959"/>
            <a:chExt cx="2032726" cy="236942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FEE9EC25-96A8-47D0-9435-F1D35C7A8D2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008983" y="634959"/>
              <a:ext cx="2032714" cy="236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FF5730D4-E3EC-4389-9E4C-0B8F093F0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8985" y="634959"/>
              <a:ext cx="2032714" cy="236942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3EC43CA1-61E0-4405-B166-A53B2F268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79F957D5-496A-4354-87BE-E7B1914DA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23A3F61-D412-4065-A865-A5FA1848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BD04A473-E05B-4834-BE0C-A6EAEE924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26EAF5C4-FA49-4BA1-A6D9-3845912BA8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03D6AB5E-6D64-4CF5-9D30-AFCD4A396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016F4A-3F43-491D-9E5E-47D9A2042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30C34C4-BA89-4508-812F-2F512BD21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2" y="684149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09B6008-BE98-4054-8AA9-DC6892598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85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391270DB-4553-41AB-B0EC-295918EA2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FE268B44-6774-4630-B879-534414DCE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318DFB30-EE40-45DA-8B29-1A09C571E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1CF6634D-EA2A-41A2-8DC8-9C4C12521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10DEEF5C-ADBE-4A1D-90AB-8C203989D1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0D9E23B5-7A4C-4808-9380-7EE7D82A9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1C5AA94C-E400-466F-BC4C-20756C6CB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41DCB9D4-BF34-4B60-865D-1AE742564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3" y="684148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F41F7CD0-6F5A-42B8-AC96-C3EDFB3C2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73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B68B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</p:grpSp>
      <p:sp>
        <p:nvSpPr>
          <p:cNvPr id="26" name="Rechteck 3">
            <a:extLst>
              <a:ext uri="{FF2B5EF4-FFF2-40B4-BE49-F238E27FC236}">
                <a16:creationId xmlns:a16="http://schemas.microsoft.com/office/drawing/2014/main" id="{9E94BD64-B54A-438B-B8C2-C33E053A33DE}"/>
              </a:ext>
            </a:extLst>
          </p:cNvPr>
          <p:cNvSpPr/>
          <p:nvPr userDrawn="1"/>
        </p:nvSpPr>
        <p:spPr>
          <a:xfrm>
            <a:off x="-1410511" y="6662698"/>
            <a:ext cx="11603620" cy="82726"/>
          </a:xfrm>
          <a:custGeom>
            <a:avLst/>
            <a:gdLst>
              <a:gd name="connsiteX0" fmla="*/ 0 w 9917270"/>
              <a:gd name="connsiteY0" fmla="*/ 0 h 136867"/>
              <a:gd name="connsiteX1" fmla="*/ 9917270 w 9917270"/>
              <a:gd name="connsiteY1" fmla="*/ 0 h 136867"/>
              <a:gd name="connsiteX2" fmla="*/ 9917270 w 9917270"/>
              <a:gd name="connsiteY2" fmla="*/ 136867 h 136867"/>
              <a:gd name="connsiteX3" fmla="*/ 0 w 9917270"/>
              <a:gd name="connsiteY3" fmla="*/ 136867 h 136867"/>
              <a:gd name="connsiteX4" fmla="*/ 0 w 9917270"/>
              <a:gd name="connsiteY4" fmla="*/ 0 h 136867"/>
              <a:gd name="connsiteX0" fmla="*/ 0 w 9917270"/>
              <a:gd name="connsiteY0" fmla="*/ 0 h 145493"/>
              <a:gd name="connsiteX1" fmla="*/ 9917270 w 9917270"/>
              <a:gd name="connsiteY1" fmla="*/ 0 h 145493"/>
              <a:gd name="connsiteX2" fmla="*/ 9900017 w 9917270"/>
              <a:gd name="connsiteY2" fmla="*/ 145493 h 145493"/>
              <a:gd name="connsiteX3" fmla="*/ 0 w 9917270"/>
              <a:gd name="connsiteY3" fmla="*/ 136867 h 145493"/>
              <a:gd name="connsiteX4" fmla="*/ 0 w 9917270"/>
              <a:gd name="connsiteY4" fmla="*/ 0 h 145493"/>
              <a:gd name="connsiteX0" fmla="*/ 0 w 9900017"/>
              <a:gd name="connsiteY0" fmla="*/ 0 h 145493"/>
              <a:gd name="connsiteX1" fmla="*/ 9701609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900017"/>
              <a:gd name="connsiteY0" fmla="*/ 0 h 145493"/>
              <a:gd name="connsiteX1" fmla="*/ 9787873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812468"/>
              <a:gd name="connsiteY0" fmla="*/ 0 h 151332"/>
              <a:gd name="connsiteX1" fmla="*/ 9787873 w 9812468"/>
              <a:gd name="connsiteY1" fmla="*/ 8627 h 151332"/>
              <a:gd name="connsiteX2" fmla="*/ 9812468 w 9812468"/>
              <a:gd name="connsiteY2" fmla="*/ 151332 h 151332"/>
              <a:gd name="connsiteX3" fmla="*/ 0 w 9812468"/>
              <a:gd name="connsiteY3" fmla="*/ 136867 h 151332"/>
              <a:gd name="connsiteX4" fmla="*/ 0 w 9812468"/>
              <a:gd name="connsiteY4" fmla="*/ 0 h 151332"/>
              <a:gd name="connsiteX0" fmla="*/ 0 w 9890013"/>
              <a:gd name="connsiteY0" fmla="*/ 0 h 151332"/>
              <a:gd name="connsiteX1" fmla="*/ 9890013 w 9890013"/>
              <a:gd name="connsiteY1" fmla="*/ 14465 h 151332"/>
              <a:gd name="connsiteX2" fmla="*/ 9812468 w 9890013"/>
              <a:gd name="connsiteY2" fmla="*/ 151332 h 151332"/>
              <a:gd name="connsiteX3" fmla="*/ 0 w 9890013"/>
              <a:gd name="connsiteY3" fmla="*/ 136867 h 151332"/>
              <a:gd name="connsiteX4" fmla="*/ 0 w 9890013"/>
              <a:gd name="connsiteY4" fmla="*/ 0 h 151332"/>
              <a:gd name="connsiteX0" fmla="*/ 0 w 9875422"/>
              <a:gd name="connsiteY0" fmla="*/ 0 h 151332"/>
              <a:gd name="connsiteX1" fmla="*/ 9875422 w 9875422"/>
              <a:gd name="connsiteY1" fmla="*/ 20304 h 151332"/>
              <a:gd name="connsiteX2" fmla="*/ 9812468 w 9875422"/>
              <a:gd name="connsiteY2" fmla="*/ 151332 h 151332"/>
              <a:gd name="connsiteX3" fmla="*/ 0 w 9875422"/>
              <a:gd name="connsiteY3" fmla="*/ 136867 h 151332"/>
              <a:gd name="connsiteX4" fmla="*/ 0 w 9875422"/>
              <a:gd name="connsiteY4" fmla="*/ 0 h 15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5422" h="151332">
                <a:moveTo>
                  <a:pt x="0" y="0"/>
                </a:moveTo>
                <a:lnTo>
                  <a:pt x="9875422" y="20304"/>
                </a:lnTo>
                <a:lnTo>
                  <a:pt x="9812468" y="151332"/>
                </a:lnTo>
                <a:lnTo>
                  <a:pt x="0" y="13686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AFC81A">
                  <a:alpha val="0"/>
                </a:srgbClr>
              </a:gs>
              <a:gs pos="0">
                <a:srgbClr val="AFC81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B61CBAA-7B13-4C3E-AAA7-A179B4FB55FE}"/>
              </a:ext>
            </a:extLst>
          </p:cNvPr>
          <p:cNvSpPr/>
          <p:nvPr userDrawn="1"/>
        </p:nvSpPr>
        <p:spPr>
          <a:xfrm>
            <a:off x="885088" y="6577056"/>
            <a:ext cx="216000" cy="19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7FCCB42-DF44-4660-9FBD-3AD9A2F0A9E7}"/>
              </a:ext>
            </a:extLst>
          </p:cNvPr>
          <p:cNvCxnSpPr>
            <a:cxnSpLocks/>
          </p:cNvCxnSpPr>
          <p:nvPr userDrawn="1"/>
        </p:nvCxnSpPr>
        <p:spPr>
          <a:xfrm>
            <a:off x="874355" y="640869"/>
            <a:ext cx="0" cy="592048"/>
          </a:xfrm>
          <a:prstGeom prst="line">
            <a:avLst/>
          </a:prstGeom>
          <a:ln w="38100">
            <a:solidFill>
              <a:srgbClr val="AFC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Untertitel 2">
            <a:extLst>
              <a:ext uri="{FF2B5EF4-FFF2-40B4-BE49-F238E27FC236}">
                <a16:creationId xmlns:a16="http://schemas.microsoft.com/office/drawing/2014/main" id="{6E3314C5-8021-4C8A-9AA5-3DDDAED99D04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980403" y="648310"/>
            <a:ext cx="6515763" cy="592048"/>
          </a:xfrm>
        </p:spPr>
        <p:txBody>
          <a:bodyPr>
            <a:spAutoFit/>
          </a:bodyPr>
          <a:lstStyle>
            <a:lvl1pPr marL="0" indent="0" algn="l">
              <a:buNone/>
              <a:defRPr sz="3600" cap="all" baseline="0">
                <a:solidFill>
                  <a:schemeClr val="tx1"/>
                </a:solidFill>
                <a:latin typeface="Abadi" panose="020B06040201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dirty="0"/>
              <a:t>LEERE FOLIE</a:t>
            </a:r>
          </a:p>
        </p:txBody>
      </p:sp>
    </p:spTree>
    <p:extLst>
      <p:ext uri="{BB962C8B-B14F-4D97-AF65-F5344CB8AC3E}">
        <p14:creationId xmlns:p14="http://schemas.microsoft.com/office/powerpoint/2010/main" val="75979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folie durchgängig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F7959944-DD8E-45F4-91C7-9B0EDAF22BE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80404" y="648310"/>
            <a:ext cx="9144000" cy="592048"/>
          </a:xfrm>
        </p:spPr>
        <p:txBody>
          <a:bodyPr>
            <a:spAutoFit/>
          </a:bodyPr>
          <a:lstStyle>
            <a:lvl1pPr marL="0" indent="0" algn="l">
              <a:buNone/>
              <a:defRPr sz="3600" cap="all" baseline="0">
                <a:solidFill>
                  <a:schemeClr val="tx1"/>
                </a:solidFill>
                <a:latin typeface="Abadi" panose="020B06040201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INFOFOLIE DURCHGÄNGIGES BILD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63EDAE-BAB1-4CC4-9B59-4469029C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511070"/>
            <a:ext cx="2743200" cy="365125"/>
          </a:xfrm>
        </p:spPr>
        <p:txBody>
          <a:bodyPr/>
          <a:lstStyle/>
          <a:p>
            <a:fld id="{DF34B1CE-B98B-48A1-9EB0-3522A896DF57}" type="slidenum">
              <a:rPr lang="de-AT" smtClean="0"/>
              <a:t>‹Nr.›</a:t>
            </a:fld>
            <a:endParaRPr lang="de-AT" dirty="0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2ACB87E-F590-42D5-B746-9D1629D29D24}"/>
              </a:ext>
            </a:extLst>
          </p:cNvPr>
          <p:cNvCxnSpPr>
            <a:cxnSpLocks/>
          </p:cNvCxnSpPr>
          <p:nvPr userDrawn="1"/>
        </p:nvCxnSpPr>
        <p:spPr>
          <a:xfrm>
            <a:off x="874355" y="640869"/>
            <a:ext cx="0" cy="592048"/>
          </a:xfrm>
          <a:prstGeom prst="line">
            <a:avLst/>
          </a:prstGeom>
          <a:ln w="38100">
            <a:solidFill>
              <a:srgbClr val="AFC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63E03DA-5656-4AED-AAF0-3A03C1029E38}"/>
              </a:ext>
            </a:extLst>
          </p:cNvPr>
          <p:cNvGrpSpPr/>
          <p:nvPr userDrawn="1"/>
        </p:nvGrpSpPr>
        <p:grpSpPr>
          <a:xfrm>
            <a:off x="10343059" y="6548955"/>
            <a:ext cx="1556378" cy="196469"/>
            <a:chOff x="10008973" y="634959"/>
            <a:chExt cx="2032726" cy="236942"/>
          </a:xfrm>
        </p:grpSpPr>
        <p:sp>
          <p:nvSpPr>
            <p:cNvPr id="32" name="AutoShape 3">
              <a:extLst>
                <a:ext uri="{FF2B5EF4-FFF2-40B4-BE49-F238E27FC236}">
                  <a16:creationId xmlns:a16="http://schemas.microsoft.com/office/drawing/2014/main" id="{95C6E82B-9E85-4C04-BB81-A0FB49FB486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008983" y="634959"/>
              <a:ext cx="2032714" cy="236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4" name="Rectangle 5">
              <a:extLst>
                <a:ext uri="{FF2B5EF4-FFF2-40B4-BE49-F238E27FC236}">
                  <a16:creationId xmlns:a16="http://schemas.microsoft.com/office/drawing/2014/main" id="{1601DA44-AC75-4513-A4B7-1F737AA96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8985" y="634959"/>
              <a:ext cx="2032714" cy="236942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E0DA06D2-9614-46F3-913B-A0752B62A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A9FF650F-3A40-4A72-9627-3F3FFDD06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6EF4B57F-BFC8-41A3-9940-D53A32BF5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DAA858EC-0D6C-4CA6-A66B-5FC2EE23E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721FF971-6208-4E2D-81D3-0BF42682ED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C8D056A7-6F12-4ECA-A5B8-F1F01B6C2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0109C17C-8551-4A5F-A266-C44B27710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EE34ED3C-EAFA-4E4A-B646-687D91BC3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2" y="684149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94B1AFF6-A3B7-4D4C-A1B1-89D41B9EE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85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44" name="Freeform 15">
              <a:extLst>
                <a:ext uri="{FF2B5EF4-FFF2-40B4-BE49-F238E27FC236}">
                  <a16:creationId xmlns:a16="http://schemas.microsoft.com/office/drawing/2014/main" id="{77130944-EED8-4316-8488-E3FE6DC29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BDB868B6-41E8-4C75-A2EF-9258386A5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46" name="Freeform 17">
              <a:extLst>
                <a:ext uri="{FF2B5EF4-FFF2-40B4-BE49-F238E27FC236}">
                  <a16:creationId xmlns:a16="http://schemas.microsoft.com/office/drawing/2014/main" id="{ECE84AE6-564D-4769-B807-75A562005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E34BCED9-53AD-4442-BEF1-E868B661F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48" name="Freeform 19">
              <a:extLst>
                <a:ext uri="{FF2B5EF4-FFF2-40B4-BE49-F238E27FC236}">
                  <a16:creationId xmlns:a16="http://schemas.microsoft.com/office/drawing/2014/main" id="{D7211777-69D3-41A2-AA46-5738E0CAA9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49" name="Freeform 20">
              <a:extLst>
                <a:ext uri="{FF2B5EF4-FFF2-40B4-BE49-F238E27FC236}">
                  <a16:creationId xmlns:a16="http://schemas.microsoft.com/office/drawing/2014/main" id="{78120A48-9C54-46CA-B312-957758FB2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50" name="Freeform 21">
              <a:extLst>
                <a:ext uri="{FF2B5EF4-FFF2-40B4-BE49-F238E27FC236}">
                  <a16:creationId xmlns:a16="http://schemas.microsoft.com/office/drawing/2014/main" id="{21585777-7A8A-4BE5-9A38-98383FFB2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51" name="Freeform 22">
              <a:extLst>
                <a:ext uri="{FF2B5EF4-FFF2-40B4-BE49-F238E27FC236}">
                  <a16:creationId xmlns:a16="http://schemas.microsoft.com/office/drawing/2014/main" id="{18EBDF58-7EC0-48FE-9B6C-496E41FE6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3" y="684148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52" name="Freeform 23">
              <a:extLst>
                <a:ext uri="{FF2B5EF4-FFF2-40B4-BE49-F238E27FC236}">
                  <a16:creationId xmlns:a16="http://schemas.microsoft.com/office/drawing/2014/main" id="{CE17235E-F88E-48C2-96EF-AD313300D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73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B68B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</p:grpSp>
      <p:sp>
        <p:nvSpPr>
          <p:cNvPr id="53" name="Rechteck 3">
            <a:extLst>
              <a:ext uri="{FF2B5EF4-FFF2-40B4-BE49-F238E27FC236}">
                <a16:creationId xmlns:a16="http://schemas.microsoft.com/office/drawing/2014/main" id="{80F62921-E707-4C5D-8EFC-84B1092F27E2}"/>
              </a:ext>
            </a:extLst>
          </p:cNvPr>
          <p:cNvSpPr/>
          <p:nvPr userDrawn="1"/>
        </p:nvSpPr>
        <p:spPr>
          <a:xfrm>
            <a:off x="-1410511" y="6662698"/>
            <a:ext cx="11603620" cy="82726"/>
          </a:xfrm>
          <a:custGeom>
            <a:avLst/>
            <a:gdLst>
              <a:gd name="connsiteX0" fmla="*/ 0 w 9917270"/>
              <a:gd name="connsiteY0" fmla="*/ 0 h 136867"/>
              <a:gd name="connsiteX1" fmla="*/ 9917270 w 9917270"/>
              <a:gd name="connsiteY1" fmla="*/ 0 h 136867"/>
              <a:gd name="connsiteX2" fmla="*/ 9917270 w 9917270"/>
              <a:gd name="connsiteY2" fmla="*/ 136867 h 136867"/>
              <a:gd name="connsiteX3" fmla="*/ 0 w 9917270"/>
              <a:gd name="connsiteY3" fmla="*/ 136867 h 136867"/>
              <a:gd name="connsiteX4" fmla="*/ 0 w 9917270"/>
              <a:gd name="connsiteY4" fmla="*/ 0 h 136867"/>
              <a:gd name="connsiteX0" fmla="*/ 0 w 9917270"/>
              <a:gd name="connsiteY0" fmla="*/ 0 h 145493"/>
              <a:gd name="connsiteX1" fmla="*/ 9917270 w 9917270"/>
              <a:gd name="connsiteY1" fmla="*/ 0 h 145493"/>
              <a:gd name="connsiteX2" fmla="*/ 9900017 w 9917270"/>
              <a:gd name="connsiteY2" fmla="*/ 145493 h 145493"/>
              <a:gd name="connsiteX3" fmla="*/ 0 w 9917270"/>
              <a:gd name="connsiteY3" fmla="*/ 136867 h 145493"/>
              <a:gd name="connsiteX4" fmla="*/ 0 w 9917270"/>
              <a:gd name="connsiteY4" fmla="*/ 0 h 145493"/>
              <a:gd name="connsiteX0" fmla="*/ 0 w 9900017"/>
              <a:gd name="connsiteY0" fmla="*/ 0 h 145493"/>
              <a:gd name="connsiteX1" fmla="*/ 9701609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900017"/>
              <a:gd name="connsiteY0" fmla="*/ 0 h 145493"/>
              <a:gd name="connsiteX1" fmla="*/ 9787873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812468"/>
              <a:gd name="connsiteY0" fmla="*/ 0 h 151332"/>
              <a:gd name="connsiteX1" fmla="*/ 9787873 w 9812468"/>
              <a:gd name="connsiteY1" fmla="*/ 8627 h 151332"/>
              <a:gd name="connsiteX2" fmla="*/ 9812468 w 9812468"/>
              <a:gd name="connsiteY2" fmla="*/ 151332 h 151332"/>
              <a:gd name="connsiteX3" fmla="*/ 0 w 9812468"/>
              <a:gd name="connsiteY3" fmla="*/ 136867 h 151332"/>
              <a:gd name="connsiteX4" fmla="*/ 0 w 9812468"/>
              <a:gd name="connsiteY4" fmla="*/ 0 h 151332"/>
              <a:gd name="connsiteX0" fmla="*/ 0 w 9890013"/>
              <a:gd name="connsiteY0" fmla="*/ 0 h 151332"/>
              <a:gd name="connsiteX1" fmla="*/ 9890013 w 9890013"/>
              <a:gd name="connsiteY1" fmla="*/ 14465 h 151332"/>
              <a:gd name="connsiteX2" fmla="*/ 9812468 w 9890013"/>
              <a:gd name="connsiteY2" fmla="*/ 151332 h 151332"/>
              <a:gd name="connsiteX3" fmla="*/ 0 w 9890013"/>
              <a:gd name="connsiteY3" fmla="*/ 136867 h 151332"/>
              <a:gd name="connsiteX4" fmla="*/ 0 w 9890013"/>
              <a:gd name="connsiteY4" fmla="*/ 0 h 151332"/>
              <a:gd name="connsiteX0" fmla="*/ 0 w 9875422"/>
              <a:gd name="connsiteY0" fmla="*/ 0 h 151332"/>
              <a:gd name="connsiteX1" fmla="*/ 9875422 w 9875422"/>
              <a:gd name="connsiteY1" fmla="*/ 20304 h 151332"/>
              <a:gd name="connsiteX2" fmla="*/ 9812468 w 9875422"/>
              <a:gd name="connsiteY2" fmla="*/ 151332 h 151332"/>
              <a:gd name="connsiteX3" fmla="*/ 0 w 9875422"/>
              <a:gd name="connsiteY3" fmla="*/ 136867 h 151332"/>
              <a:gd name="connsiteX4" fmla="*/ 0 w 9875422"/>
              <a:gd name="connsiteY4" fmla="*/ 0 h 15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5422" h="151332">
                <a:moveTo>
                  <a:pt x="0" y="0"/>
                </a:moveTo>
                <a:lnTo>
                  <a:pt x="9875422" y="20304"/>
                </a:lnTo>
                <a:lnTo>
                  <a:pt x="9812468" y="151332"/>
                </a:lnTo>
                <a:lnTo>
                  <a:pt x="0" y="13686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AFC81A">
                  <a:alpha val="0"/>
                </a:srgbClr>
              </a:gs>
              <a:gs pos="0">
                <a:srgbClr val="AFC81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79FA1948-5426-4955-899D-77CBCB2A87E0}"/>
              </a:ext>
            </a:extLst>
          </p:cNvPr>
          <p:cNvSpPr/>
          <p:nvPr userDrawn="1"/>
        </p:nvSpPr>
        <p:spPr>
          <a:xfrm>
            <a:off x="885088" y="6577056"/>
            <a:ext cx="216000" cy="19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8" name="Textplatzhalter 3">
            <a:extLst>
              <a:ext uri="{FF2B5EF4-FFF2-40B4-BE49-F238E27FC236}">
                <a16:creationId xmlns:a16="http://schemas.microsoft.com/office/drawing/2014/main" id="{089BDDD9-9E9B-4849-A3DA-BC4E07C3F6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85016" y="5385867"/>
            <a:ext cx="2219325" cy="313932"/>
          </a:xfrm>
        </p:spPr>
        <p:txBody>
          <a:bodyPr>
            <a:noAutofit/>
          </a:bodyPr>
          <a:lstStyle>
            <a:lvl1pPr marL="0" indent="0" algn="ctr">
              <a:buNone/>
              <a:defRPr sz="1600" b="1" cap="all" baseline="0">
                <a:latin typeface="Abadi" panose="020B0604020104020204" pitchFamily="34" charset="0"/>
              </a:defRPr>
            </a:lvl1pPr>
          </a:lstStyle>
          <a:p>
            <a:pPr lvl="0"/>
            <a:r>
              <a:rPr lang="de-AT" dirty="0"/>
              <a:t>BESCHRIFTUNG</a:t>
            </a:r>
          </a:p>
        </p:txBody>
      </p:sp>
      <p:sp>
        <p:nvSpPr>
          <p:cNvPr id="55" name="Bildplatzhalter 34">
            <a:extLst>
              <a:ext uri="{FF2B5EF4-FFF2-40B4-BE49-F238E27FC236}">
                <a16:creationId xmlns:a16="http://schemas.microsoft.com/office/drawing/2014/main" id="{93BE35F5-FD1B-4DCD-9373-41189C9AB6A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1341439"/>
            <a:ext cx="12192000" cy="3382962"/>
          </a:xfrm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Längliches Bild</a:t>
            </a:r>
          </a:p>
        </p:txBody>
      </p:sp>
      <p:sp>
        <p:nvSpPr>
          <p:cNvPr id="33" name="Textplatzhalter 3">
            <a:extLst>
              <a:ext uri="{FF2B5EF4-FFF2-40B4-BE49-F238E27FC236}">
                <a16:creationId xmlns:a16="http://schemas.microsoft.com/office/drawing/2014/main" id="{0F1D4E8C-C004-47D7-B11E-53E592E353E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21758" y="5385868"/>
            <a:ext cx="2219325" cy="313932"/>
          </a:xfrm>
        </p:spPr>
        <p:txBody>
          <a:bodyPr>
            <a:noAutofit/>
          </a:bodyPr>
          <a:lstStyle>
            <a:lvl1pPr marL="0" indent="0" algn="ctr">
              <a:buNone/>
              <a:defRPr sz="1600" b="1" cap="all" baseline="0">
                <a:latin typeface="Abadi" panose="020B0604020104020204" pitchFamily="34" charset="0"/>
              </a:defRPr>
            </a:lvl1pPr>
          </a:lstStyle>
          <a:p>
            <a:pPr lvl="0"/>
            <a:r>
              <a:rPr lang="de-AT" dirty="0"/>
              <a:t>BESCHRIFTUNG</a:t>
            </a:r>
          </a:p>
        </p:txBody>
      </p:sp>
      <p:sp>
        <p:nvSpPr>
          <p:cNvPr id="56" name="Textplatzhalter 3">
            <a:extLst>
              <a:ext uri="{FF2B5EF4-FFF2-40B4-BE49-F238E27FC236}">
                <a16:creationId xmlns:a16="http://schemas.microsoft.com/office/drawing/2014/main" id="{E9ED8FDA-7A09-49A5-9208-CC933AA88E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48274" y="5385868"/>
            <a:ext cx="2219325" cy="313932"/>
          </a:xfrm>
        </p:spPr>
        <p:txBody>
          <a:bodyPr>
            <a:noAutofit/>
          </a:bodyPr>
          <a:lstStyle>
            <a:lvl1pPr marL="0" indent="0" algn="ctr">
              <a:buNone/>
              <a:defRPr sz="1600" b="1" cap="all" baseline="0">
                <a:latin typeface="Abadi" panose="020B0604020104020204" pitchFamily="34" charset="0"/>
              </a:defRPr>
            </a:lvl1pPr>
          </a:lstStyle>
          <a:p>
            <a:pPr lvl="0"/>
            <a:r>
              <a:rPr lang="de-AT" dirty="0"/>
              <a:t>BESCHRIFTUNG</a:t>
            </a:r>
          </a:p>
        </p:txBody>
      </p:sp>
      <p:sp>
        <p:nvSpPr>
          <p:cNvPr id="64" name="Textplatzhalter 3">
            <a:extLst>
              <a:ext uri="{FF2B5EF4-FFF2-40B4-BE49-F238E27FC236}">
                <a16:creationId xmlns:a16="http://schemas.microsoft.com/office/drawing/2014/main" id="{58E789CC-14F4-43AF-8E27-14342045E66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21758" y="5660005"/>
            <a:ext cx="2219325" cy="313932"/>
          </a:xfrm>
        </p:spPr>
        <p:txBody>
          <a:bodyPr>
            <a:noAutofit/>
          </a:bodyPr>
          <a:lstStyle>
            <a:lvl1pPr marL="0" indent="0" algn="ctr">
              <a:buNone/>
              <a:defRPr sz="1600" b="0" cap="none" baseline="0">
                <a:latin typeface="Abadi" panose="020B0604020104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</p:txBody>
      </p:sp>
      <p:sp>
        <p:nvSpPr>
          <p:cNvPr id="65" name="Textplatzhalter 3">
            <a:extLst>
              <a:ext uri="{FF2B5EF4-FFF2-40B4-BE49-F238E27FC236}">
                <a16:creationId xmlns:a16="http://schemas.microsoft.com/office/drawing/2014/main" id="{223514BF-A39A-4A80-8C27-F7BA54F841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5016" y="5660005"/>
            <a:ext cx="2219325" cy="313932"/>
          </a:xfrm>
        </p:spPr>
        <p:txBody>
          <a:bodyPr>
            <a:noAutofit/>
          </a:bodyPr>
          <a:lstStyle>
            <a:lvl1pPr marL="0" indent="0" algn="ctr">
              <a:buNone/>
              <a:defRPr sz="1600" b="0" cap="none" baseline="0">
                <a:latin typeface="Abadi" panose="020B0604020104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</p:txBody>
      </p:sp>
      <p:sp>
        <p:nvSpPr>
          <p:cNvPr id="66" name="Textplatzhalter 3">
            <a:extLst>
              <a:ext uri="{FF2B5EF4-FFF2-40B4-BE49-F238E27FC236}">
                <a16:creationId xmlns:a16="http://schemas.microsoft.com/office/drawing/2014/main" id="{0B2150B2-5B45-4864-8F7A-4CC956350BB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8274" y="5660005"/>
            <a:ext cx="2219325" cy="313932"/>
          </a:xfrm>
        </p:spPr>
        <p:txBody>
          <a:bodyPr>
            <a:noAutofit/>
          </a:bodyPr>
          <a:lstStyle>
            <a:lvl1pPr marL="0" indent="0" algn="ctr">
              <a:buNone/>
              <a:defRPr sz="1600" b="0" cap="none" baseline="0">
                <a:latin typeface="Abadi" panose="020B0604020104020204" pitchFamily="34" charset="0"/>
              </a:defRPr>
            </a:lvl1pPr>
          </a:lstStyle>
          <a:p>
            <a:pPr lvl="0"/>
            <a:r>
              <a:rPr lang="de-AT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02430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976" userDrawn="1">
          <p15:clr>
            <a:srgbClr val="FBAE40"/>
          </p15:clr>
        </p15:guide>
        <p15:guide id="3" orient="horz" pos="84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4B59B5-4467-4DA2-8A69-0D6DF549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511069"/>
            <a:ext cx="2743200" cy="365125"/>
          </a:xfrm>
        </p:spPr>
        <p:txBody>
          <a:bodyPr/>
          <a:lstStyle/>
          <a:p>
            <a:fld id="{DF34B1CE-B98B-48A1-9EB0-3522A896DF57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A494247-BC00-4CA7-806F-0505437E951F}"/>
              </a:ext>
            </a:extLst>
          </p:cNvPr>
          <p:cNvCxnSpPr>
            <a:cxnSpLocks/>
          </p:cNvCxnSpPr>
          <p:nvPr userDrawn="1"/>
        </p:nvCxnSpPr>
        <p:spPr>
          <a:xfrm>
            <a:off x="874355" y="640869"/>
            <a:ext cx="0" cy="592048"/>
          </a:xfrm>
          <a:prstGeom prst="line">
            <a:avLst/>
          </a:prstGeom>
          <a:ln w="38100">
            <a:solidFill>
              <a:srgbClr val="AFC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Untertitel 2">
            <a:extLst>
              <a:ext uri="{FF2B5EF4-FFF2-40B4-BE49-F238E27FC236}">
                <a16:creationId xmlns:a16="http://schemas.microsoft.com/office/drawing/2014/main" id="{0D21F413-6D81-4770-AEF0-67AEE21E4694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980404" y="648310"/>
            <a:ext cx="9144000" cy="592048"/>
          </a:xfrm>
        </p:spPr>
        <p:txBody>
          <a:bodyPr>
            <a:spAutoFit/>
          </a:bodyPr>
          <a:lstStyle>
            <a:lvl1pPr marL="0" indent="0" algn="l">
              <a:buNone/>
              <a:defRPr sz="3600" cap="all" baseline="0">
                <a:solidFill>
                  <a:schemeClr val="tx1"/>
                </a:solidFill>
                <a:latin typeface="Abadi" panose="020B06040201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ÜBERSICHTSFOLIE</a:t>
            </a:r>
            <a:endParaRPr lang="de-AT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57B62D3-FFC7-4821-A150-DDF444567882}"/>
              </a:ext>
            </a:extLst>
          </p:cNvPr>
          <p:cNvGrpSpPr/>
          <p:nvPr userDrawn="1"/>
        </p:nvGrpSpPr>
        <p:grpSpPr>
          <a:xfrm>
            <a:off x="10343059" y="6548955"/>
            <a:ext cx="1556378" cy="196469"/>
            <a:chOff x="10008973" y="634959"/>
            <a:chExt cx="2032726" cy="236942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64A43C44-64FA-4362-8DBC-F76DD70F5DD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008983" y="634959"/>
              <a:ext cx="2032714" cy="236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4BA5EFB-8902-482D-A561-3C6FE46E5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8985" y="634959"/>
              <a:ext cx="2032714" cy="236942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E7B01A6-2666-421B-9AFB-BEC5F3D8D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848E67C6-23CC-4531-AB1A-326E71A97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96FF1B2-9146-449B-B84C-D9A2EB841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814941E-6796-4FDD-98A1-AA8C75583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6E93977-A3CB-4263-BE85-B91DC7AE49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FCFC933-83B2-4733-847C-1B40032E5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15C1EE8-24A6-4661-8B40-5706F3980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5F773C2-9885-4D6B-8B13-3461DD639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2" y="684149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E5FBAB0-7FAC-4BBA-85E6-82278372C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85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20A3D06-0D36-4B0F-9C46-4D9214FB2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A670860-BF2B-4122-AD65-1D59BA042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DF050EF-FCCC-4772-B683-21D09B079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2AC10E6-9773-4BA4-9265-638E8ACE0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B6792109-3232-4E68-82FA-84144E8EF8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891AD10-1640-4F6E-A2B3-6E17E45E4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A211D015-EF57-4E1E-8003-823D231F7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87D5213-F56F-40CB-94AD-07D5B1629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3" y="684148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4651BBB8-4223-49C8-83B6-B6A016F9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73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B68B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</p:grpSp>
      <p:sp>
        <p:nvSpPr>
          <p:cNvPr id="30" name="Rechteck 3">
            <a:extLst>
              <a:ext uri="{FF2B5EF4-FFF2-40B4-BE49-F238E27FC236}">
                <a16:creationId xmlns:a16="http://schemas.microsoft.com/office/drawing/2014/main" id="{96A69343-B812-4F38-AF92-104E98E09A7F}"/>
              </a:ext>
            </a:extLst>
          </p:cNvPr>
          <p:cNvSpPr/>
          <p:nvPr userDrawn="1"/>
        </p:nvSpPr>
        <p:spPr>
          <a:xfrm>
            <a:off x="-1410511" y="6662698"/>
            <a:ext cx="11603620" cy="82726"/>
          </a:xfrm>
          <a:custGeom>
            <a:avLst/>
            <a:gdLst>
              <a:gd name="connsiteX0" fmla="*/ 0 w 9917270"/>
              <a:gd name="connsiteY0" fmla="*/ 0 h 136867"/>
              <a:gd name="connsiteX1" fmla="*/ 9917270 w 9917270"/>
              <a:gd name="connsiteY1" fmla="*/ 0 h 136867"/>
              <a:gd name="connsiteX2" fmla="*/ 9917270 w 9917270"/>
              <a:gd name="connsiteY2" fmla="*/ 136867 h 136867"/>
              <a:gd name="connsiteX3" fmla="*/ 0 w 9917270"/>
              <a:gd name="connsiteY3" fmla="*/ 136867 h 136867"/>
              <a:gd name="connsiteX4" fmla="*/ 0 w 9917270"/>
              <a:gd name="connsiteY4" fmla="*/ 0 h 136867"/>
              <a:gd name="connsiteX0" fmla="*/ 0 w 9917270"/>
              <a:gd name="connsiteY0" fmla="*/ 0 h 145493"/>
              <a:gd name="connsiteX1" fmla="*/ 9917270 w 9917270"/>
              <a:gd name="connsiteY1" fmla="*/ 0 h 145493"/>
              <a:gd name="connsiteX2" fmla="*/ 9900017 w 9917270"/>
              <a:gd name="connsiteY2" fmla="*/ 145493 h 145493"/>
              <a:gd name="connsiteX3" fmla="*/ 0 w 9917270"/>
              <a:gd name="connsiteY3" fmla="*/ 136867 h 145493"/>
              <a:gd name="connsiteX4" fmla="*/ 0 w 9917270"/>
              <a:gd name="connsiteY4" fmla="*/ 0 h 145493"/>
              <a:gd name="connsiteX0" fmla="*/ 0 w 9900017"/>
              <a:gd name="connsiteY0" fmla="*/ 0 h 145493"/>
              <a:gd name="connsiteX1" fmla="*/ 9701609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900017"/>
              <a:gd name="connsiteY0" fmla="*/ 0 h 145493"/>
              <a:gd name="connsiteX1" fmla="*/ 9787873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812468"/>
              <a:gd name="connsiteY0" fmla="*/ 0 h 151332"/>
              <a:gd name="connsiteX1" fmla="*/ 9787873 w 9812468"/>
              <a:gd name="connsiteY1" fmla="*/ 8627 h 151332"/>
              <a:gd name="connsiteX2" fmla="*/ 9812468 w 9812468"/>
              <a:gd name="connsiteY2" fmla="*/ 151332 h 151332"/>
              <a:gd name="connsiteX3" fmla="*/ 0 w 9812468"/>
              <a:gd name="connsiteY3" fmla="*/ 136867 h 151332"/>
              <a:gd name="connsiteX4" fmla="*/ 0 w 9812468"/>
              <a:gd name="connsiteY4" fmla="*/ 0 h 151332"/>
              <a:gd name="connsiteX0" fmla="*/ 0 w 9890013"/>
              <a:gd name="connsiteY0" fmla="*/ 0 h 151332"/>
              <a:gd name="connsiteX1" fmla="*/ 9890013 w 9890013"/>
              <a:gd name="connsiteY1" fmla="*/ 14465 h 151332"/>
              <a:gd name="connsiteX2" fmla="*/ 9812468 w 9890013"/>
              <a:gd name="connsiteY2" fmla="*/ 151332 h 151332"/>
              <a:gd name="connsiteX3" fmla="*/ 0 w 9890013"/>
              <a:gd name="connsiteY3" fmla="*/ 136867 h 151332"/>
              <a:gd name="connsiteX4" fmla="*/ 0 w 9890013"/>
              <a:gd name="connsiteY4" fmla="*/ 0 h 151332"/>
              <a:gd name="connsiteX0" fmla="*/ 0 w 9875422"/>
              <a:gd name="connsiteY0" fmla="*/ 0 h 151332"/>
              <a:gd name="connsiteX1" fmla="*/ 9875422 w 9875422"/>
              <a:gd name="connsiteY1" fmla="*/ 20304 h 151332"/>
              <a:gd name="connsiteX2" fmla="*/ 9812468 w 9875422"/>
              <a:gd name="connsiteY2" fmla="*/ 151332 h 151332"/>
              <a:gd name="connsiteX3" fmla="*/ 0 w 9875422"/>
              <a:gd name="connsiteY3" fmla="*/ 136867 h 151332"/>
              <a:gd name="connsiteX4" fmla="*/ 0 w 9875422"/>
              <a:gd name="connsiteY4" fmla="*/ 0 h 15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5422" h="151332">
                <a:moveTo>
                  <a:pt x="0" y="0"/>
                </a:moveTo>
                <a:lnTo>
                  <a:pt x="9875422" y="20304"/>
                </a:lnTo>
                <a:lnTo>
                  <a:pt x="9812468" y="151332"/>
                </a:lnTo>
                <a:lnTo>
                  <a:pt x="0" y="13686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AFC81A">
                  <a:alpha val="0"/>
                </a:srgbClr>
              </a:gs>
              <a:gs pos="0">
                <a:srgbClr val="AFC81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AD973F2-B8A6-4D31-851E-C4B7957F041C}"/>
              </a:ext>
            </a:extLst>
          </p:cNvPr>
          <p:cNvSpPr/>
          <p:nvPr userDrawn="1"/>
        </p:nvSpPr>
        <p:spPr>
          <a:xfrm>
            <a:off x="885088" y="6577056"/>
            <a:ext cx="216000" cy="19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Bildplatzhalter 34">
            <a:extLst>
              <a:ext uri="{FF2B5EF4-FFF2-40B4-BE49-F238E27FC236}">
                <a16:creationId xmlns:a16="http://schemas.microsoft.com/office/drawing/2014/main" id="{3C9E649A-3CE9-49CA-B036-3B1D8A5571D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1773238"/>
            <a:ext cx="121920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Großes Übersichtsbild</a:t>
            </a:r>
          </a:p>
        </p:txBody>
      </p:sp>
    </p:spTree>
    <p:extLst>
      <p:ext uri="{BB962C8B-B14F-4D97-AF65-F5344CB8AC3E}">
        <p14:creationId xmlns:p14="http://schemas.microsoft.com/office/powerpoint/2010/main" val="757776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17" userDrawn="1">
          <p15:clr>
            <a:srgbClr val="FBAE40"/>
          </p15:clr>
        </p15:guide>
        <p15:guide id="2" orient="horz" pos="399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ktseite - 3 Punt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8A730F-7C6E-45FB-B6AC-13C95174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511067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F34B1CE-B98B-48A1-9EB0-3522A896DF57}" type="slidenum">
              <a:rPr lang="de-AT" smtClean="0"/>
              <a:pPr/>
              <a:t>‹Nr.›</a:t>
            </a:fld>
            <a:endParaRPr lang="de-AT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36E426F-8348-4210-B6FB-9E4941464FDD}"/>
              </a:ext>
            </a:extLst>
          </p:cNvPr>
          <p:cNvCxnSpPr>
            <a:cxnSpLocks/>
          </p:cNvCxnSpPr>
          <p:nvPr userDrawn="1"/>
        </p:nvCxnSpPr>
        <p:spPr>
          <a:xfrm>
            <a:off x="874355" y="640869"/>
            <a:ext cx="0" cy="592048"/>
          </a:xfrm>
          <a:prstGeom prst="line">
            <a:avLst/>
          </a:prstGeom>
          <a:ln w="38100">
            <a:solidFill>
              <a:srgbClr val="AFC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Untertitel 2">
            <a:extLst>
              <a:ext uri="{FF2B5EF4-FFF2-40B4-BE49-F238E27FC236}">
                <a16:creationId xmlns:a16="http://schemas.microsoft.com/office/drawing/2014/main" id="{F5B1FC1B-FF84-4E83-9A23-7B783D63BE3B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980404" y="648310"/>
            <a:ext cx="5115584" cy="592048"/>
          </a:xfrm>
        </p:spPr>
        <p:txBody>
          <a:bodyPr>
            <a:spAutoFit/>
          </a:bodyPr>
          <a:lstStyle>
            <a:lvl1pPr marL="0" indent="0" algn="l">
              <a:buNone/>
              <a:defRPr sz="3600" cap="all" baseline="0">
                <a:solidFill>
                  <a:schemeClr val="tx1"/>
                </a:solidFill>
                <a:latin typeface="Abadi" panose="020B06040201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PRODUKT</a:t>
            </a:r>
            <a:endParaRPr lang="de-AT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6C3E9F4-E075-443D-AFBE-B6AE05E026F9}"/>
              </a:ext>
            </a:extLst>
          </p:cNvPr>
          <p:cNvSpPr/>
          <p:nvPr userDrawn="1"/>
        </p:nvSpPr>
        <p:spPr>
          <a:xfrm>
            <a:off x="874355" y="1937722"/>
            <a:ext cx="637911" cy="637911"/>
          </a:xfrm>
          <a:prstGeom prst="ellipse">
            <a:avLst/>
          </a:prstGeom>
          <a:solidFill>
            <a:srgbClr val="0B68B6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0E9BAC8-B6FC-4615-9F2E-3822CF60F680}"/>
              </a:ext>
            </a:extLst>
          </p:cNvPr>
          <p:cNvSpPr/>
          <p:nvPr userDrawn="1"/>
        </p:nvSpPr>
        <p:spPr>
          <a:xfrm>
            <a:off x="874355" y="3426001"/>
            <a:ext cx="637911" cy="637911"/>
          </a:xfrm>
          <a:prstGeom prst="ellipse">
            <a:avLst/>
          </a:prstGeom>
          <a:solidFill>
            <a:srgbClr val="0B68B6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DB47FFC-6043-433B-B5EA-302DF3F9281A}"/>
              </a:ext>
            </a:extLst>
          </p:cNvPr>
          <p:cNvSpPr/>
          <p:nvPr userDrawn="1"/>
        </p:nvSpPr>
        <p:spPr>
          <a:xfrm>
            <a:off x="874355" y="4907325"/>
            <a:ext cx="637911" cy="637911"/>
          </a:xfrm>
          <a:prstGeom prst="ellipse">
            <a:avLst/>
          </a:prstGeom>
          <a:solidFill>
            <a:srgbClr val="0B68B6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948B6B7-76D7-44D8-A452-940B411470F8}"/>
              </a:ext>
            </a:extLst>
          </p:cNvPr>
          <p:cNvGrpSpPr/>
          <p:nvPr userDrawn="1"/>
        </p:nvGrpSpPr>
        <p:grpSpPr>
          <a:xfrm>
            <a:off x="10343059" y="6548955"/>
            <a:ext cx="1556378" cy="196469"/>
            <a:chOff x="10008973" y="634959"/>
            <a:chExt cx="2032726" cy="236942"/>
          </a:xfrm>
        </p:grpSpPr>
        <p:sp>
          <p:nvSpPr>
            <p:cNvPr id="22" name="AutoShape 3">
              <a:extLst>
                <a:ext uri="{FF2B5EF4-FFF2-40B4-BE49-F238E27FC236}">
                  <a16:creationId xmlns:a16="http://schemas.microsoft.com/office/drawing/2014/main" id="{B34B8919-DFCB-46B1-9814-3A7C7815FA7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008983" y="634959"/>
              <a:ext cx="2032714" cy="236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2003D03D-31CB-4B7B-B79F-505AEDBF3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8985" y="634959"/>
              <a:ext cx="2032714" cy="236942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563AB9DD-2188-470F-AB4F-DD38997A0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94514D5-1A02-4019-A111-A717A1320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F5BC1093-CE2C-4B3A-BBB1-C6D447CD6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813F8AF3-7824-4EBB-87E4-DD9802CA0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2ED0C330-6795-49BD-9A12-686149AFC2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29A33FB5-E545-4952-B417-3C5B1B149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0348A43C-9DBF-4ADF-AB19-9B9513D45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DB30A33E-69D5-478F-A591-692DC92BB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2" y="684149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054A8290-9F79-4EA2-A290-0EB57843F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85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8A8B1606-3AC4-4EAE-8B46-03CA7DF3A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7505FAA7-33AE-4FB7-B86A-FD4AE383C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5AF46654-693F-4A16-A0F5-AA138FC27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1FB7B254-A659-47CB-BDDB-3E5F034E6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82DC0344-7B0C-4B1D-83E9-7AB23DF43D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FDDCDC75-6006-46C8-BC90-C0AD0798A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9" name="Freeform 21">
              <a:extLst>
                <a:ext uri="{FF2B5EF4-FFF2-40B4-BE49-F238E27FC236}">
                  <a16:creationId xmlns:a16="http://schemas.microsoft.com/office/drawing/2014/main" id="{F24366C6-5737-4638-B005-284DEF9A5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DEB8DE54-A521-4338-A071-0ED0EB712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3" y="684148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0198234B-6C79-490B-9919-F49EF29F5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73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B68B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</p:grpSp>
      <p:sp>
        <p:nvSpPr>
          <p:cNvPr id="42" name="Rechteck 3">
            <a:extLst>
              <a:ext uri="{FF2B5EF4-FFF2-40B4-BE49-F238E27FC236}">
                <a16:creationId xmlns:a16="http://schemas.microsoft.com/office/drawing/2014/main" id="{ADA38CFF-D8C5-4BA2-A119-8423B8B5933B}"/>
              </a:ext>
            </a:extLst>
          </p:cNvPr>
          <p:cNvSpPr/>
          <p:nvPr userDrawn="1"/>
        </p:nvSpPr>
        <p:spPr>
          <a:xfrm>
            <a:off x="-1410511" y="6662698"/>
            <a:ext cx="11603620" cy="82726"/>
          </a:xfrm>
          <a:custGeom>
            <a:avLst/>
            <a:gdLst>
              <a:gd name="connsiteX0" fmla="*/ 0 w 9917270"/>
              <a:gd name="connsiteY0" fmla="*/ 0 h 136867"/>
              <a:gd name="connsiteX1" fmla="*/ 9917270 w 9917270"/>
              <a:gd name="connsiteY1" fmla="*/ 0 h 136867"/>
              <a:gd name="connsiteX2" fmla="*/ 9917270 w 9917270"/>
              <a:gd name="connsiteY2" fmla="*/ 136867 h 136867"/>
              <a:gd name="connsiteX3" fmla="*/ 0 w 9917270"/>
              <a:gd name="connsiteY3" fmla="*/ 136867 h 136867"/>
              <a:gd name="connsiteX4" fmla="*/ 0 w 9917270"/>
              <a:gd name="connsiteY4" fmla="*/ 0 h 136867"/>
              <a:gd name="connsiteX0" fmla="*/ 0 w 9917270"/>
              <a:gd name="connsiteY0" fmla="*/ 0 h 145493"/>
              <a:gd name="connsiteX1" fmla="*/ 9917270 w 9917270"/>
              <a:gd name="connsiteY1" fmla="*/ 0 h 145493"/>
              <a:gd name="connsiteX2" fmla="*/ 9900017 w 9917270"/>
              <a:gd name="connsiteY2" fmla="*/ 145493 h 145493"/>
              <a:gd name="connsiteX3" fmla="*/ 0 w 9917270"/>
              <a:gd name="connsiteY3" fmla="*/ 136867 h 145493"/>
              <a:gd name="connsiteX4" fmla="*/ 0 w 9917270"/>
              <a:gd name="connsiteY4" fmla="*/ 0 h 145493"/>
              <a:gd name="connsiteX0" fmla="*/ 0 w 9900017"/>
              <a:gd name="connsiteY0" fmla="*/ 0 h 145493"/>
              <a:gd name="connsiteX1" fmla="*/ 9701609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900017"/>
              <a:gd name="connsiteY0" fmla="*/ 0 h 145493"/>
              <a:gd name="connsiteX1" fmla="*/ 9787873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812468"/>
              <a:gd name="connsiteY0" fmla="*/ 0 h 151332"/>
              <a:gd name="connsiteX1" fmla="*/ 9787873 w 9812468"/>
              <a:gd name="connsiteY1" fmla="*/ 8627 h 151332"/>
              <a:gd name="connsiteX2" fmla="*/ 9812468 w 9812468"/>
              <a:gd name="connsiteY2" fmla="*/ 151332 h 151332"/>
              <a:gd name="connsiteX3" fmla="*/ 0 w 9812468"/>
              <a:gd name="connsiteY3" fmla="*/ 136867 h 151332"/>
              <a:gd name="connsiteX4" fmla="*/ 0 w 9812468"/>
              <a:gd name="connsiteY4" fmla="*/ 0 h 151332"/>
              <a:gd name="connsiteX0" fmla="*/ 0 w 9890013"/>
              <a:gd name="connsiteY0" fmla="*/ 0 h 151332"/>
              <a:gd name="connsiteX1" fmla="*/ 9890013 w 9890013"/>
              <a:gd name="connsiteY1" fmla="*/ 14465 h 151332"/>
              <a:gd name="connsiteX2" fmla="*/ 9812468 w 9890013"/>
              <a:gd name="connsiteY2" fmla="*/ 151332 h 151332"/>
              <a:gd name="connsiteX3" fmla="*/ 0 w 9890013"/>
              <a:gd name="connsiteY3" fmla="*/ 136867 h 151332"/>
              <a:gd name="connsiteX4" fmla="*/ 0 w 9890013"/>
              <a:gd name="connsiteY4" fmla="*/ 0 h 151332"/>
              <a:gd name="connsiteX0" fmla="*/ 0 w 9875422"/>
              <a:gd name="connsiteY0" fmla="*/ 0 h 151332"/>
              <a:gd name="connsiteX1" fmla="*/ 9875422 w 9875422"/>
              <a:gd name="connsiteY1" fmla="*/ 20304 h 151332"/>
              <a:gd name="connsiteX2" fmla="*/ 9812468 w 9875422"/>
              <a:gd name="connsiteY2" fmla="*/ 151332 h 151332"/>
              <a:gd name="connsiteX3" fmla="*/ 0 w 9875422"/>
              <a:gd name="connsiteY3" fmla="*/ 136867 h 151332"/>
              <a:gd name="connsiteX4" fmla="*/ 0 w 9875422"/>
              <a:gd name="connsiteY4" fmla="*/ 0 h 15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5422" h="151332">
                <a:moveTo>
                  <a:pt x="0" y="0"/>
                </a:moveTo>
                <a:lnTo>
                  <a:pt x="9875422" y="20304"/>
                </a:lnTo>
                <a:lnTo>
                  <a:pt x="9812468" y="151332"/>
                </a:lnTo>
                <a:lnTo>
                  <a:pt x="0" y="13686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AFC81A">
                  <a:alpha val="0"/>
                </a:srgbClr>
              </a:gs>
              <a:gs pos="0">
                <a:srgbClr val="AFC81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CA8888B9-96E0-41D3-B2EF-022FEBA5F97F}"/>
              </a:ext>
            </a:extLst>
          </p:cNvPr>
          <p:cNvSpPr/>
          <p:nvPr userDrawn="1"/>
        </p:nvSpPr>
        <p:spPr>
          <a:xfrm>
            <a:off x="885088" y="6577056"/>
            <a:ext cx="216000" cy="19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7B0276-FD20-4FA0-8894-8FE8E35257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30800" y="2001600"/>
            <a:ext cx="2160000" cy="341632"/>
          </a:xfrm>
        </p:spPr>
        <p:txBody>
          <a:bodyPr>
            <a:spAutoFit/>
          </a:bodyPr>
          <a:lstStyle>
            <a:lvl1pPr marL="0" indent="0" algn="l" defTabSz="914400" rtl="0" eaLnBrk="1" latinLnBrk="0" hangingPunct="1">
              <a:buNone/>
              <a:defRPr lang="de-AT" sz="1800" kern="1200" cap="all" baseline="0" dirty="0">
                <a:solidFill>
                  <a:srgbClr val="0B68B6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AT" dirty="0"/>
              <a:t>ÜBERSCHRIFT</a:t>
            </a:r>
          </a:p>
        </p:txBody>
      </p:sp>
      <p:sp>
        <p:nvSpPr>
          <p:cNvPr id="50" name="Textplatzhalter 2">
            <a:extLst>
              <a:ext uri="{FF2B5EF4-FFF2-40B4-BE49-F238E27FC236}">
                <a16:creationId xmlns:a16="http://schemas.microsoft.com/office/drawing/2014/main" id="{078D0036-F428-46DC-B18A-FF9D235029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30800" y="3535200"/>
            <a:ext cx="2160000" cy="341632"/>
          </a:xfrm>
        </p:spPr>
        <p:txBody>
          <a:bodyPr>
            <a:spAutoFit/>
          </a:bodyPr>
          <a:lstStyle>
            <a:lvl1pPr marL="0" indent="0" algn="l" defTabSz="914400" rtl="0" eaLnBrk="1" latinLnBrk="0" hangingPunct="1">
              <a:buNone/>
              <a:defRPr lang="de-AT" sz="1800" kern="1200" cap="all" baseline="0" dirty="0">
                <a:solidFill>
                  <a:srgbClr val="0B68B6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AT" dirty="0"/>
              <a:t>ÜBERSCHRIFT</a:t>
            </a:r>
          </a:p>
        </p:txBody>
      </p:sp>
      <p:sp>
        <p:nvSpPr>
          <p:cNvPr id="51" name="Textplatzhalter 2">
            <a:extLst>
              <a:ext uri="{FF2B5EF4-FFF2-40B4-BE49-F238E27FC236}">
                <a16:creationId xmlns:a16="http://schemas.microsoft.com/office/drawing/2014/main" id="{F69F4A32-BEF6-45AE-8FC1-AAE830CB0F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30800" y="5018400"/>
            <a:ext cx="2160000" cy="341632"/>
          </a:xfrm>
        </p:spPr>
        <p:txBody>
          <a:bodyPr>
            <a:spAutoFit/>
          </a:bodyPr>
          <a:lstStyle>
            <a:lvl1pPr marL="0" indent="0" algn="l" defTabSz="914400" rtl="0" eaLnBrk="1" latinLnBrk="0" hangingPunct="1">
              <a:buNone/>
              <a:defRPr lang="de-AT" sz="1800" kern="1200" cap="all" baseline="0" dirty="0">
                <a:solidFill>
                  <a:srgbClr val="0B68B6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AT" dirty="0"/>
              <a:t>ÜBERSCHRIFT</a:t>
            </a:r>
          </a:p>
        </p:txBody>
      </p:sp>
      <p:sp>
        <p:nvSpPr>
          <p:cNvPr id="56" name="Textplatzhalter 55">
            <a:extLst>
              <a:ext uri="{FF2B5EF4-FFF2-40B4-BE49-F238E27FC236}">
                <a16:creationId xmlns:a16="http://schemas.microsoft.com/office/drawing/2014/main" id="{4BD8ACD4-C08D-45C2-8B7F-4EB39589D6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0800" y="2372400"/>
            <a:ext cx="2340000" cy="307777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Abadi" panose="020B0604020104020204" pitchFamily="34" charset="0"/>
              </a:defRPr>
            </a:lvl1pPr>
          </a:lstStyle>
          <a:p>
            <a:pPr lvl="0"/>
            <a:r>
              <a:rPr lang="de-AT" sz="1400" dirty="0">
                <a:latin typeface="Abadi" panose="020B0604020104020204" pitchFamily="34" charset="0"/>
              </a:rPr>
              <a:t>Text</a:t>
            </a:r>
            <a:endParaRPr lang="de-AT" dirty="0"/>
          </a:p>
        </p:txBody>
      </p:sp>
      <p:sp>
        <p:nvSpPr>
          <p:cNvPr id="57" name="Textplatzhalter 55">
            <a:extLst>
              <a:ext uri="{FF2B5EF4-FFF2-40B4-BE49-F238E27FC236}">
                <a16:creationId xmlns:a16="http://schemas.microsoft.com/office/drawing/2014/main" id="{AC43170D-3BA0-465A-A01B-731E0A507B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30800" y="3906000"/>
            <a:ext cx="2340000" cy="307777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Abadi" panose="020B0604020104020204" pitchFamily="34" charset="0"/>
              </a:defRPr>
            </a:lvl1pPr>
          </a:lstStyle>
          <a:p>
            <a:pPr lvl="0"/>
            <a:r>
              <a:rPr lang="de-AT" sz="1400" dirty="0">
                <a:latin typeface="Abadi" panose="020B0604020104020204" pitchFamily="34" charset="0"/>
              </a:rPr>
              <a:t>Text</a:t>
            </a:r>
            <a:endParaRPr lang="de-AT" dirty="0"/>
          </a:p>
        </p:txBody>
      </p:sp>
      <p:sp>
        <p:nvSpPr>
          <p:cNvPr id="58" name="Textplatzhalter 55">
            <a:extLst>
              <a:ext uri="{FF2B5EF4-FFF2-40B4-BE49-F238E27FC236}">
                <a16:creationId xmlns:a16="http://schemas.microsoft.com/office/drawing/2014/main" id="{091634F7-88F7-47AD-968B-94FAEE0270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30800" y="5385600"/>
            <a:ext cx="2340000" cy="307777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Abadi" panose="020B0604020104020204" pitchFamily="34" charset="0"/>
              </a:defRPr>
            </a:lvl1pPr>
          </a:lstStyle>
          <a:p>
            <a:pPr lvl="0"/>
            <a:r>
              <a:rPr lang="de-AT" sz="1400" dirty="0">
                <a:latin typeface="Abadi" panose="020B0604020104020204" pitchFamily="34" charset="0"/>
              </a:rPr>
              <a:t>Text</a:t>
            </a:r>
            <a:endParaRPr lang="de-AT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F88B51ED-C001-4B10-A665-5C4B4CD42624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256589" y="0"/>
            <a:ext cx="3935411" cy="6453188"/>
          </a:xfrm>
          <a:effectLst>
            <a:outerShdw blurRad="50800" dist="38100" dir="10800000" algn="ctr" rotWithShape="0">
              <a:schemeClr val="tx1">
                <a:alpha val="40000"/>
              </a:scheme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Produktbild</a:t>
            </a:r>
          </a:p>
        </p:txBody>
      </p:sp>
    </p:spTree>
    <p:extLst>
      <p:ext uri="{BB962C8B-B14F-4D97-AF65-F5344CB8AC3E}">
        <p14:creationId xmlns:p14="http://schemas.microsoft.com/office/powerpoint/2010/main" val="2637508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01" userDrawn="1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ktseite - 4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8A730F-7C6E-45FB-B6AC-13C95174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511067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F34B1CE-B98B-48A1-9EB0-3522A896DF57}" type="slidenum">
              <a:rPr lang="de-AT" smtClean="0"/>
              <a:pPr/>
              <a:t>‹Nr.›</a:t>
            </a:fld>
            <a:endParaRPr lang="de-AT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36E426F-8348-4210-B6FB-9E4941464FDD}"/>
              </a:ext>
            </a:extLst>
          </p:cNvPr>
          <p:cNvCxnSpPr>
            <a:cxnSpLocks/>
          </p:cNvCxnSpPr>
          <p:nvPr userDrawn="1"/>
        </p:nvCxnSpPr>
        <p:spPr>
          <a:xfrm>
            <a:off x="874355" y="640869"/>
            <a:ext cx="0" cy="592048"/>
          </a:xfrm>
          <a:prstGeom prst="line">
            <a:avLst/>
          </a:prstGeom>
          <a:ln w="38100">
            <a:solidFill>
              <a:srgbClr val="AFC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Untertitel 2">
            <a:extLst>
              <a:ext uri="{FF2B5EF4-FFF2-40B4-BE49-F238E27FC236}">
                <a16:creationId xmlns:a16="http://schemas.microsoft.com/office/drawing/2014/main" id="{F5B1FC1B-FF84-4E83-9A23-7B783D63BE3B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980404" y="648310"/>
            <a:ext cx="5115584" cy="592048"/>
          </a:xfrm>
        </p:spPr>
        <p:txBody>
          <a:bodyPr>
            <a:spAutoFit/>
          </a:bodyPr>
          <a:lstStyle>
            <a:lvl1pPr marL="0" indent="0" algn="l">
              <a:buNone/>
              <a:defRPr sz="3600" cap="all" baseline="0">
                <a:solidFill>
                  <a:schemeClr val="tx1"/>
                </a:solidFill>
                <a:latin typeface="Abadi" panose="020B06040201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PRODUKT</a:t>
            </a:r>
            <a:endParaRPr lang="de-AT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562ECBC-7941-43DE-B95B-1FF97BB6657C}"/>
              </a:ext>
            </a:extLst>
          </p:cNvPr>
          <p:cNvSpPr/>
          <p:nvPr userDrawn="1"/>
        </p:nvSpPr>
        <p:spPr>
          <a:xfrm>
            <a:off x="874355" y="1952104"/>
            <a:ext cx="637911" cy="637911"/>
          </a:xfrm>
          <a:prstGeom prst="ellipse">
            <a:avLst/>
          </a:prstGeom>
          <a:solidFill>
            <a:srgbClr val="0B68B6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DBE9B51-61BD-4718-AB8F-AA93F87964BF}"/>
              </a:ext>
            </a:extLst>
          </p:cNvPr>
          <p:cNvSpPr/>
          <p:nvPr userDrawn="1"/>
        </p:nvSpPr>
        <p:spPr>
          <a:xfrm>
            <a:off x="4457636" y="4083509"/>
            <a:ext cx="637911" cy="637911"/>
          </a:xfrm>
          <a:prstGeom prst="ellipse">
            <a:avLst/>
          </a:prstGeom>
          <a:solidFill>
            <a:srgbClr val="0B68B6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6B81F40-DF75-40C5-9AF8-27028C384697}"/>
              </a:ext>
            </a:extLst>
          </p:cNvPr>
          <p:cNvSpPr/>
          <p:nvPr userDrawn="1"/>
        </p:nvSpPr>
        <p:spPr>
          <a:xfrm>
            <a:off x="4457636" y="1946593"/>
            <a:ext cx="637911" cy="637911"/>
          </a:xfrm>
          <a:prstGeom prst="ellipse">
            <a:avLst/>
          </a:prstGeom>
          <a:solidFill>
            <a:srgbClr val="0B68B6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CD454D3-680E-4C3E-A301-936C3E25A81F}"/>
              </a:ext>
            </a:extLst>
          </p:cNvPr>
          <p:cNvSpPr/>
          <p:nvPr userDrawn="1"/>
        </p:nvSpPr>
        <p:spPr>
          <a:xfrm>
            <a:off x="874355" y="4083509"/>
            <a:ext cx="637911" cy="637911"/>
          </a:xfrm>
          <a:prstGeom prst="ellipse">
            <a:avLst/>
          </a:prstGeom>
          <a:solidFill>
            <a:srgbClr val="0B68B6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A73511E-6BC0-4D34-A16E-D11C3641413F}"/>
              </a:ext>
            </a:extLst>
          </p:cNvPr>
          <p:cNvGrpSpPr/>
          <p:nvPr userDrawn="1"/>
        </p:nvGrpSpPr>
        <p:grpSpPr>
          <a:xfrm>
            <a:off x="10343059" y="6548955"/>
            <a:ext cx="1556378" cy="196469"/>
            <a:chOff x="10008973" y="634959"/>
            <a:chExt cx="2032726" cy="236942"/>
          </a:xfrm>
        </p:grpSpPr>
        <p:sp>
          <p:nvSpPr>
            <p:cNvPr id="22" name="AutoShape 3">
              <a:extLst>
                <a:ext uri="{FF2B5EF4-FFF2-40B4-BE49-F238E27FC236}">
                  <a16:creationId xmlns:a16="http://schemas.microsoft.com/office/drawing/2014/main" id="{AFEFB49C-6D43-4149-A4C1-1C4B8CA23DF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008983" y="634959"/>
              <a:ext cx="2032714" cy="236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7AEF8D23-C2D6-44D5-B9B9-D1DE6B730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8985" y="634959"/>
              <a:ext cx="2032714" cy="236942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B1D5AFDA-D691-4202-BC6D-1DAEF9EE2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874D51AC-AA3A-4E24-B6BC-9C05E6DF1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FECC50B2-5370-41A7-A238-1E42F99D9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953890CE-44CE-478A-8A00-886FC9CE9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CFC8C45C-5B14-45FF-B9AA-A7C46B20EF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C239EFBE-539A-43AC-BDBB-6BAF8BA1C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2A17A77E-20E0-42BA-833C-5E7CD575C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7C15DCE2-BC47-4C27-89BB-17216FBC5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2" y="684149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DD0C860E-9C39-4B2B-91FD-782C5C6C5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85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21766070-525C-45A2-8F61-FEDB40937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D523D728-7827-415B-A6F3-CA5564842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4421410A-D189-45B8-9816-1B5CBCF29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0E6DA841-7A5B-481F-AC15-C1EA792FC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DA660899-94E1-4797-9D3E-BA86F36DEF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884F2CCD-DE54-4952-A149-F4A14228D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9" name="Freeform 21">
              <a:extLst>
                <a:ext uri="{FF2B5EF4-FFF2-40B4-BE49-F238E27FC236}">
                  <a16:creationId xmlns:a16="http://schemas.microsoft.com/office/drawing/2014/main" id="{8967B811-ACAD-4A0A-B974-88838DECF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A46B6688-0DF5-499B-8B76-6E2C788B6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3" y="684148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94811670-61AE-43EA-8681-20FB5404F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73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B68B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</p:grpSp>
      <p:sp>
        <p:nvSpPr>
          <p:cNvPr id="42" name="Rechteck 3">
            <a:extLst>
              <a:ext uri="{FF2B5EF4-FFF2-40B4-BE49-F238E27FC236}">
                <a16:creationId xmlns:a16="http://schemas.microsoft.com/office/drawing/2014/main" id="{481C0684-9696-4E0E-A9CB-FA484D94AFD1}"/>
              </a:ext>
            </a:extLst>
          </p:cNvPr>
          <p:cNvSpPr/>
          <p:nvPr userDrawn="1"/>
        </p:nvSpPr>
        <p:spPr>
          <a:xfrm>
            <a:off x="-1410511" y="6662698"/>
            <a:ext cx="11603620" cy="82726"/>
          </a:xfrm>
          <a:custGeom>
            <a:avLst/>
            <a:gdLst>
              <a:gd name="connsiteX0" fmla="*/ 0 w 9917270"/>
              <a:gd name="connsiteY0" fmla="*/ 0 h 136867"/>
              <a:gd name="connsiteX1" fmla="*/ 9917270 w 9917270"/>
              <a:gd name="connsiteY1" fmla="*/ 0 h 136867"/>
              <a:gd name="connsiteX2" fmla="*/ 9917270 w 9917270"/>
              <a:gd name="connsiteY2" fmla="*/ 136867 h 136867"/>
              <a:gd name="connsiteX3" fmla="*/ 0 w 9917270"/>
              <a:gd name="connsiteY3" fmla="*/ 136867 h 136867"/>
              <a:gd name="connsiteX4" fmla="*/ 0 w 9917270"/>
              <a:gd name="connsiteY4" fmla="*/ 0 h 136867"/>
              <a:gd name="connsiteX0" fmla="*/ 0 w 9917270"/>
              <a:gd name="connsiteY0" fmla="*/ 0 h 145493"/>
              <a:gd name="connsiteX1" fmla="*/ 9917270 w 9917270"/>
              <a:gd name="connsiteY1" fmla="*/ 0 h 145493"/>
              <a:gd name="connsiteX2" fmla="*/ 9900017 w 9917270"/>
              <a:gd name="connsiteY2" fmla="*/ 145493 h 145493"/>
              <a:gd name="connsiteX3" fmla="*/ 0 w 9917270"/>
              <a:gd name="connsiteY3" fmla="*/ 136867 h 145493"/>
              <a:gd name="connsiteX4" fmla="*/ 0 w 9917270"/>
              <a:gd name="connsiteY4" fmla="*/ 0 h 145493"/>
              <a:gd name="connsiteX0" fmla="*/ 0 w 9900017"/>
              <a:gd name="connsiteY0" fmla="*/ 0 h 145493"/>
              <a:gd name="connsiteX1" fmla="*/ 9701609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900017"/>
              <a:gd name="connsiteY0" fmla="*/ 0 h 145493"/>
              <a:gd name="connsiteX1" fmla="*/ 9787873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812468"/>
              <a:gd name="connsiteY0" fmla="*/ 0 h 151332"/>
              <a:gd name="connsiteX1" fmla="*/ 9787873 w 9812468"/>
              <a:gd name="connsiteY1" fmla="*/ 8627 h 151332"/>
              <a:gd name="connsiteX2" fmla="*/ 9812468 w 9812468"/>
              <a:gd name="connsiteY2" fmla="*/ 151332 h 151332"/>
              <a:gd name="connsiteX3" fmla="*/ 0 w 9812468"/>
              <a:gd name="connsiteY3" fmla="*/ 136867 h 151332"/>
              <a:gd name="connsiteX4" fmla="*/ 0 w 9812468"/>
              <a:gd name="connsiteY4" fmla="*/ 0 h 151332"/>
              <a:gd name="connsiteX0" fmla="*/ 0 w 9890013"/>
              <a:gd name="connsiteY0" fmla="*/ 0 h 151332"/>
              <a:gd name="connsiteX1" fmla="*/ 9890013 w 9890013"/>
              <a:gd name="connsiteY1" fmla="*/ 14465 h 151332"/>
              <a:gd name="connsiteX2" fmla="*/ 9812468 w 9890013"/>
              <a:gd name="connsiteY2" fmla="*/ 151332 h 151332"/>
              <a:gd name="connsiteX3" fmla="*/ 0 w 9890013"/>
              <a:gd name="connsiteY3" fmla="*/ 136867 h 151332"/>
              <a:gd name="connsiteX4" fmla="*/ 0 w 9890013"/>
              <a:gd name="connsiteY4" fmla="*/ 0 h 151332"/>
              <a:gd name="connsiteX0" fmla="*/ 0 w 9875422"/>
              <a:gd name="connsiteY0" fmla="*/ 0 h 151332"/>
              <a:gd name="connsiteX1" fmla="*/ 9875422 w 9875422"/>
              <a:gd name="connsiteY1" fmla="*/ 20304 h 151332"/>
              <a:gd name="connsiteX2" fmla="*/ 9812468 w 9875422"/>
              <a:gd name="connsiteY2" fmla="*/ 151332 h 151332"/>
              <a:gd name="connsiteX3" fmla="*/ 0 w 9875422"/>
              <a:gd name="connsiteY3" fmla="*/ 136867 h 151332"/>
              <a:gd name="connsiteX4" fmla="*/ 0 w 9875422"/>
              <a:gd name="connsiteY4" fmla="*/ 0 h 15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5422" h="151332">
                <a:moveTo>
                  <a:pt x="0" y="0"/>
                </a:moveTo>
                <a:lnTo>
                  <a:pt x="9875422" y="20304"/>
                </a:lnTo>
                <a:lnTo>
                  <a:pt x="9812468" y="151332"/>
                </a:lnTo>
                <a:lnTo>
                  <a:pt x="0" y="13686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AFC81A">
                  <a:alpha val="0"/>
                </a:srgbClr>
              </a:gs>
              <a:gs pos="0">
                <a:srgbClr val="AFC81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0FBD990-1105-4679-B0C7-3998CEBA80BB}"/>
              </a:ext>
            </a:extLst>
          </p:cNvPr>
          <p:cNvSpPr/>
          <p:nvPr userDrawn="1"/>
        </p:nvSpPr>
        <p:spPr>
          <a:xfrm>
            <a:off x="885088" y="6577056"/>
            <a:ext cx="216000" cy="19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4" name="Textplatzhalter 2">
            <a:extLst>
              <a:ext uri="{FF2B5EF4-FFF2-40B4-BE49-F238E27FC236}">
                <a16:creationId xmlns:a16="http://schemas.microsoft.com/office/drawing/2014/main" id="{FDF699C3-F9D0-4DAB-ADF2-8423FA3E19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30800" y="2005200"/>
            <a:ext cx="2160000" cy="341632"/>
          </a:xfrm>
        </p:spPr>
        <p:txBody>
          <a:bodyPr>
            <a:spAutoFit/>
          </a:bodyPr>
          <a:lstStyle>
            <a:lvl1pPr marL="0" indent="0" algn="l" defTabSz="914400" rtl="0" eaLnBrk="1" latinLnBrk="0" hangingPunct="1">
              <a:buNone/>
              <a:defRPr lang="de-AT" sz="1800" kern="1200" cap="all" baseline="0" dirty="0">
                <a:solidFill>
                  <a:srgbClr val="0B68B6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AT" dirty="0"/>
              <a:t>ÜBERSCHRIFT</a:t>
            </a: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EE9F9561-F837-4118-8EF2-D972CF07C8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30800" y="4165200"/>
            <a:ext cx="2160000" cy="341632"/>
          </a:xfrm>
        </p:spPr>
        <p:txBody>
          <a:bodyPr>
            <a:spAutoFit/>
          </a:bodyPr>
          <a:lstStyle>
            <a:lvl1pPr marL="0" indent="0" algn="l" defTabSz="914400" rtl="0" eaLnBrk="1" latinLnBrk="0" hangingPunct="1">
              <a:buNone/>
              <a:defRPr lang="de-AT" sz="1800" kern="1200" cap="all" baseline="0" dirty="0">
                <a:solidFill>
                  <a:srgbClr val="0B68B6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AT" dirty="0"/>
              <a:t>ÜBERSCHRIFT</a:t>
            </a:r>
          </a:p>
        </p:txBody>
      </p:sp>
      <p:sp>
        <p:nvSpPr>
          <p:cNvPr id="46" name="Textplatzhalter 2">
            <a:extLst>
              <a:ext uri="{FF2B5EF4-FFF2-40B4-BE49-F238E27FC236}">
                <a16:creationId xmlns:a16="http://schemas.microsoft.com/office/drawing/2014/main" id="{4DD8159E-A460-4634-B7DC-8D70AD111A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87560" y="2005200"/>
            <a:ext cx="2160000" cy="341632"/>
          </a:xfrm>
        </p:spPr>
        <p:txBody>
          <a:bodyPr>
            <a:spAutoFit/>
          </a:bodyPr>
          <a:lstStyle>
            <a:lvl1pPr marL="0" indent="0" algn="l" defTabSz="914400" rtl="0" eaLnBrk="1" latinLnBrk="0" hangingPunct="1">
              <a:buNone/>
              <a:defRPr lang="de-AT" sz="1800" kern="1200" cap="all" baseline="0" dirty="0">
                <a:solidFill>
                  <a:srgbClr val="0B68B6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AT" dirty="0"/>
              <a:t>ÜBERSCHRIFT</a:t>
            </a:r>
          </a:p>
        </p:txBody>
      </p:sp>
      <p:sp>
        <p:nvSpPr>
          <p:cNvPr id="47" name="Textplatzhalter 2">
            <a:extLst>
              <a:ext uri="{FF2B5EF4-FFF2-40B4-BE49-F238E27FC236}">
                <a16:creationId xmlns:a16="http://schemas.microsoft.com/office/drawing/2014/main" id="{148073FD-1CF5-4C1E-AEA4-8D8C1AD7792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7560" y="4165200"/>
            <a:ext cx="2160000" cy="341632"/>
          </a:xfrm>
        </p:spPr>
        <p:txBody>
          <a:bodyPr>
            <a:spAutoFit/>
          </a:bodyPr>
          <a:lstStyle>
            <a:lvl1pPr marL="0" indent="0" algn="l" defTabSz="914400" rtl="0" eaLnBrk="1" latinLnBrk="0" hangingPunct="1">
              <a:buNone/>
              <a:defRPr lang="de-AT" sz="1800" kern="1200" cap="all" baseline="0" dirty="0">
                <a:solidFill>
                  <a:srgbClr val="0B68B6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AT" dirty="0"/>
              <a:t>ÜBERSCHRIFT</a:t>
            </a:r>
          </a:p>
        </p:txBody>
      </p:sp>
      <p:sp>
        <p:nvSpPr>
          <p:cNvPr id="48" name="Textplatzhalter 55">
            <a:extLst>
              <a:ext uri="{FF2B5EF4-FFF2-40B4-BE49-F238E27FC236}">
                <a16:creationId xmlns:a16="http://schemas.microsoft.com/office/drawing/2014/main" id="{3B52F59C-5FB2-430E-8FA3-D2F966EAAB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0800" y="2372400"/>
            <a:ext cx="2340000" cy="307777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Abadi" panose="020B0604020104020204" pitchFamily="34" charset="0"/>
              </a:defRPr>
            </a:lvl1pPr>
          </a:lstStyle>
          <a:p>
            <a:pPr lvl="0"/>
            <a:r>
              <a:rPr lang="de-AT" sz="1400" dirty="0">
                <a:latin typeface="Abadi" panose="020B0604020104020204" pitchFamily="34" charset="0"/>
              </a:rPr>
              <a:t>Text</a:t>
            </a:r>
            <a:endParaRPr lang="de-AT" dirty="0"/>
          </a:p>
        </p:txBody>
      </p:sp>
      <p:sp>
        <p:nvSpPr>
          <p:cNvPr id="49" name="Textplatzhalter 55">
            <a:extLst>
              <a:ext uri="{FF2B5EF4-FFF2-40B4-BE49-F238E27FC236}">
                <a16:creationId xmlns:a16="http://schemas.microsoft.com/office/drawing/2014/main" id="{19C03FFC-EA93-4BC2-9F99-41A159F3515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30800" y="4541925"/>
            <a:ext cx="2340000" cy="307777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Abadi" panose="020B0604020104020204" pitchFamily="34" charset="0"/>
              </a:defRPr>
            </a:lvl1pPr>
          </a:lstStyle>
          <a:p>
            <a:pPr lvl="0"/>
            <a:r>
              <a:rPr lang="de-AT" sz="1400" dirty="0">
                <a:latin typeface="Abadi" panose="020B0604020104020204" pitchFamily="34" charset="0"/>
              </a:rPr>
              <a:t>Text</a:t>
            </a:r>
            <a:endParaRPr lang="de-AT" dirty="0"/>
          </a:p>
        </p:txBody>
      </p:sp>
      <p:sp>
        <p:nvSpPr>
          <p:cNvPr id="50" name="Textplatzhalter 55">
            <a:extLst>
              <a:ext uri="{FF2B5EF4-FFF2-40B4-BE49-F238E27FC236}">
                <a16:creationId xmlns:a16="http://schemas.microsoft.com/office/drawing/2014/main" id="{CE42AB29-3256-4E57-8BEB-D8C4E67BCF4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87560" y="2372400"/>
            <a:ext cx="2340000" cy="307777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Abadi" panose="020B0604020104020204" pitchFamily="34" charset="0"/>
              </a:defRPr>
            </a:lvl1pPr>
          </a:lstStyle>
          <a:p>
            <a:pPr lvl="0"/>
            <a:r>
              <a:rPr lang="de-AT" sz="1400" dirty="0">
                <a:latin typeface="Abadi" panose="020B0604020104020204" pitchFamily="34" charset="0"/>
              </a:rPr>
              <a:t>Text</a:t>
            </a:r>
            <a:endParaRPr lang="de-AT" dirty="0"/>
          </a:p>
        </p:txBody>
      </p:sp>
      <p:sp>
        <p:nvSpPr>
          <p:cNvPr id="51" name="Textplatzhalter 55">
            <a:extLst>
              <a:ext uri="{FF2B5EF4-FFF2-40B4-BE49-F238E27FC236}">
                <a16:creationId xmlns:a16="http://schemas.microsoft.com/office/drawing/2014/main" id="{4D4FBC5C-8623-4B93-AF7E-1C9C9767C5E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87560" y="4543200"/>
            <a:ext cx="2340000" cy="307777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Abadi" panose="020B0604020104020204" pitchFamily="34" charset="0"/>
              </a:defRPr>
            </a:lvl1pPr>
          </a:lstStyle>
          <a:p>
            <a:pPr lvl="0"/>
            <a:r>
              <a:rPr lang="de-AT" sz="1400" dirty="0">
                <a:latin typeface="Abadi" panose="020B0604020104020204" pitchFamily="34" charset="0"/>
              </a:rPr>
              <a:t>Text</a:t>
            </a:r>
            <a:endParaRPr lang="de-AT" dirty="0"/>
          </a:p>
        </p:txBody>
      </p:sp>
      <p:sp>
        <p:nvSpPr>
          <p:cNvPr id="52" name="Bildplatzhalter 3">
            <a:extLst>
              <a:ext uri="{FF2B5EF4-FFF2-40B4-BE49-F238E27FC236}">
                <a16:creationId xmlns:a16="http://schemas.microsoft.com/office/drawing/2014/main" id="{8A6249A1-39D1-4F45-B688-99CF86CF2BA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256590" y="0"/>
            <a:ext cx="3935410" cy="6453188"/>
          </a:xfrm>
          <a:effectLst>
            <a:outerShdw blurRad="50800" dist="38100" dir="10800000" algn="ctr" rotWithShape="0">
              <a:schemeClr val="tx1">
                <a:alpha val="40000"/>
              </a:scheme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Produktbild</a:t>
            </a:r>
          </a:p>
        </p:txBody>
      </p:sp>
    </p:spTree>
    <p:extLst>
      <p:ext uri="{BB962C8B-B14F-4D97-AF65-F5344CB8AC3E}">
        <p14:creationId xmlns:p14="http://schemas.microsoft.com/office/powerpoint/2010/main" val="3519209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01" userDrawn="1">
          <p15:clr>
            <a:srgbClr val="FBAE40"/>
          </p15:clr>
        </p15:guide>
        <p15:guide id="2" orient="horz" pos="406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ktseite - 4 Punkte -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8A730F-7C6E-45FB-B6AC-13C95174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511067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F34B1CE-B98B-48A1-9EB0-3522A896DF57}" type="slidenum">
              <a:rPr lang="de-AT" smtClean="0"/>
              <a:pPr/>
              <a:t>‹Nr.›</a:t>
            </a:fld>
            <a:endParaRPr lang="de-AT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36E426F-8348-4210-B6FB-9E4941464FDD}"/>
              </a:ext>
            </a:extLst>
          </p:cNvPr>
          <p:cNvCxnSpPr>
            <a:cxnSpLocks/>
          </p:cNvCxnSpPr>
          <p:nvPr userDrawn="1"/>
        </p:nvCxnSpPr>
        <p:spPr>
          <a:xfrm>
            <a:off x="874355" y="640869"/>
            <a:ext cx="0" cy="592048"/>
          </a:xfrm>
          <a:prstGeom prst="line">
            <a:avLst/>
          </a:prstGeom>
          <a:ln w="38100">
            <a:solidFill>
              <a:srgbClr val="AFC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Untertitel 2">
            <a:extLst>
              <a:ext uri="{FF2B5EF4-FFF2-40B4-BE49-F238E27FC236}">
                <a16:creationId xmlns:a16="http://schemas.microsoft.com/office/drawing/2014/main" id="{F5B1FC1B-FF84-4E83-9A23-7B783D63BE3B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980404" y="648310"/>
            <a:ext cx="5115584" cy="592048"/>
          </a:xfrm>
        </p:spPr>
        <p:txBody>
          <a:bodyPr>
            <a:spAutoFit/>
          </a:bodyPr>
          <a:lstStyle>
            <a:lvl1pPr marL="0" indent="0" algn="l">
              <a:buNone/>
              <a:defRPr sz="3600" cap="all" baseline="0">
                <a:solidFill>
                  <a:schemeClr val="tx1"/>
                </a:solidFill>
                <a:latin typeface="Abadi" panose="020B06040201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PRODUKT</a:t>
            </a:r>
            <a:endParaRPr lang="de-AT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562ECBC-7941-43DE-B95B-1FF97BB6657C}"/>
              </a:ext>
            </a:extLst>
          </p:cNvPr>
          <p:cNvSpPr/>
          <p:nvPr userDrawn="1"/>
        </p:nvSpPr>
        <p:spPr>
          <a:xfrm>
            <a:off x="874355" y="1952104"/>
            <a:ext cx="637911" cy="637911"/>
          </a:xfrm>
          <a:prstGeom prst="ellipse">
            <a:avLst/>
          </a:prstGeom>
          <a:solidFill>
            <a:srgbClr val="0B68B6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DBE9B51-61BD-4718-AB8F-AA93F87964BF}"/>
              </a:ext>
            </a:extLst>
          </p:cNvPr>
          <p:cNvSpPr/>
          <p:nvPr userDrawn="1"/>
        </p:nvSpPr>
        <p:spPr>
          <a:xfrm>
            <a:off x="4459101" y="4083509"/>
            <a:ext cx="637911" cy="637911"/>
          </a:xfrm>
          <a:prstGeom prst="ellipse">
            <a:avLst/>
          </a:prstGeom>
          <a:solidFill>
            <a:srgbClr val="0B68B6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6B81F40-DF75-40C5-9AF8-27028C384697}"/>
              </a:ext>
            </a:extLst>
          </p:cNvPr>
          <p:cNvSpPr/>
          <p:nvPr userDrawn="1"/>
        </p:nvSpPr>
        <p:spPr>
          <a:xfrm>
            <a:off x="4459101" y="1946593"/>
            <a:ext cx="637911" cy="637911"/>
          </a:xfrm>
          <a:prstGeom prst="ellipse">
            <a:avLst/>
          </a:prstGeom>
          <a:solidFill>
            <a:srgbClr val="0B68B6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CD454D3-680E-4C3E-A301-936C3E25A81F}"/>
              </a:ext>
            </a:extLst>
          </p:cNvPr>
          <p:cNvSpPr/>
          <p:nvPr userDrawn="1"/>
        </p:nvSpPr>
        <p:spPr>
          <a:xfrm>
            <a:off x="874355" y="4083509"/>
            <a:ext cx="637911" cy="637911"/>
          </a:xfrm>
          <a:prstGeom prst="ellipse">
            <a:avLst/>
          </a:prstGeom>
          <a:solidFill>
            <a:srgbClr val="0B68B6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A73511E-6BC0-4D34-A16E-D11C3641413F}"/>
              </a:ext>
            </a:extLst>
          </p:cNvPr>
          <p:cNvGrpSpPr/>
          <p:nvPr userDrawn="1"/>
        </p:nvGrpSpPr>
        <p:grpSpPr>
          <a:xfrm>
            <a:off x="10343059" y="6548955"/>
            <a:ext cx="1556378" cy="196469"/>
            <a:chOff x="10008973" y="634959"/>
            <a:chExt cx="2032726" cy="236942"/>
          </a:xfrm>
        </p:grpSpPr>
        <p:sp>
          <p:nvSpPr>
            <p:cNvPr id="22" name="AutoShape 3">
              <a:extLst>
                <a:ext uri="{FF2B5EF4-FFF2-40B4-BE49-F238E27FC236}">
                  <a16:creationId xmlns:a16="http://schemas.microsoft.com/office/drawing/2014/main" id="{AFEFB49C-6D43-4149-A4C1-1C4B8CA23DF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008983" y="634959"/>
              <a:ext cx="2032714" cy="236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7AEF8D23-C2D6-44D5-B9B9-D1DE6B730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8985" y="634959"/>
              <a:ext cx="2032714" cy="236942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B1D5AFDA-D691-4202-BC6D-1DAEF9EE2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874D51AC-AA3A-4E24-B6BC-9C05E6DF1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FECC50B2-5370-41A7-A238-1E42F99D9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953890CE-44CE-478A-8A00-886FC9CE9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CFC8C45C-5B14-45FF-B9AA-A7C46B20EF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C239EFBE-539A-43AC-BDBB-6BAF8BA1C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2A17A77E-20E0-42BA-833C-5E7CD575C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7C15DCE2-BC47-4C27-89BB-17216FBC5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2" y="684149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DD0C860E-9C39-4B2B-91FD-782C5C6C5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85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21766070-525C-45A2-8F61-FEDB40937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D523D728-7827-415B-A6F3-CA5564842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4421410A-D189-45B8-9816-1B5CBCF29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0E6DA841-7A5B-481F-AC15-C1EA792FC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DA660899-94E1-4797-9D3E-BA86F36DEF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884F2CCD-DE54-4952-A149-F4A14228D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9" name="Freeform 21">
              <a:extLst>
                <a:ext uri="{FF2B5EF4-FFF2-40B4-BE49-F238E27FC236}">
                  <a16:creationId xmlns:a16="http://schemas.microsoft.com/office/drawing/2014/main" id="{8967B811-ACAD-4A0A-B974-88838DECF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A46B6688-0DF5-499B-8B76-6E2C788B6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3" y="684148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94811670-61AE-43EA-8681-20FB5404F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73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B68B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</p:grpSp>
      <p:sp>
        <p:nvSpPr>
          <p:cNvPr id="42" name="Rechteck 3">
            <a:extLst>
              <a:ext uri="{FF2B5EF4-FFF2-40B4-BE49-F238E27FC236}">
                <a16:creationId xmlns:a16="http://schemas.microsoft.com/office/drawing/2014/main" id="{481C0684-9696-4E0E-A9CB-FA484D94AFD1}"/>
              </a:ext>
            </a:extLst>
          </p:cNvPr>
          <p:cNvSpPr/>
          <p:nvPr userDrawn="1"/>
        </p:nvSpPr>
        <p:spPr>
          <a:xfrm>
            <a:off x="-1410511" y="6662698"/>
            <a:ext cx="11603620" cy="82726"/>
          </a:xfrm>
          <a:custGeom>
            <a:avLst/>
            <a:gdLst>
              <a:gd name="connsiteX0" fmla="*/ 0 w 9917270"/>
              <a:gd name="connsiteY0" fmla="*/ 0 h 136867"/>
              <a:gd name="connsiteX1" fmla="*/ 9917270 w 9917270"/>
              <a:gd name="connsiteY1" fmla="*/ 0 h 136867"/>
              <a:gd name="connsiteX2" fmla="*/ 9917270 w 9917270"/>
              <a:gd name="connsiteY2" fmla="*/ 136867 h 136867"/>
              <a:gd name="connsiteX3" fmla="*/ 0 w 9917270"/>
              <a:gd name="connsiteY3" fmla="*/ 136867 h 136867"/>
              <a:gd name="connsiteX4" fmla="*/ 0 w 9917270"/>
              <a:gd name="connsiteY4" fmla="*/ 0 h 136867"/>
              <a:gd name="connsiteX0" fmla="*/ 0 w 9917270"/>
              <a:gd name="connsiteY0" fmla="*/ 0 h 145493"/>
              <a:gd name="connsiteX1" fmla="*/ 9917270 w 9917270"/>
              <a:gd name="connsiteY1" fmla="*/ 0 h 145493"/>
              <a:gd name="connsiteX2" fmla="*/ 9900017 w 9917270"/>
              <a:gd name="connsiteY2" fmla="*/ 145493 h 145493"/>
              <a:gd name="connsiteX3" fmla="*/ 0 w 9917270"/>
              <a:gd name="connsiteY3" fmla="*/ 136867 h 145493"/>
              <a:gd name="connsiteX4" fmla="*/ 0 w 9917270"/>
              <a:gd name="connsiteY4" fmla="*/ 0 h 145493"/>
              <a:gd name="connsiteX0" fmla="*/ 0 w 9900017"/>
              <a:gd name="connsiteY0" fmla="*/ 0 h 145493"/>
              <a:gd name="connsiteX1" fmla="*/ 9701609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900017"/>
              <a:gd name="connsiteY0" fmla="*/ 0 h 145493"/>
              <a:gd name="connsiteX1" fmla="*/ 9787873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812468"/>
              <a:gd name="connsiteY0" fmla="*/ 0 h 151332"/>
              <a:gd name="connsiteX1" fmla="*/ 9787873 w 9812468"/>
              <a:gd name="connsiteY1" fmla="*/ 8627 h 151332"/>
              <a:gd name="connsiteX2" fmla="*/ 9812468 w 9812468"/>
              <a:gd name="connsiteY2" fmla="*/ 151332 h 151332"/>
              <a:gd name="connsiteX3" fmla="*/ 0 w 9812468"/>
              <a:gd name="connsiteY3" fmla="*/ 136867 h 151332"/>
              <a:gd name="connsiteX4" fmla="*/ 0 w 9812468"/>
              <a:gd name="connsiteY4" fmla="*/ 0 h 151332"/>
              <a:gd name="connsiteX0" fmla="*/ 0 w 9890013"/>
              <a:gd name="connsiteY0" fmla="*/ 0 h 151332"/>
              <a:gd name="connsiteX1" fmla="*/ 9890013 w 9890013"/>
              <a:gd name="connsiteY1" fmla="*/ 14465 h 151332"/>
              <a:gd name="connsiteX2" fmla="*/ 9812468 w 9890013"/>
              <a:gd name="connsiteY2" fmla="*/ 151332 h 151332"/>
              <a:gd name="connsiteX3" fmla="*/ 0 w 9890013"/>
              <a:gd name="connsiteY3" fmla="*/ 136867 h 151332"/>
              <a:gd name="connsiteX4" fmla="*/ 0 w 9890013"/>
              <a:gd name="connsiteY4" fmla="*/ 0 h 151332"/>
              <a:gd name="connsiteX0" fmla="*/ 0 w 9875422"/>
              <a:gd name="connsiteY0" fmla="*/ 0 h 151332"/>
              <a:gd name="connsiteX1" fmla="*/ 9875422 w 9875422"/>
              <a:gd name="connsiteY1" fmla="*/ 20304 h 151332"/>
              <a:gd name="connsiteX2" fmla="*/ 9812468 w 9875422"/>
              <a:gd name="connsiteY2" fmla="*/ 151332 h 151332"/>
              <a:gd name="connsiteX3" fmla="*/ 0 w 9875422"/>
              <a:gd name="connsiteY3" fmla="*/ 136867 h 151332"/>
              <a:gd name="connsiteX4" fmla="*/ 0 w 9875422"/>
              <a:gd name="connsiteY4" fmla="*/ 0 h 15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5422" h="151332">
                <a:moveTo>
                  <a:pt x="0" y="0"/>
                </a:moveTo>
                <a:lnTo>
                  <a:pt x="9875422" y="20304"/>
                </a:lnTo>
                <a:lnTo>
                  <a:pt x="9812468" y="151332"/>
                </a:lnTo>
                <a:lnTo>
                  <a:pt x="0" y="13686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AFC81A">
                  <a:alpha val="0"/>
                </a:srgbClr>
              </a:gs>
              <a:gs pos="0">
                <a:srgbClr val="AFC81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0FBD990-1105-4679-B0C7-3998CEBA80BB}"/>
              </a:ext>
            </a:extLst>
          </p:cNvPr>
          <p:cNvSpPr/>
          <p:nvPr userDrawn="1"/>
        </p:nvSpPr>
        <p:spPr>
          <a:xfrm>
            <a:off x="885088" y="6577056"/>
            <a:ext cx="216000" cy="19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4" name="Textplatzhalter 2">
            <a:extLst>
              <a:ext uri="{FF2B5EF4-FFF2-40B4-BE49-F238E27FC236}">
                <a16:creationId xmlns:a16="http://schemas.microsoft.com/office/drawing/2014/main" id="{FDF699C3-F9D0-4DAB-ADF2-8423FA3E19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30800" y="2005200"/>
            <a:ext cx="2160000" cy="341632"/>
          </a:xfrm>
        </p:spPr>
        <p:txBody>
          <a:bodyPr>
            <a:spAutoFit/>
          </a:bodyPr>
          <a:lstStyle>
            <a:lvl1pPr marL="0" indent="0" algn="l" defTabSz="914400" rtl="0" eaLnBrk="1" latinLnBrk="0" hangingPunct="1">
              <a:buNone/>
              <a:defRPr lang="de-AT" sz="1800" kern="1200" cap="all" baseline="0" dirty="0">
                <a:solidFill>
                  <a:srgbClr val="0B68B6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AT" dirty="0"/>
              <a:t>ÜBERSCHRIFT</a:t>
            </a: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EE9F9561-F837-4118-8EF2-D972CF07C8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30800" y="4165200"/>
            <a:ext cx="2160000" cy="341632"/>
          </a:xfrm>
        </p:spPr>
        <p:txBody>
          <a:bodyPr>
            <a:spAutoFit/>
          </a:bodyPr>
          <a:lstStyle>
            <a:lvl1pPr marL="0" indent="0" algn="l" defTabSz="914400" rtl="0" eaLnBrk="1" latinLnBrk="0" hangingPunct="1">
              <a:buNone/>
              <a:defRPr lang="de-AT" sz="1800" kern="1200" cap="all" baseline="0" dirty="0">
                <a:solidFill>
                  <a:srgbClr val="0B68B6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AT" dirty="0"/>
              <a:t>ÜBERSCHRIFT</a:t>
            </a:r>
          </a:p>
        </p:txBody>
      </p:sp>
      <p:sp>
        <p:nvSpPr>
          <p:cNvPr id="46" name="Textplatzhalter 2">
            <a:extLst>
              <a:ext uri="{FF2B5EF4-FFF2-40B4-BE49-F238E27FC236}">
                <a16:creationId xmlns:a16="http://schemas.microsoft.com/office/drawing/2014/main" id="{4DD8159E-A460-4634-B7DC-8D70AD111A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89025" y="2005200"/>
            <a:ext cx="2160000" cy="341632"/>
          </a:xfrm>
        </p:spPr>
        <p:txBody>
          <a:bodyPr>
            <a:spAutoFit/>
          </a:bodyPr>
          <a:lstStyle>
            <a:lvl1pPr marL="0" indent="0" algn="l" defTabSz="914400" rtl="0" eaLnBrk="1" latinLnBrk="0" hangingPunct="1">
              <a:buNone/>
              <a:defRPr lang="de-AT" sz="1800" kern="1200" cap="all" baseline="0" dirty="0">
                <a:solidFill>
                  <a:srgbClr val="0B68B6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AT" dirty="0"/>
              <a:t>ÜBERSCHRIFT</a:t>
            </a:r>
          </a:p>
        </p:txBody>
      </p:sp>
      <p:sp>
        <p:nvSpPr>
          <p:cNvPr id="47" name="Textplatzhalter 2">
            <a:extLst>
              <a:ext uri="{FF2B5EF4-FFF2-40B4-BE49-F238E27FC236}">
                <a16:creationId xmlns:a16="http://schemas.microsoft.com/office/drawing/2014/main" id="{148073FD-1CF5-4C1E-AEA4-8D8C1AD7792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9025" y="4165200"/>
            <a:ext cx="2160000" cy="341632"/>
          </a:xfrm>
        </p:spPr>
        <p:txBody>
          <a:bodyPr>
            <a:spAutoFit/>
          </a:bodyPr>
          <a:lstStyle>
            <a:lvl1pPr marL="0" indent="0" algn="l" defTabSz="914400" rtl="0" eaLnBrk="1" latinLnBrk="0" hangingPunct="1">
              <a:buNone/>
              <a:defRPr lang="de-AT" sz="1800" kern="1200" cap="all" baseline="0" dirty="0">
                <a:solidFill>
                  <a:srgbClr val="0B68B6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AT" dirty="0"/>
              <a:t>ÜBERSCHRIFT</a:t>
            </a:r>
          </a:p>
        </p:txBody>
      </p:sp>
      <p:sp>
        <p:nvSpPr>
          <p:cNvPr id="48" name="Textplatzhalter 55">
            <a:extLst>
              <a:ext uri="{FF2B5EF4-FFF2-40B4-BE49-F238E27FC236}">
                <a16:creationId xmlns:a16="http://schemas.microsoft.com/office/drawing/2014/main" id="{3B52F59C-5FB2-430E-8FA3-D2F966EAAB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0800" y="2372400"/>
            <a:ext cx="2340000" cy="307777"/>
          </a:xfrm>
        </p:spPr>
        <p:txBody>
          <a:bodyPr>
            <a:spAutoFit/>
          </a:bodyPr>
          <a:lstStyle>
            <a:lvl1pPr marL="285750" indent="-285750">
              <a:lnSpc>
                <a:spcPct val="100000"/>
              </a:lnSpc>
              <a:buClr>
                <a:srgbClr val="0B68B6"/>
              </a:buClr>
              <a:buSzPct val="150000"/>
              <a:buFont typeface="Arial" panose="020B0604020202020204" pitchFamily="34" charset="0"/>
              <a:buChar char="•"/>
              <a:defRPr sz="1600">
                <a:latin typeface="Abadi" panose="020B0604020104020204" pitchFamily="34" charset="0"/>
              </a:defRPr>
            </a:lvl1pPr>
          </a:lstStyle>
          <a:p>
            <a:pPr lvl="0"/>
            <a:r>
              <a:rPr lang="de-AT" sz="1400" dirty="0">
                <a:latin typeface="Abadi" panose="020B0604020104020204" pitchFamily="34" charset="0"/>
              </a:rPr>
              <a:t>Aufzählungspunkt</a:t>
            </a:r>
            <a:endParaRPr lang="de-AT" dirty="0"/>
          </a:p>
        </p:txBody>
      </p:sp>
      <p:sp>
        <p:nvSpPr>
          <p:cNvPr id="52" name="Bildplatzhalter 3">
            <a:extLst>
              <a:ext uri="{FF2B5EF4-FFF2-40B4-BE49-F238E27FC236}">
                <a16:creationId xmlns:a16="http://schemas.microsoft.com/office/drawing/2014/main" id="{8A6249A1-39D1-4F45-B688-99CF86CF2BA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256588" y="0"/>
            <a:ext cx="3935412" cy="6453188"/>
          </a:xfrm>
          <a:effectLst>
            <a:outerShdw blurRad="50800" dist="38100" dir="10800000" algn="ctr" rotWithShape="0">
              <a:schemeClr val="tx1">
                <a:alpha val="40000"/>
              </a:scheme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Produktbild</a:t>
            </a:r>
          </a:p>
        </p:txBody>
      </p:sp>
      <p:sp>
        <p:nvSpPr>
          <p:cNvPr id="53" name="Textplatzhalter 55">
            <a:extLst>
              <a:ext uri="{FF2B5EF4-FFF2-40B4-BE49-F238E27FC236}">
                <a16:creationId xmlns:a16="http://schemas.microsoft.com/office/drawing/2014/main" id="{1A55AEC3-B54F-4906-A292-2B3FD91C5A6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89025" y="2372400"/>
            <a:ext cx="2340000" cy="307777"/>
          </a:xfrm>
        </p:spPr>
        <p:txBody>
          <a:bodyPr>
            <a:spAutoFit/>
          </a:bodyPr>
          <a:lstStyle>
            <a:lvl1pPr marL="285750" indent="-285750">
              <a:lnSpc>
                <a:spcPct val="100000"/>
              </a:lnSpc>
              <a:buClr>
                <a:srgbClr val="0B68B6"/>
              </a:buClr>
              <a:buSzPct val="150000"/>
              <a:buFont typeface="Arial" panose="020B0604020202020204" pitchFamily="34" charset="0"/>
              <a:buChar char="•"/>
              <a:defRPr sz="1600">
                <a:latin typeface="Abadi" panose="020B0604020104020204" pitchFamily="34" charset="0"/>
              </a:defRPr>
            </a:lvl1pPr>
          </a:lstStyle>
          <a:p>
            <a:pPr lvl="0"/>
            <a:r>
              <a:rPr lang="de-AT" sz="1400" dirty="0">
                <a:latin typeface="Abadi" panose="020B0604020104020204" pitchFamily="34" charset="0"/>
              </a:rPr>
              <a:t>Aufzählungspunkt</a:t>
            </a:r>
            <a:endParaRPr lang="de-AT" dirty="0"/>
          </a:p>
        </p:txBody>
      </p:sp>
      <p:sp>
        <p:nvSpPr>
          <p:cNvPr id="54" name="Textplatzhalter 55">
            <a:extLst>
              <a:ext uri="{FF2B5EF4-FFF2-40B4-BE49-F238E27FC236}">
                <a16:creationId xmlns:a16="http://schemas.microsoft.com/office/drawing/2014/main" id="{65E4F25D-DD10-47EB-AB23-6377238B95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189025" y="4544808"/>
            <a:ext cx="2340000" cy="307777"/>
          </a:xfrm>
        </p:spPr>
        <p:txBody>
          <a:bodyPr>
            <a:spAutoFit/>
          </a:bodyPr>
          <a:lstStyle>
            <a:lvl1pPr marL="285750" indent="-285750">
              <a:lnSpc>
                <a:spcPct val="100000"/>
              </a:lnSpc>
              <a:buClr>
                <a:srgbClr val="0B68B6"/>
              </a:buClr>
              <a:buSzPct val="150000"/>
              <a:buFont typeface="Arial" panose="020B0604020202020204" pitchFamily="34" charset="0"/>
              <a:buChar char="•"/>
              <a:defRPr sz="1600">
                <a:latin typeface="Abadi" panose="020B0604020104020204" pitchFamily="34" charset="0"/>
              </a:defRPr>
            </a:lvl1pPr>
          </a:lstStyle>
          <a:p>
            <a:pPr lvl="0"/>
            <a:r>
              <a:rPr lang="de-AT" sz="1400" dirty="0">
                <a:latin typeface="Abadi" panose="020B0604020104020204" pitchFamily="34" charset="0"/>
              </a:rPr>
              <a:t>Aufzählungspunkt</a:t>
            </a:r>
            <a:endParaRPr lang="de-AT" dirty="0"/>
          </a:p>
        </p:txBody>
      </p:sp>
      <p:sp>
        <p:nvSpPr>
          <p:cNvPr id="55" name="Textplatzhalter 55">
            <a:extLst>
              <a:ext uri="{FF2B5EF4-FFF2-40B4-BE49-F238E27FC236}">
                <a16:creationId xmlns:a16="http://schemas.microsoft.com/office/drawing/2014/main" id="{FEE47830-F6C1-46B5-A123-47317DFFCCE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636201" y="4544808"/>
            <a:ext cx="2340000" cy="307777"/>
          </a:xfrm>
        </p:spPr>
        <p:txBody>
          <a:bodyPr>
            <a:spAutoFit/>
          </a:bodyPr>
          <a:lstStyle>
            <a:lvl1pPr marL="285750" indent="-285750">
              <a:lnSpc>
                <a:spcPct val="100000"/>
              </a:lnSpc>
              <a:buClr>
                <a:srgbClr val="0B68B6"/>
              </a:buClr>
              <a:buSzPct val="150000"/>
              <a:buFont typeface="Arial" panose="020B0604020202020204" pitchFamily="34" charset="0"/>
              <a:buChar char="•"/>
              <a:defRPr sz="1600">
                <a:latin typeface="Abadi" panose="020B0604020104020204" pitchFamily="34" charset="0"/>
              </a:defRPr>
            </a:lvl1pPr>
          </a:lstStyle>
          <a:p>
            <a:pPr lvl="0"/>
            <a:r>
              <a:rPr lang="de-AT" sz="1400" dirty="0">
                <a:latin typeface="Abadi" panose="020B0604020104020204" pitchFamily="34" charset="0"/>
              </a:rPr>
              <a:t>Aufzählungspunkt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69302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01" userDrawn="1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ktseite - 6 Punt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8A730F-7C6E-45FB-B6AC-13C95174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511067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F34B1CE-B98B-48A1-9EB0-3522A896DF57}" type="slidenum">
              <a:rPr lang="de-AT" smtClean="0"/>
              <a:pPr/>
              <a:t>‹Nr.›</a:t>
            </a:fld>
            <a:endParaRPr lang="de-AT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36E426F-8348-4210-B6FB-9E4941464FDD}"/>
              </a:ext>
            </a:extLst>
          </p:cNvPr>
          <p:cNvCxnSpPr>
            <a:cxnSpLocks/>
          </p:cNvCxnSpPr>
          <p:nvPr userDrawn="1"/>
        </p:nvCxnSpPr>
        <p:spPr>
          <a:xfrm>
            <a:off x="874355" y="640869"/>
            <a:ext cx="0" cy="592048"/>
          </a:xfrm>
          <a:prstGeom prst="line">
            <a:avLst/>
          </a:prstGeom>
          <a:ln w="38100">
            <a:solidFill>
              <a:srgbClr val="AFC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Untertitel 2">
            <a:extLst>
              <a:ext uri="{FF2B5EF4-FFF2-40B4-BE49-F238E27FC236}">
                <a16:creationId xmlns:a16="http://schemas.microsoft.com/office/drawing/2014/main" id="{F5B1FC1B-FF84-4E83-9A23-7B783D63BE3B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980404" y="648310"/>
            <a:ext cx="5115584" cy="592048"/>
          </a:xfrm>
        </p:spPr>
        <p:txBody>
          <a:bodyPr>
            <a:spAutoFit/>
          </a:bodyPr>
          <a:lstStyle>
            <a:lvl1pPr marL="0" indent="0" algn="l">
              <a:buNone/>
              <a:defRPr sz="3600" cap="all" baseline="0">
                <a:solidFill>
                  <a:schemeClr val="tx1"/>
                </a:solidFill>
                <a:latin typeface="Abadi" panose="020B06040201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PRODUKT</a:t>
            </a:r>
            <a:endParaRPr lang="de-AT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6C3E9F4-E075-443D-AFBE-B6AE05E026F9}"/>
              </a:ext>
            </a:extLst>
          </p:cNvPr>
          <p:cNvSpPr/>
          <p:nvPr userDrawn="1"/>
        </p:nvSpPr>
        <p:spPr>
          <a:xfrm>
            <a:off x="874355" y="1937722"/>
            <a:ext cx="637911" cy="637911"/>
          </a:xfrm>
          <a:prstGeom prst="ellipse">
            <a:avLst/>
          </a:prstGeom>
          <a:solidFill>
            <a:srgbClr val="0B68B6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BABDCE9-F228-49FC-8ADC-8CA135B17A2B}"/>
              </a:ext>
            </a:extLst>
          </p:cNvPr>
          <p:cNvSpPr/>
          <p:nvPr userDrawn="1"/>
        </p:nvSpPr>
        <p:spPr>
          <a:xfrm>
            <a:off x="4459101" y="3429618"/>
            <a:ext cx="637911" cy="637911"/>
          </a:xfrm>
          <a:prstGeom prst="ellipse">
            <a:avLst/>
          </a:prstGeom>
          <a:solidFill>
            <a:srgbClr val="0B68B6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4EB35BC-3EF0-4F28-B56F-51406EE961B1}"/>
              </a:ext>
            </a:extLst>
          </p:cNvPr>
          <p:cNvSpPr/>
          <p:nvPr userDrawn="1"/>
        </p:nvSpPr>
        <p:spPr>
          <a:xfrm>
            <a:off x="4459101" y="1937722"/>
            <a:ext cx="637911" cy="637911"/>
          </a:xfrm>
          <a:prstGeom prst="ellipse">
            <a:avLst/>
          </a:prstGeom>
          <a:solidFill>
            <a:srgbClr val="0B68B6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0E9BAC8-B6FC-4615-9F2E-3822CF60F680}"/>
              </a:ext>
            </a:extLst>
          </p:cNvPr>
          <p:cNvSpPr/>
          <p:nvPr userDrawn="1"/>
        </p:nvSpPr>
        <p:spPr>
          <a:xfrm>
            <a:off x="874355" y="3426001"/>
            <a:ext cx="637911" cy="637911"/>
          </a:xfrm>
          <a:prstGeom prst="ellipse">
            <a:avLst/>
          </a:prstGeom>
          <a:solidFill>
            <a:srgbClr val="0B68B6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75F919F-BC36-4F29-A95F-E34CD784F75A}"/>
              </a:ext>
            </a:extLst>
          </p:cNvPr>
          <p:cNvSpPr/>
          <p:nvPr userDrawn="1"/>
        </p:nvSpPr>
        <p:spPr>
          <a:xfrm>
            <a:off x="4459101" y="4911441"/>
            <a:ext cx="637911" cy="637911"/>
          </a:xfrm>
          <a:prstGeom prst="ellipse">
            <a:avLst/>
          </a:prstGeom>
          <a:solidFill>
            <a:srgbClr val="0B68B6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DB47FFC-6043-433B-B5EA-302DF3F9281A}"/>
              </a:ext>
            </a:extLst>
          </p:cNvPr>
          <p:cNvSpPr/>
          <p:nvPr userDrawn="1"/>
        </p:nvSpPr>
        <p:spPr>
          <a:xfrm>
            <a:off x="874355" y="4907325"/>
            <a:ext cx="637911" cy="637911"/>
          </a:xfrm>
          <a:prstGeom prst="ellipse">
            <a:avLst/>
          </a:prstGeom>
          <a:solidFill>
            <a:srgbClr val="0B68B6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948B6B7-76D7-44D8-A452-940B411470F8}"/>
              </a:ext>
            </a:extLst>
          </p:cNvPr>
          <p:cNvGrpSpPr/>
          <p:nvPr userDrawn="1"/>
        </p:nvGrpSpPr>
        <p:grpSpPr>
          <a:xfrm>
            <a:off x="10343059" y="6548955"/>
            <a:ext cx="1556378" cy="196469"/>
            <a:chOff x="10008973" y="634959"/>
            <a:chExt cx="2032726" cy="236942"/>
          </a:xfrm>
        </p:grpSpPr>
        <p:sp>
          <p:nvSpPr>
            <p:cNvPr id="22" name="AutoShape 3">
              <a:extLst>
                <a:ext uri="{FF2B5EF4-FFF2-40B4-BE49-F238E27FC236}">
                  <a16:creationId xmlns:a16="http://schemas.microsoft.com/office/drawing/2014/main" id="{B34B8919-DFCB-46B1-9814-3A7C7815FA7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008983" y="634959"/>
              <a:ext cx="2032714" cy="236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2003D03D-31CB-4B7B-B79F-505AEDBF3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8985" y="634959"/>
              <a:ext cx="2032714" cy="236942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563AB9DD-2188-470F-AB4F-DD38997A0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94514D5-1A02-4019-A111-A717A1320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F5BC1093-CE2C-4B3A-BBB1-C6D447CD6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813F8AF3-7824-4EBB-87E4-DD9802CA0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2ED0C330-6795-49BD-9A12-686149AFC2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29A33FB5-E545-4952-B417-3C5B1B149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0348A43C-9DBF-4ADF-AB19-9B9513D45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DB30A33E-69D5-478F-A591-692DC92BB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2" y="684149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054A8290-9F79-4EA2-A290-0EB57843F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85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8A8B1606-3AC4-4EAE-8B46-03CA7DF3A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7505FAA7-33AE-4FB7-B86A-FD4AE383C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5AF46654-693F-4A16-A0F5-AA138FC27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1FB7B254-A659-47CB-BDDB-3E5F034E6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82DC0344-7B0C-4B1D-83E9-7AB23DF43D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FDDCDC75-6006-46C8-BC90-C0AD0798A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9" name="Freeform 21">
              <a:extLst>
                <a:ext uri="{FF2B5EF4-FFF2-40B4-BE49-F238E27FC236}">
                  <a16:creationId xmlns:a16="http://schemas.microsoft.com/office/drawing/2014/main" id="{F24366C6-5737-4638-B005-284DEF9A5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DEB8DE54-A521-4338-A071-0ED0EB712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3" y="684148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0198234B-6C79-490B-9919-F49EF29F5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73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B68B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</p:grpSp>
      <p:sp>
        <p:nvSpPr>
          <p:cNvPr id="42" name="Rechteck 3">
            <a:extLst>
              <a:ext uri="{FF2B5EF4-FFF2-40B4-BE49-F238E27FC236}">
                <a16:creationId xmlns:a16="http://schemas.microsoft.com/office/drawing/2014/main" id="{ADA38CFF-D8C5-4BA2-A119-8423B8B5933B}"/>
              </a:ext>
            </a:extLst>
          </p:cNvPr>
          <p:cNvSpPr/>
          <p:nvPr userDrawn="1"/>
        </p:nvSpPr>
        <p:spPr>
          <a:xfrm>
            <a:off x="-1410511" y="6662698"/>
            <a:ext cx="11603620" cy="82726"/>
          </a:xfrm>
          <a:custGeom>
            <a:avLst/>
            <a:gdLst>
              <a:gd name="connsiteX0" fmla="*/ 0 w 9917270"/>
              <a:gd name="connsiteY0" fmla="*/ 0 h 136867"/>
              <a:gd name="connsiteX1" fmla="*/ 9917270 w 9917270"/>
              <a:gd name="connsiteY1" fmla="*/ 0 h 136867"/>
              <a:gd name="connsiteX2" fmla="*/ 9917270 w 9917270"/>
              <a:gd name="connsiteY2" fmla="*/ 136867 h 136867"/>
              <a:gd name="connsiteX3" fmla="*/ 0 w 9917270"/>
              <a:gd name="connsiteY3" fmla="*/ 136867 h 136867"/>
              <a:gd name="connsiteX4" fmla="*/ 0 w 9917270"/>
              <a:gd name="connsiteY4" fmla="*/ 0 h 136867"/>
              <a:gd name="connsiteX0" fmla="*/ 0 w 9917270"/>
              <a:gd name="connsiteY0" fmla="*/ 0 h 145493"/>
              <a:gd name="connsiteX1" fmla="*/ 9917270 w 9917270"/>
              <a:gd name="connsiteY1" fmla="*/ 0 h 145493"/>
              <a:gd name="connsiteX2" fmla="*/ 9900017 w 9917270"/>
              <a:gd name="connsiteY2" fmla="*/ 145493 h 145493"/>
              <a:gd name="connsiteX3" fmla="*/ 0 w 9917270"/>
              <a:gd name="connsiteY3" fmla="*/ 136867 h 145493"/>
              <a:gd name="connsiteX4" fmla="*/ 0 w 9917270"/>
              <a:gd name="connsiteY4" fmla="*/ 0 h 145493"/>
              <a:gd name="connsiteX0" fmla="*/ 0 w 9900017"/>
              <a:gd name="connsiteY0" fmla="*/ 0 h 145493"/>
              <a:gd name="connsiteX1" fmla="*/ 9701609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900017"/>
              <a:gd name="connsiteY0" fmla="*/ 0 h 145493"/>
              <a:gd name="connsiteX1" fmla="*/ 9787873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812468"/>
              <a:gd name="connsiteY0" fmla="*/ 0 h 151332"/>
              <a:gd name="connsiteX1" fmla="*/ 9787873 w 9812468"/>
              <a:gd name="connsiteY1" fmla="*/ 8627 h 151332"/>
              <a:gd name="connsiteX2" fmla="*/ 9812468 w 9812468"/>
              <a:gd name="connsiteY2" fmla="*/ 151332 h 151332"/>
              <a:gd name="connsiteX3" fmla="*/ 0 w 9812468"/>
              <a:gd name="connsiteY3" fmla="*/ 136867 h 151332"/>
              <a:gd name="connsiteX4" fmla="*/ 0 w 9812468"/>
              <a:gd name="connsiteY4" fmla="*/ 0 h 151332"/>
              <a:gd name="connsiteX0" fmla="*/ 0 w 9890013"/>
              <a:gd name="connsiteY0" fmla="*/ 0 h 151332"/>
              <a:gd name="connsiteX1" fmla="*/ 9890013 w 9890013"/>
              <a:gd name="connsiteY1" fmla="*/ 14465 h 151332"/>
              <a:gd name="connsiteX2" fmla="*/ 9812468 w 9890013"/>
              <a:gd name="connsiteY2" fmla="*/ 151332 h 151332"/>
              <a:gd name="connsiteX3" fmla="*/ 0 w 9890013"/>
              <a:gd name="connsiteY3" fmla="*/ 136867 h 151332"/>
              <a:gd name="connsiteX4" fmla="*/ 0 w 9890013"/>
              <a:gd name="connsiteY4" fmla="*/ 0 h 151332"/>
              <a:gd name="connsiteX0" fmla="*/ 0 w 9875422"/>
              <a:gd name="connsiteY0" fmla="*/ 0 h 151332"/>
              <a:gd name="connsiteX1" fmla="*/ 9875422 w 9875422"/>
              <a:gd name="connsiteY1" fmla="*/ 20304 h 151332"/>
              <a:gd name="connsiteX2" fmla="*/ 9812468 w 9875422"/>
              <a:gd name="connsiteY2" fmla="*/ 151332 h 151332"/>
              <a:gd name="connsiteX3" fmla="*/ 0 w 9875422"/>
              <a:gd name="connsiteY3" fmla="*/ 136867 h 151332"/>
              <a:gd name="connsiteX4" fmla="*/ 0 w 9875422"/>
              <a:gd name="connsiteY4" fmla="*/ 0 h 15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5422" h="151332">
                <a:moveTo>
                  <a:pt x="0" y="0"/>
                </a:moveTo>
                <a:lnTo>
                  <a:pt x="9875422" y="20304"/>
                </a:lnTo>
                <a:lnTo>
                  <a:pt x="9812468" y="151332"/>
                </a:lnTo>
                <a:lnTo>
                  <a:pt x="0" y="13686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AFC81A">
                  <a:alpha val="0"/>
                </a:srgbClr>
              </a:gs>
              <a:gs pos="0">
                <a:srgbClr val="AFC81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CA8888B9-96E0-41D3-B2EF-022FEBA5F97F}"/>
              </a:ext>
            </a:extLst>
          </p:cNvPr>
          <p:cNvSpPr/>
          <p:nvPr userDrawn="1"/>
        </p:nvSpPr>
        <p:spPr>
          <a:xfrm>
            <a:off x="885088" y="6577056"/>
            <a:ext cx="216000" cy="19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7B0276-FD20-4FA0-8894-8FE8E35257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30800" y="2001600"/>
            <a:ext cx="2160000" cy="341632"/>
          </a:xfrm>
        </p:spPr>
        <p:txBody>
          <a:bodyPr>
            <a:spAutoFit/>
          </a:bodyPr>
          <a:lstStyle>
            <a:lvl1pPr marL="0" indent="0" algn="l" defTabSz="914400" rtl="0" eaLnBrk="1" latinLnBrk="0" hangingPunct="1">
              <a:buNone/>
              <a:defRPr lang="de-AT" sz="1800" kern="1200" cap="all" baseline="0" dirty="0">
                <a:solidFill>
                  <a:srgbClr val="0B68B6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AT" dirty="0"/>
              <a:t>ÜBERSCHRIFT</a:t>
            </a:r>
          </a:p>
        </p:txBody>
      </p:sp>
      <p:sp>
        <p:nvSpPr>
          <p:cNvPr id="50" name="Textplatzhalter 2">
            <a:extLst>
              <a:ext uri="{FF2B5EF4-FFF2-40B4-BE49-F238E27FC236}">
                <a16:creationId xmlns:a16="http://schemas.microsoft.com/office/drawing/2014/main" id="{078D0036-F428-46DC-B18A-FF9D235029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30800" y="3535200"/>
            <a:ext cx="2160000" cy="341632"/>
          </a:xfrm>
        </p:spPr>
        <p:txBody>
          <a:bodyPr>
            <a:spAutoFit/>
          </a:bodyPr>
          <a:lstStyle>
            <a:lvl1pPr marL="0" indent="0" algn="l" defTabSz="914400" rtl="0" eaLnBrk="1" latinLnBrk="0" hangingPunct="1">
              <a:buNone/>
              <a:defRPr lang="de-AT" sz="1800" kern="1200" cap="all" baseline="0" dirty="0">
                <a:solidFill>
                  <a:srgbClr val="0B68B6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AT" dirty="0"/>
              <a:t>ÜBERSCHRIFT</a:t>
            </a:r>
          </a:p>
        </p:txBody>
      </p:sp>
      <p:sp>
        <p:nvSpPr>
          <p:cNvPr id="51" name="Textplatzhalter 2">
            <a:extLst>
              <a:ext uri="{FF2B5EF4-FFF2-40B4-BE49-F238E27FC236}">
                <a16:creationId xmlns:a16="http://schemas.microsoft.com/office/drawing/2014/main" id="{F69F4A32-BEF6-45AE-8FC1-AAE830CB0F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30800" y="5018400"/>
            <a:ext cx="2160000" cy="341632"/>
          </a:xfrm>
        </p:spPr>
        <p:txBody>
          <a:bodyPr>
            <a:spAutoFit/>
          </a:bodyPr>
          <a:lstStyle>
            <a:lvl1pPr marL="0" indent="0" algn="l" defTabSz="914400" rtl="0" eaLnBrk="1" latinLnBrk="0" hangingPunct="1">
              <a:buNone/>
              <a:defRPr lang="de-AT" sz="1800" kern="1200" cap="all" baseline="0" dirty="0">
                <a:solidFill>
                  <a:srgbClr val="0B68B6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AT" dirty="0"/>
              <a:t>ÜBERSCHRIFT</a:t>
            </a:r>
          </a:p>
        </p:txBody>
      </p:sp>
      <p:sp>
        <p:nvSpPr>
          <p:cNvPr id="52" name="Textplatzhalter 2">
            <a:extLst>
              <a:ext uri="{FF2B5EF4-FFF2-40B4-BE49-F238E27FC236}">
                <a16:creationId xmlns:a16="http://schemas.microsoft.com/office/drawing/2014/main" id="{8CDC77B1-AD2E-48F2-B2D1-31E70AD68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89025" y="2001600"/>
            <a:ext cx="2160000" cy="341632"/>
          </a:xfrm>
        </p:spPr>
        <p:txBody>
          <a:bodyPr>
            <a:spAutoFit/>
          </a:bodyPr>
          <a:lstStyle>
            <a:lvl1pPr marL="0" indent="0" algn="l" defTabSz="914400" rtl="0" eaLnBrk="1" latinLnBrk="0" hangingPunct="1">
              <a:buNone/>
              <a:defRPr lang="de-AT" sz="1800" kern="1200" cap="all" baseline="0" dirty="0">
                <a:solidFill>
                  <a:srgbClr val="0B68B6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AT" dirty="0"/>
              <a:t>ÜBERSCHRIFT</a:t>
            </a:r>
          </a:p>
        </p:txBody>
      </p:sp>
      <p:sp>
        <p:nvSpPr>
          <p:cNvPr id="53" name="Textplatzhalter 2">
            <a:extLst>
              <a:ext uri="{FF2B5EF4-FFF2-40B4-BE49-F238E27FC236}">
                <a16:creationId xmlns:a16="http://schemas.microsoft.com/office/drawing/2014/main" id="{34B8DDB7-CC73-4702-9692-D7E8B301BA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9025" y="3535200"/>
            <a:ext cx="2160000" cy="341632"/>
          </a:xfrm>
        </p:spPr>
        <p:txBody>
          <a:bodyPr>
            <a:spAutoFit/>
          </a:bodyPr>
          <a:lstStyle>
            <a:lvl1pPr marL="0" indent="0" algn="l" defTabSz="914400" rtl="0" eaLnBrk="1" latinLnBrk="0" hangingPunct="1">
              <a:buNone/>
              <a:defRPr lang="de-AT" sz="1800" kern="1200" cap="all" baseline="0" dirty="0">
                <a:solidFill>
                  <a:srgbClr val="0B68B6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AT" dirty="0"/>
              <a:t>ÜBERSCHRIFT</a:t>
            </a:r>
          </a:p>
        </p:txBody>
      </p: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5533DB53-0BA5-40DC-A40C-340F3ACAAC3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9025" y="5018400"/>
            <a:ext cx="2160000" cy="341632"/>
          </a:xfrm>
        </p:spPr>
        <p:txBody>
          <a:bodyPr>
            <a:spAutoFit/>
          </a:bodyPr>
          <a:lstStyle>
            <a:lvl1pPr marL="0" indent="0" algn="l" defTabSz="914400" rtl="0" eaLnBrk="1" latinLnBrk="0" hangingPunct="1">
              <a:buNone/>
              <a:defRPr lang="de-AT" sz="1800" kern="1200" cap="all" baseline="0" dirty="0">
                <a:solidFill>
                  <a:srgbClr val="0B68B6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AT" dirty="0"/>
              <a:t>ÜBERSCHRIFT</a:t>
            </a:r>
          </a:p>
        </p:txBody>
      </p:sp>
      <p:sp>
        <p:nvSpPr>
          <p:cNvPr id="56" name="Textplatzhalter 55">
            <a:extLst>
              <a:ext uri="{FF2B5EF4-FFF2-40B4-BE49-F238E27FC236}">
                <a16:creationId xmlns:a16="http://schemas.microsoft.com/office/drawing/2014/main" id="{4BD8ACD4-C08D-45C2-8B7F-4EB39589D6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0800" y="2372400"/>
            <a:ext cx="2340000" cy="307777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Abadi" panose="020B0604020104020204" pitchFamily="34" charset="0"/>
              </a:defRPr>
            </a:lvl1pPr>
          </a:lstStyle>
          <a:p>
            <a:pPr lvl="0"/>
            <a:r>
              <a:rPr lang="de-AT" sz="1400" dirty="0">
                <a:latin typeface="Abadi" panose="020B0604020104020204" pitchFamily="34" charset="0"/>
              </a:rPr>
              <a:t>Text</a:t>
            </a:r>
            <a:endParaRPr lang="de-AT" dirty="0"/>
          </a:p>
        </p:txBody>
      </p:sp>
      <p:sp>
        <p:nvSpPr>
          <p:cNvPr id="57" name="Textplatzhalter 55">
            <a:extLst>
              <a:ext uri="{FF2B5EF4-FFF2-40B4-BE49-F238E27FC236}">
                <a16:creationId xmlns:a16="http://schemas.microsoft.com/office/drawing/2014/main" id="{AC43170D-3BA0-465A-A01B-731E0A507B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30800" y="3906000"/>
            <a:ext cx="2340000" cy="307777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Abadi" panose="020B0604020104020204" pitchFamily="34" charset="0"/>
              </a:defRPr>
            </a:lvl1pPr>
          </a:lstStyle>
          <a:p>
            <a:pPr lvl="0"/>
            <a:r>
              <a:rPr lang="de-AT" sz="1400" dirty="0">
                <a:latin typeface="Abadi" panose="020B0604020104020204" pitchFamily="34" charset="0"/>
              </a:rPr>
              <a:t>Text</a:t>
            </a:r>
            <a:endParaRPr lang="de-AT" dirty="0"/>
          </a:p>
        </p:txBody>
      </p:sp>
      <p:sp>
        <p:nvSpPr>
          <p:cNvPr id="58" name="Textplatzhalter 55">
            <a:extLst>
              <a:ext uri="{FF2B5EF4-FFF2-40B4-BE49-F238E27FC236}">
                <a16:creationId xmlns:a16="http://schemas.microsoft.com/office/drawing/2014/main" id="{091634F7-88F7-47AD-968B-94FAEE0270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30800" y="5394392"/>
            <a:ext cx="2340000" cy="307777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Abadi" panose="020B0604020104020204" pitchFamily="34" charset="0"/>
              </a:defRPr>
            </a:lvl1pPr>
          </a:lstStyle>
          <a:p>
            <a:pPr lvl="0"/>
            <a:r>
              <a:rPr lang="de-AT" sz="1400" dirty="0">
                <a:latin typeface="Abadi" panose="020B0604020104020204" pitchFamily="34" charset="0"/>
              </a:rPr>
              <a:t>Text</a:t>
            </a:r>
            <a:endParaRPr lang="de-AT" dirty="0"/>
          </a:p>
        </p:txBody>
      </p:sp>
      <p:sp>
        <p:nvSpPr>
          <p:cNvPr id="59" name="Textplatzhalter 55">
            <a:extLst>
              <a:ext uri="{FF2B5EF4-FFF2-40B4-BE49-F238E27FC236}">
                <a16:creationId xmlns:a16="http://schemas.microsoft.com/office/drawing/2014/main" id="{FD3100F5-9689-47D4-B5AC-67086533B28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89025" y="2372400"/>
            <a:ext cx="2340000" cy="307777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Abadi" panose="020B0604020104020204" pitchFamily="34" charset="0"/>
              </a:defRPr>
            </a:lvl1pPr>
          </a:lstStyle>
          <a:p>
            <a:pPr lvl="0"/>
            <a:r>
              <a:rPr lang="de-AT" sz="1400" dirty="0">
                <a:latin typeface="Abadi" panose="020B0604020104020204" pitchFamily="34" charset="0"/>
              </a:rPr>
              <a:t>Text</a:t>
            </a:r>
            <a:endParaRPr lang="de-AT" dirty="0"/>
          </a:p>
        </p:txBody>
      </p:sp>
      <p:sp>
        <p:nvSpPr>
          <p:cNvPr id="60" name="Textplatzhalter 55">
            <a:extLst>
              <a:ext uri="{FF2B5EF4-FFF2-40B4-BE49-F238E27FC236}">
                <a16:creationId xmlns:a16="http://schemas.microsoft.com/office/drawing/2014/main" id="{EB8A5A1F-261D-4395-B463-4EC5FD581D3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89025" y="3906000"/>
            <a:ext cx="2340000" cy="307777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Abadi" panose="020B0604020104020204" pitchFamily="34" charset="0"/>
              </a:defRPr>
            </a:lvl1pPr>
          </a:lstStyle>
          <a:p>
            <a:pPr lvl="0"/>
            <a:r>
              <a:rPr lang="de-AT" sz="1400" dirty="0">
                <a:latin typeface="Abadi" panose="020B0604020104020204" pitchFamily="34" charset="0"/>
              </a:rPr>
              <a:t>Text</a:t>
            </a:r>
            <a:endParaRPr lang="de-AT" dirty="0"/>
          </a:p>
        </p:txBody>
      </p:sp>
      <p:sp>
        <p:nvSpPr>
          <p:cNvPr id="61" name="Textplatzhalter 55">
            <a:extLst>
              <a:ext uri="{FF2B5EF4-FFF2-40B4-BE49-F238E27FC236}">
                <a16:creationId xmlns:a16="http://schemas.microsoft.com/office/drawing/2014/main" id="{F5CA7B7A-5986-4870-86D7-7E94DF94D5F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89025" y="5394392"/>
            <a:ext cx="2340000" cy="307777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Abadi" panose="020B0604020104020204" pitchFamily="34" charset="0"/>
              </a:defRPr>
            </a:lvl1pPr>
          </a:lstStyle>
          <a:p>
            <a:pPr lvl="0"/>
            <a:r>
              <a:rPr lang="de-AT" sz="1400" dirty="0">
                <a:latin typeface="Abadi" panose="020B0604020104020204" pitchFamily="34" charset="0"/>
              </a:rPr>
              <a:t>Text</a:t>
            </a:r>
            <a:endParaRPr lang="de-AT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F88B51ED-C001-4B10-A665-5C4B4CD42624}"/>
              </a:ext>
            </a:extLst>
          </p:cNvPr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8256589" y="0"/>
            <a:ext cx="3935411" cy="6453188"/>
          </a:xfrm>
          <a:effectLst>
            <a:outerShdw blurRad="50800" dist="38100" dir="10800000" algn="ctr" rotWithShape="0">
              <a:schemeClr val="tx1">
                <a:alpha val="40000"/>
              </a:scheme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Produktbild</a:t>
            </a:r>
          </a:p>
        </p:txBody>
      </p:sp>
    </p:spTree>
    <p:extLst>
      <p:ext uri="{BB962C8B-B14F-4D97-AF65-F5344CB8AC3E}">
        <p14:creationId xmlns:p14="http://schemas.microsoft.com/office/powerpoint/2010/main" val="1346571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01" userDrawn="1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duktseite - 3 Punt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8A730F-7C6E-45FB-B6AC-13C95174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511067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F34B1CE-B98B-48A1-9EB0-3522A896DF57}" type="slidenum">
              <a:rPr lang="de-AT" smtClean="0"/>
              <a:pPr/>
              <a:t>‹Nr.›</a:t>
            </a:fld>
            <a:endParaRPr lang="de-AT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36E426F-8348-4210-B6FB-9E4941464FDD}"/>
              </a:ext>
            </a:extLst>
          </p:cNvPr>
          <p:cNvCxnSpPr>
            <a:cxnSpLocks/>
          </p:cNvCxnSpPr>
          <p:nvPr userDrawn="1"/>
        </p:nvCxnSpPr>
        <p:spPr>
          <a:xfrm>
            <a:off x="874355" y="640869"/>
            <a:ext cx="0" cy="592048"/>
          </a:xfrm>
          <a:prstGeom prst="line">
            <a:avLst/>
          </a:prstGeom>
          <a:ln w="38100">
            <a:solidFill>
              <a:srgbClr val="AFC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Untertitel 2">
            <a:extLst>
              <a:ext uri="{FF2B5EF4-FFF2-40B4-BE49-F238E27FC236}">
                <a16:creationId xmlns:a16="http://schemas.microsoft.com/office/drawing/2014/main" id="{F5B1FC1B-FF84-4E83-9A23-7B783D63BE3B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980404" y="648310"/>
            <a:ext cx="5115584" cy="592048"/>
          </a:xfrm>
        </p:spPr>
        <p:txBody>
          <a:bodyPr>
            <a:spAutoFit/>
          </a:bodyPr>
          <a:lstStyle>
            <a:lvl1pPr marL="0" indent="0" algn="l">
              <a:buNone/>
              <a:defRPr sz="3600" cap="all" baseline="0">
                <a:solidFill>
                  <a:schemeClr val="tx1"/>
                </a:solidFill>
                <a:latin typeface="Abadi" panose="020B06040201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PRODUKT</a:t>
            </a:r>
            <a:endParaRPr lang="de-AT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6C3E9F4-E075-443D-AFBE-B6AE05E026F9}"/>
              </a:ext>
            </a:extLst>
          </p:cNvPr>
          <p:cNvSpPr/>
          <p:nvPr userDrawn="1"/>
        </p:nvSpPr>
        <p:spPr>
          <a:xfrm>
            <a:off x="874355" y="2254243"/>
            <a:ext cx="637911" cy="637911"/>
          </a:xfrm>
          <a:prstGeom prst="ellipse">
            <a:avLst/>
          </a:prstGeom>
          <a:solidFill>
            <a:srgbClr val="0B68B6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0E9BAC8-B6FC-4615-9F2E-3822CF60F680}"/>
              </a:ext>
            </a:extLst>
          </p:cNvPr>
          <p:cNvSpPr/>
          <p:nvPr userDrawn="1"/>
        </p:nvSpPr>
        <p:spPr>
          <a:xfrm>
            <a:off x="874355" y="3742522"/>
            <a:ext cx="637911" cy="637911"/>
          </a:xfrm>
          <a:prstGeom prst="ellipse">
            <a:avLst/>
          </a:prstGeom>
          <a:solidFill>
            <a:srgbClr val="0B68B6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DB47FFC-6043-433B-B5EA-302DF3F9281A}"/>
              </a:ext>
            </a:extLst>
          </p:cNvPr>
          <p:cNvSpPr/>
          <p:nvPr userDrawn="1"/>
        </p:nvSpPr>
        <p:spPr>
          <a:xfrm>
            <a:off x="874355" y="5223846"/>
            <a:ext cx="637911" cy="637911"/>
          </a:xfrm>
          <a:prstGeom prst="ellipse">
            <a:avLst/>
          </a:prstGeom>
          <a:solidFill>
            <a:srgbClr val="0B68B6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948B6B7-76D7-44D8-A452-940B411470F8}"/>
              </a:ext>
            </a:extLst>
          </p:cNvPr>
          <p:cNvGrpSpPr/>
          <p:nvPr userDrawn="1"/>
        </p:nvGrpSpPr>
        <p:grpSpPr>
          <a:xfrm>
            <a:off x="10343059" y="6548955"/>
            <a:ext cx="1556378" cy="196469"/>
            <a:chOff x="10008973" y="634959"/>
            <a:chExt cx="2032726" cy="236942"/>
          </a:xfrm>
        </p:grpSpPr>
        <p:sp>
          <p:nvSpPr>
            <p:cNvPr id="22" name="AutoShape 3">
              <a:extLst>
                <a:ext uri="{FF2B5EF4-FFF2-40B4-BE49-F238E27FC236}">
                  <a16:creationId xmlns:a16="http://schemas.microsoft.com/office/drawing/2014/main" id="{B34B8919-DFCB-46B1-9814-3A7C7815FA7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008983" y="634959"/>
              <a:ext cx="2032714" cy="236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2003D03D-31CB-4B7B-B79F-505AEDBF3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8985" y="634959"/>
              <a:ext cx="2032714" cy="236942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563AB9DD-2188-470F-AB4F-DD38997A0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94514D5-1A02-4019-A111-A717A1320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F5BC1093-CE2C-4B3A-BBB1-C6D447CD6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813F8AF3-7824-4EBB-87E4-DD9802CA0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2ED0C330-6795-49BD-9A12-686149AFC2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29A33FB5-E545-4952-B417-3C5B1B149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0348A43C-9DBF-4ADF-AB19-9B9513D45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DB30A33E-69D5-478F-A591-692DC92BB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2" y="684149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054A8290-9F79-4EA2-A290-0EB57843F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85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0B2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8A8B1606-3AC4-4EAE-8B46-03CA7DF3A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242" y="684149"/>
              <a:ext cx="189138" cy="140641"/>
            </a:xfrm>
            <a:custGeom>
              <a:avLst/>
              <a:gdLst>
                <a:gd name="T0" fmla="*/ 415 w 546"/>
                <a:gd name="T1" fmla="*/ 0 h 406"/>
                <a:gd name="T2" fmla="*/ 482 w 546"/>
                <a:gd name="T3" fmla="*/ 16 h 406"/>
                <a:gd name="T4" fmla="*/ 534 w 546"/>
                <a:gd name="T5" fmla="*/ 56 h 406"/>
                <a:gd name="T6" fmla="*/ 543 w 546"/>
                <a:gd name="T7" fmla="*/ 74 h 406"/>
                <a:gd name="T8" fmla="*/ 543 w 546"/>
                <a:gd name="T9" fmla="*/ 104 h 406"/>
                <a:gd name="T10" fmla="*/ 518 w 546"/>
                <a:gd name="T11" fmla="*/ 127 h 406"/>
                <a:gd name="T12" fmla="*/ 486 w 546"/>
                <a:gd name="T13" fmla="*/ 127 h 406"/>
                <a:gd name="T14" fmla="*/ 465 w 546"/>
                <a:gd name="T15" fmla="*/ 108 h 406"/>
                <a:gd name="T16" fmla="*/ 425 w 546"/>
                <a:gd name="T17" fmla="*/ 81 h 406"/>
                <a:gd name="T18" fmla="*/ 374 w 546"/>
                <a:gd name="T19" fmla="*/ 71 h 406"/>
                <a:gd name="T20" fmla="*/ 128 w 546"/>
                <a:gd name="T21" fmla="*/ 74 h 406"/>
                <a:gd name="T22" fmla="*/ 98 w 546"/>
                <a:gd name="T23" fmla="*/ 88 h 406"/>
                <a:gd name="T24" fmla="*/ 88 w 546"/>
                <a:gd name="T25" fmla="*/ 117 h 406"/>
                <a:gd name="T26" fmla="*/ 98 w 546"/>
                <a:gd name="T27" fmla="*/ 147 h 406"/>
                <a:gd name="T28" fmla="*/ 130 w 546"/>
                <a:gd name="T29" fmla="*/ 163 h 406"/>
                <a:gd name="T30" fmla="*/ 431 w 546"/>
                <a:gd name="T31" fmla="*/ 165 h 406"/>
                <a:gd name="T32" fmla="*/ 488 w 546"/>
                <a:gd name="T33" fmla="*/ 181 h 406"/>
                <a:gd name="T34" fmla="*/ 530 w 546"/>
                <a:gd name="T35" fmla="*/ 225 h 406"/>
                <a:gd name="T36" fmla="*/ 546 w 546"/>
                <a:gd name="T37" fmla="*/ 285 h 406"/>
                <a:gd name="T38" fmla="*/ 530 w 546"/>
                <a:gd name="T39" fmla="*/ 345 h 406"/>
                <a:gd name="T40" fmla="*/ 489 w 546"/>
                <a:gd name="T41" fmla="*/ 390 h 406"/>
                <a:gd name="T42" fmla="*/ 431 w 546"/>
                <a:gd name="T43" fmla="*/ 406 h 406"/>
                <a:gd name="T44" fmla="*/ 96 w 546"/>
                <a:gd name="T45" fmla="*/ 402 h 406"/>
                <a:gd name="T46" fmla="*/ 36 w 546"/>
                <a:gd name="T47" fmla="*/ 374 h 406"/>
                <a:gd name="T48" fmla="*/ 6 w 546"/>
                <a:gd name="T49" fmla="*/ 336 h 406"/>
                <a:gd name="T50" fmla="*/ 4 w 546"/>
                <a:gd name="T51" fmla="*/ 301 h 406"/>
                <a:gd name="T52" fmla="*/ 27 w 546"/>
                <a:gd name="T53" fmla="*/ 278 h 406"/>
                <a:gd name="T54" fmla="*/ 59 w 546"/>
                <a:gd name="T55" fmla="*/ 278 h 406"/>
                <a:gd name="T56" fmla="*/ 82 w 546"/>
                <a:gd name="T57" fmla="*/ 297 h 406"/>
                <a:gd name="T58" fmla="*/ 120 w 546"/>
                <a:gd name="T59" fmla="*/ 324 h 406"/>
                <a:gd name="T60" fmla="*/ 173 w 546"/>
                <a:gd name="T61" fmla="*/ 333 h 406"/>
                <a:gd name="T62" fmla="*/ 418 w 546"/>
                <a:gd name="T63" fmla="*/ 331 h 406"/>
                <a:gd name="T64" fmla="*/ 449 w 546"/>
                <a:gd name="T65" fmla="*/ 315 h 406"/>
                <a:gd name="T66" fmla="*/ 459 w 546"/>
                <a:gd name="T67" fmla="*/ 285 h 406"/>
                <a:gd name="T68" fmla="*/ 449 w 546"/>
                <a:gd name="T69" fmla="*/ 253 h 406"/>
                <a:gd name="T70" fmla="*/ 417 w 546"/>
                <a:gd name="T71" fmla="*/ 237 h 406"/>
                <a:gd name="T72" fmla="*/ 116 w 546"/>
                <a:gd name="T73" fmla="*/ 235 h 406"/>
                <a:gd name="T74" fmla="*/ 59 w 546"/>
                <a:gd name="T75" fmla="*/ 219 h 406"/>
                <a:gd name="T76" fmla="*/ 16 w 546"/>
                <a:gd name="T77" fmla="*/ 177 h 406"/>
                <a:gd name="T78" fmla="*/ 0 w 546"/>
                <a:gd name="T79" fmla="*/ 117 h 406"/>
                <a:gd name="T80" fmla="*/ 16 w 546"/>
                <a:gd name="T81" fmla="*/ 58 h 406"/>
                <a:gd name="T82" fmla="*/ 57 w 546"/>
                <a:gd name="T83" fmla="*/ 16 h 406"/>
                <a:gd name="T84" fmla="*/ 116 w 546"/>
                <a:gd name="T8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46" h="406">
                  <a:moveTo>
                    <a:pt x="116" y="0"/>
                  </a:moveTo>
                  <a:lnTo>
                    <a:pt x="415" y="0"/>
                  </a:lnTo>
                  <a:lnTo>
                    <a:pt x="450" y="3"/>
                  </a:lnTo>
                  <a:lnTo>
                    <a:pt x="482" y="16"/>
                  </a:lnTo>
                  <a:lnTo>
                    <a:pt x="511" y="33"/>
                  </a:lnTo>
                  <a:lnTo>
                    <a:pt x="534" y="56"/>
                  </a:lnTo>
                  <a:lnTo>
                    <a:pt x="539" y="65"/>
                  </a:lnTo>
                  <a:lnTo>
                    <a:pt x="543" y="74"/>
                  </a:lnTo>
                  <a:lnTo>
                    <a:pt x="546" y="87"/>
                  </a:lnTo>
                  <a:lnTo>
                    <a:pt x="543" y="104"/>
                  </a:lnTo>
                  <a:lnTo>
                    <a:pt x="532" y="118"/>
                  </a:lnTo>
                  <a:lnTo>
                    <a:pt x="518" y="127"/>
                  </a:lnTo>
                  <a:lnTo>
                    <a:pt x="502" y="131"/>
                  </a:lnTo>
                  <a:lnTo>
                    <a:pt x="486" y="127"/>
                  </a:lnTo>
                  <a:lnTo>
                    <a:pt x="473" y="118"/>
                  </a:lnTo>
                  <a:lnTo>
                    <a:pt x="465" y="108"/>
                  </a:lnTo>
                  <a:lnTo>
                    <a:pt x="449" y="92"/>
                  </a:lnTo>
                  <a:lnTo>
                    <a:pt x="425" y="81"/>
                  </a:lnTo>
                  <a:lnTo>
                    <a:pt x="401" y="74"/>
                  </a:lnTo>
                  <a:lnTo>
                    <a:pt x="374" y="71"/>
                  </a:lnTo>
                  <a:lnTo>
                    <a:pt x="152" y="71"/>
                  </a:lnTo>
                  <a:lnTo>
                    <a:pt x="128" y="74"/>
                  </a:lnTo>
                  <a:lnTo>
                    <a:pt x="111" y="80"/>
                  </a:lnTo>
                  <a:lnTo>
                    <a:pt x="98" y="88"/>
                  </a:lnTo>
                  <a:lnTo>
                    <a:pt x="89" y="101"/>
                  </a:lnTo>
                  <a:lnTo>
                    <a:pt x="88" y="117"/>
                  </a:lnTo>
                  <a:lnTo>
                    <a:pt x="89" y="134"/>
                  </a:lnTo>
                  <a:lnTo>
                    <a:pt x="98" y="147"/>
                  </a:lnTo>
                  <a:lnTo>
                    <a:pt x="112" y="157"/>
                  </a:lnTo>
                  <a:lnTo>
                    <a:pt x="130" y="163"/>
                  </a:lnTo>
                  <a:lnTo>
                    <a:pt x="153" y="165"/>
                  </a:lnTo>
                  <a:lnTo>
                    <a:pt x="431" y="165"/>
                  </a:lnTo>
                  <a:lnTo>
                    <a:pt x="461" y="168"/>
                  </a:lnTo>
                  <a:lnTo>
                    <a:pt x="488" y="181"/>
                  </a:lnTo>
                  <a:lnTo>
                    <a:pt x="511" y="200"/>
                  </a:lnTo>
                  <a:lnTo>
                    <a:pt x="530" y="225"/>
                  </a:lnTo>
                  <a:lnTo>
                    <a:pt x="541" y="253"/>
                  </a:lnTo>
                  <a:lnTo>
                    <a:pt x="546" y="285"/>
                  </a:lnTo>
                  <a:lnTo>
                    <a:pt x="541" y="317"/>
                  </a:lnTo>
                  <a:lnTo>
                    <a:pt x="530" y="345"/>
                  </a:lnTo>
                  <a:lnTo>
                    <a:pt x="513" y="370"/>
                  </a:lnTo>
                  <a:lnTo>
                    <a:pt x="489" y="390"/>
                  </a:lnTo>
                  <a:lnTo>
                    <a:pt x="461" y="402"/>
                  </a:lnTo>
                  <a:lnTo>
                    <a:pt x="431" y="406"/>
                  </a:lnTo>
                  <a:lnTo>
                    <a:pt x="132" y="406"/>
                  </a:lnTo>
                  <a:lnTo>
                    <a:pt x="96" y="402"/>
                  </a:lnTo>
                  <a:lnTo>
                    <a:pt x="64" y="391"/>
                  </a:lnTo>
                  <a:lnTo>
                    <a:pt x="36" y="374"/>
                  </a:lnTo>
                  <a:lnTo>
                    <a:pt x="13" y="349"/>
                  </a:lnTo>
                  <a:lnTo>
                    <a:pt x="6" y="336"/>
                  </a:lnTo>
                  <a:lnTo>
                    <a:pt x="0" y="319"/>
                  </a:lnTo>
                  <a:lnTo>
                    <a:pt x="4" y="301"/>
                  </a:lnTo>
                  <a:lnTo>
                    <a:pt x="13" y="287"/>
                  </a:lnTo>
                  <a:lnTo>
                    <a:pt x="27" y="278"/>
                  </a:lnTo>
                  <a:lnTo>
                    <a:pt x="43" y="274"/>
                  </a:lnTo>
                  <a:lnTo>
                    <a:pt x="59" y="278"/>
                  </a:lnTo>
                  <a:lnTo>
                    <a:pt x="73" y="287"/>
                  </a:lnTo>
                  <a:lnTo>
                    <a:pt x="82" y="297"/>
                  </a:lnTo>
                  <a:lnTo>
                    <a:pt x="98" y="313"/>
                  </a:lnTo>
                  <a:lnTo>
                    <a:pt x="120" y="324"/>
                  </a:lnTo>
                  <a:lnTo>
                    <a:pt x="146" y="331"/>
                  </a:lnTo>
                  <a:lnTo>
                    <a:pt x="173" y="333"/>
                  </a:lnTo>
                  <a:lnTo>
                    <a:pt x="395" y="333"/>
                  </a:lnTo>
                  <a:lnTo>
                    <a:pt x="418" y="331"/>
                  </a:lnTo>
                  <a:lnTo>
                    <a:pt x="436" y="326"/>
                  </a:lnTo>
                  <a:lnTo>
                    <a:pt x="449" y="315"/>
                  </a:lnTo>
                  <a:lnTo>
                    <a:pt x="456" y="303"/>
                  </a:lnTo>
                  <a:lnTo>
                    <a:pt x="459" y="285"/>
                  </a:lnTo>
                  <a:lnTo>
                    <a:pt x="456" y="267"/>
                  </a:lnTo>
                  <a:lnTo>
                    <a:pt x="449" y="253"/>
                  </a:lnTo>
                  <a:lnTo>
                    <a:pt x="434" y="244"/>
                  </a:lnTo>
                  <a:lnTo>
                    <a:pt x="417" y="237"/>
                  </a:lnTo>
                  <a:lnTo>
                    <a:pt x="393" y="235"/>
                  </a:lnTo>
                  <a:lnTo>
                    <a:pt x="116" y="235"/>
                  </a:lnTo>
                  <a:lnTo>
                    <a:pt x="86" y="232"/>
                  </a:lnTo>
                  <a:lnTo>
                    <a:pt x="59" y="219"/>
                  </a:lnTo>
                  <a:lnTo>
                    <a:pt x="34" y="202"/>
                  </a:lnTo>
                  <a:lnTo>
                    <a:pt x="16" y="177"/>
                  </a:lnTo>
                  <a:lnTo>
                    <a:pt x="6" y="149"/>
                  </a:lnTo>
                  <a:lnTo>
                    <a:pt x="0" y="117"/>
                  </a:lnTo>
                  <a:lnTo>
                    <a:pt x="6" y="87"/>
                  </a:lnTo>
                  <a:lnTo>
                    <a:pt x="16" y="58"/>
                  </a:lnTo>
                  <a:lnTo>
                    <a:pt x="34" y="33"/>
                  </a:lnTo>
                  <a:lnTo>
                    <a:pt x="57" y="16"/>
                  </a:lnTo>
                  <a:lnTo>
                    <a:pt x="8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7505FAA7-33AE-4FB7-B86A-FD4AE383C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9328" y="684842"/>
              <a:ext cx="29791" cy="139948"/>
            </a:xfrm>
            <a:custGeom>
              <a:avLst/>
              <a:gdLst>
                <a:gd name="T0" fmla="*/ 43 w 85"/>
                <a:gd name="T1" fmla="*/ 0 h 404"/>
                <a:gd name="T2" fmla="*/ 59 w 85"/>
                <a:gd name="T3" fmla="*/ 1 h 404"/>
                <a:gd name="T4" fmla="*/ 73 w 85"/>
                <a:gd name="T5" fmla="*/ 12 h 404"/>
                <a:gd name="T6" fmla="*/ 82 w 85"/>
                <a:gd name="T7" fmla="*/ 24 h 404"/>
                <a:gd name="T8" fmla="*/ 85 w 85"/>
                <a:gd name="T9" fmla="*/ 42 h 404"/>
                <a:gd name="T10" fmla="*/ 85 w 85"/>
                <a:gd name="T11" fmla="*/ 359 h 404"/>
                <a:gd name="T12" fmla="*/ 82 w 85"/>
                <a:gd name="T13" fmla="*/ 377 h 404"/>
                <a:gd name="T14" fmla="*/ 73 w 85"/>
                <a:gd name="T15" fmla="*/ 391 h 404"/>
                <a:gd name="T16" fmla="*/ 59 w 85"/>
                <a:gd name="T17" fmla="*/ 400 h 404"/>
                <a:gd name="T18" fmla="*/ 43 w 85"/>
                <a:gd name="T19" fmla="*/ 404 h 404"/>
                <a:gd name="T20" fmla="*/ 27 w 85"/>
                <a:gd name="T21" fmla="*/ 402 h 404"/>
                <a:gd name="T22" fmla="*/ 12 w 85"/>
                <a:gd name="T23" fmla="*/ 391 h 404"/>
                <a:gd name="T24" fmla="*/ 3 w 85"/>
                <a:gd name="T25" fmla="*/ 379 h 404"/>
                <a:gd name="T26" fmla="*/ 0 w 85"/>
                <a:gd name="T27" fmla="*/ 361 h 404"/>
                <a:gd name="T28" fmla="*/ 0 w 85"/>
                <a:gd name="T29" fmla="*/ 44 h 404"/>
                <a:gd name="T30" fmla="*/ 3 w 85"/>
                <a:gd name="T31" fmla="*/ 26 h 404"/>
                <a:gd name="T32" fmla="*/ 12 w 85"/>
                <a:gd name="T33" fmla="*/ 12 h 404"/>
                <a:gd name="T34" fmla="*/ 27 w 85"/>
                <a:gd name="T35" fmla="*/ 3 h 404"/>
                <a:gd name="T36" fmla="*/ 43 w 85"/>
                <a:gd name="T3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404">
                  <a:moveTo>
                    <a:pt x="43" y="0"/>
                  </a:moveTo>
                  <a:lnTo>
                    <a:pt x="59" y="1"/>
                  </a:lnTo>
                  <a:lnTo>
                    <a:pt x="73" y="12"/>
                  </a:lnTo>
                  <a:lnTo>
                    <a:pt x="82" y="24"/>
                  </a:lnTo>
                  <a:lnTo>
                    <a:pt x="85" y="42"/>
                  </a:lnTo>
                  <a:lnTo>
                    <a:pt x="85" y="359"/>
                  </a:lnTo>
                  <a:lnTo>
                    <a:pt x="82" y="377"/>
                  </a:lnTo>
                  <a:lnTo>
                    <a:pt x="73" y="391"/>
                  </a:lnTo>
                  <a:lnTo>
                    <a:pt x="59" y="400"/>
                  </a:lnTo>
                  <a:lnTo>
                    <a:pt x="43" y="404"/>
                  </a:lnTo>
                  <a:lnTo>
                    <a:pt x="27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7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5AF46654-693F-4A16-A0F5-AA138FC27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58" y="684149"/>
              <a:ext cx="207844" cy="140641"/>
            </a:xfrm>
            <a:custGeom>
              <a:avLst/>
              <a:gdLst>
                <a:gd name="T0" fmla="*/ 443 w 601"/>
                <a:gd name="T1" fmla="*/ 0 h 406"/>
                <a:gd name="T2" fmla="*/ 498 w 601"/>
                <a:gd name="T3" fmla="*/ 5 h 406"/>
                <a:gd name="T4" fmla="*/ 542 w 601"/>
                <a:gd name="T5" fmla="*/ 25 h 406"/>
                <a:gd name="T6" fmla="*/ 567 w 601"/>
                <a:gd name="T7" fmla="*/ 51 h 406"/>
                <a:gd name="T8" fmla="*/ 572 w 601"/>
                <a:gd name="T9" fmla="*/ 74 h 406"/>
                <a:gd name="T10" fmla="*/ 560 w 601"/>
                <a:gd name="T11" fmla="*/ 106 h 406"/>
                <a:gd name="T12" fmla="*/ 530 w 601"/>
                <a:gd name="T13" fmla="*/ 118 h 406"/>
                <a:gd name="T14" fmla="*/ 501 w 601"/>
                <a:gd name="T15" fmla="*/ 106 h 406"/>
                <a:gd name="T16" fmla="*/ 480 w 601"/>
                <a:gd name="T17" fmla="*/ 83 h 406"/>
                <a:gd name="T18" fmla="*/ 443 w 601"/>
                <a:gd name="T19" fmla="*/ 74 h 406"/>
                <a:gd name="T20" fmla="*/ 402 w 601"/>
                <a:gd name="T21" fmla="*/ 72 h 406"/>
                <a:gd name="T22" fmla="*/ 124 w 601"/>
                <a:gd name="T23" fmla="*/ 78 h 406"/>
                <a:gd name="T24" fmla="*/ 91 w 601"/>
                <a:gd name="T25" fmla="*/ 113 h 406"/>
                <a:gd name="T26" fmla="*/ 87 w 601"/>
                <a:gd name="T27" fmla="*/ 269 h 406"/>
                <a:gd name="T28" fmla="*/ 107 w 601"/>
                <a:gd name="T29" fmla="*/ 315 h 406"/>
                <a:gd name="T30" fmla="*/ 153 w 601"/>
                <a:gd name="T31" fmla="*/ 335 h 406"/>
                <a:gd name="T32" fmla="*/ 482 w 601"/>
                <a:gd name="T33" fmla="*/ 331 h 406"/>
                <a:gd name="T34" fmla="*/ 512 w 601"/>
                <a:gd name="T35" fmla="*/ 308 h 406"/>
                <a:gd name="T36" fmla="*/ 515 w 601"/>
                <a:gd name="T37" fmla="*/ 271 h 406"/>
                <a:gd name="T38" fmla="*/ 514 w 601"/>
                <a:gd name="T39" fmla="*/ 269 h 406"/>
                <a:gd name="T40" fmla="*/ 432 w 601"/>
                <a:gd name="T41" fmla="*/ 269 h 406"/>
                <a:gd name="T42" fmla="*/ 402 w 601"/>
                <a:gd name="T43" fmla="*/ 258 h 406"/>
                <a:gd name="T44" fmla="*/ 387 w 601"/>
                <a:gd name="T45" fmla="*/ 228 h 406"/>
                <a:gd name="T46" fmla="*/ 402 w 601"/>
                <a:gd name="T47" fmla="*/ 200 h 406"/>
                <a:gd name="T48" fmla="*/ 430 w 601"/>
                <a:gd name="T49" fmla="*/ 189 h 406"/>
                <a:gd name="T50" fmla="*/ 565 w 601"/>
                <a:gd name="T51" fmla="*/ 195 h 406"/>
                <a:gd name="T52" fmla="*/ 597 w 601"/>
                <a:gd name="T53" fmla="*/ 228 h 406"/>
                <a:gd name="T54" fmla="*/ 601 w 601"/>
                <a:gd name="T55" fmla="*/ 285 h 406"/>
                <a:gd name="T56" fmla="*/ 581 w 601"/>
                <a:gd name="T57" fmla="*/ 347 h 406"/>
                <a:gd name="T58" fmla="*/ 530 w 601"/>
                <a:gd name="T59" fmla="*/ 390 h 406"/>
                <a:gd name="T60" fmla="*/ 459 w 601"/>
                <a:gd name="T61" fmla="*/ 406 h 406"/>
                <a:gd name="T62" fmla="*/ 83 w 601"/>
                <a:gd name="T63" fmla="*/ 402 h 406"/>
                <a:gd name="T64" fmla="*/ 34 w 601"/>
                <a:gd name="T65" fmla="*/ 372 h 406"/>
                <a:gd name="T66" fmla="*/ 3 w 601"/>
                <a:gd name="T67" fmla="*/ 319 h 406"/>
                <a:gd name="T68" fmla="*/ 0 w 601"/>
                <a:gd name="T69" fmla="*/ 118 h 406"/>
                <a:gd name="T70" fmla="*/ 16 w 601"/>
                <a:gd name="T71" fmla="*/ 58 h 406"/>
                <a:gd name="T72" fmla="*/ 57 w 601"/>
                <a:gd name="T73" fmla="*/ 16 h 406"/>
                <a:gd name="T74" fmla="*/ 114 w 601"/>
                <a:gd name="T7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01" h="406">
                  <a:moveTo>
                    <a:pt x="114" y="0"/>
                  </a:moveTo>
                  <a:lnTo>
                    <a:pt x="443" y="0"/>
                  </a:lnTo>
                  <a:lnTo>
                    <a:pt x="471" y="2"/>
                  </a:lnTo>
                  <a:lnTo>
                    <a:pt x="498" y="5"/>
                  </a:lnTo>
                  <a:lnTo>
                    <a:pt x="521" y="12"/>
                  </a:lnTo>
                  <a:lnTo>
                    <a:pt x="542" y="25"/>
                  </a:lnTo>
                  <a:lnTo>
                    <a:pt x="560" y="44"/>
                  </a:lnTo>
                  <a:lnTo>
                    <a:pt x="567" y="51"/>
                  </a:lnTo>
                  <a:lnTo>
                    <a:pt x="571" y="62"/>
                  </a:lnTo>
                  <a:lnTo>
                    <a:pt x="572" y="74"/>
                  </a:lnTo>
                  <a:lnTo>
                    <a:pt x="569" y="92"/>
                  </a:lnTo>
                  <a:lnTo>
                    <a:pt x="560" y="106"/>
                  </a:lnTo>
                  <a:lnTo>
                    <a:pt x="546" y="115"/>
                  </a:lnTo>
                  <a:lnTo>
                    <a:pt x="530" y="118"/>
                  </a:lnTo>
                  <a:lnTo>
                    <a:pt x="514" y="115"/>
                  </a:lnTo>
                  <a:lnTo>
                    <a:pt x="501" y="106"/>
                  </a:lnTo>
                  <a:lnTo>
                    <a:pt x="492" y="95"/>
                  </a:lnTo>
                  <a:lnTo>
                    <a:pt x="480" y="83"/>
                  </a:lnTo>
                  <a:lnTo>
                    <a:pt x="462" y="78"/>
                  </a:lnTo>
                  <a:lnTo>
                    <a:pt x="443" y="74"/>
                  </a:lnTo>
                  <a:lnTo>
                    <a:pt x="423" y="72"/>
                  </a:lnTo>
                  <a:lnTo>
                    <a:pt x="402" y="72"/>
                  </a:lnTo>
                  <a:lnTo>
                    <a:pt x="149" y="72"/>
                  </a:lnTo>
                  <a:lnTo>
                    <a:pt x="124" y="78"/>
                  </a:lnTo>
                  <a:lnTo>
                    <a:pt x="105" y="92"/>
                  </a:lnTo>
                  <a:lnTo>
                    <a:pt x="91" y="113"/>
                  </a:lnTo>
                  <a:lnTo>
                    <a:pt x="87" y="138"/>
                  </a:lnTo>
                  <a:lnTo>
                    <a:pt x="87" y="269"/>
                  </a:lnTo>
                  <a:lnTo>
                    <a:pt x="92" y="296"/>
                  </a:lnTo>
                  <a:lnTo>
                    <a:pt x="107" y="315"/>
                  </a:lnTo>
                  <a:lnTo>
                    <a:pt x="126" y="329"/>
                  </a:lnTo>
                  <a:lnTo>
                    <a:pt x="153" y="335"/>
                  </a:lnTo>
                  <a:lnTo>
                    <a:pt x="459" y="335"/>
                  </a:lnTo>
                  <a:lnTo>
                    <a:pt x="482" y="331"/>
                  </a:lnTo>
                  <a:lnTo>
                    <a:pt x="499" y="322"/>
                  </a:lnTo>
                  <a:lnTo>
                    <a:pt x="512" y="308"/>
                  </a:lnTo>
                  <a:lnTo>
                    <a:pt x="515" y="292"/>
                  </a:lnTo>
                  <a:lnTo>
                    <a:pt x="515" y="271"/>
                  </a:lnTo>
                  <a:lnTo>
                    <a:pt x="515" y="269"/>
                  </a:lnTo>
                  <a:lnTo>
                    <a:pt x="514" y="269"/>
                  </a:lnTo>
                  <a:lnTo>
                    <a:pt x="512" y="269"/>
                  </a:lnTo>
                  <a:lnTo>
                    <a:pt x="432" y="269"/>
                  </a:lnTo>
                  <a:lnTo>
                    <a:pt x="416" y="266"/>
                  </a:lnTo>
                  <a:lnTo>
                    <a:pt x="402" y="258"/>
                  </a:lnTo>
                  <a:lnTo>
                    <a:pt x="391" y="246"/>
                  </a:lnTo>
                  <a:lnTo>
                    <a:pt x="387" y="228"/>
                  </a:lnTo>
                  <a:lnTo>
                    <a:pt x="391" y="212"/>
                  </a:lnTo>
                  <a:lnTo>
                    <a:pt x="402" y="200"/>
                  </a:lnTo>
                  <a:lnTo>
                    <a:pt x="414" y="193"/>
                  </a:lnTo>
                  <a:lnTo>
                    <a:pt x="430" y="189"/>
                  </a:lnTo>
                  <a:lnTo>
                    <a:pt x="540" y="189"/>
                  </a:lnTo>
                  <a:lnTo>
                    <a:pt x="565" y="195"/>
                  </a:lnTo>
                  <a:lnTo>
                    <a:pt x="583" y="209"/>
                  </a:lnTo>
                  <a:lnTo>
                    <a:pt x="597" y="228"/>
                  </a:lnTo>
                  <a:lnTo>
                    <a:pt x="601" y="253"/>
                  </a:lnTo>
                  <a:lnTo>
                    <a:pt x="601" y="285"/>
                  </a:lnTo>
                  <a:lnTo>
                    <a:pt x="596" y="319"/>
                  </a:lnTo>
                  <a:lnTo>
                    <a:pt x="581" y="347"/>
                  </a:lnTo>
                  <a:lnTo>
                    <a:pt x="558" y="372"/>
                  </a:lnTo>
                  <a:lnTo>
                    <a:pt x="530" y="390"/>
                  </a:lnTo>
                  <a:lnTo>
                    <a:pt x="496" y="402"/>
                  </a:lnTo>
                  <a:lnTo>
                    <a:pt x="459" y="406"/>
                  </a:lnTo>
                  <a:lnTo>
                    <a:pt x="114" y="406"/>
                  </a:lnTo>
                  <a:lnTo>
                    <a:pt x="83" y="402"/>
                  </a:lnTo>
                  <a:lnTo>
                    <a:pt x="57" y="390"/>
                  </a:lnTo>
                  <a:lnTo>
                    <a:pt x="34" y="372"/>
                  </a:lnTo>
                  <a:lnTo>
                    <a:pt x="16" y="347"/>
                  </a:lnTo>
                  <a:lnTo>
                    <a:pt x="3" y="319"/>
                  </a:lnTo>
                  <a:lnTo>
                    <a:pt x="0" y="287"/>
                  </a:lnTo>
                  <a:lnTo>
                    <a:pt x="0" y="118"/>
                  </a:lnTo>
                  <a:lnTo>
                    <a:pt x="3" y="87"/>
                  </a:lnTo>
                  <a:lnTo>
                    <a:pt x="16" y="58"/>
                  </a:lnTo>
                  <a:lnTo>
                    <a:pt x="34" y="35"/>
                  </a:lnTo>
                  <a:lnTo>
                    <a:pt x="57" y="16"/>
                  </a:lnTo>
                  <a:lnTo>
                    <a:pt x="83" y="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1FB7B254-A659-47CB-BDDB-3E5F034E6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6937" y="684149"/>
              <a:ext cx="218236" cy="140641"/>
            </a:xfrm>
            <a:custGeom>
              <a:avLst/>
              <a:gdLst>
                <a:gd name="T0" fmla="*/ 43 w 630"/>
                <a:gd name="T1" fmla="*/ 0 h 406"/>
                <a:gd name="T2" fmla="*/ 59 w 630"/>
                <a:gd name="T3" fmla="*/ 0 h 406"/>
                <a:gd name="T4" fmla="*/ 71 w 630"/>
                <a:gd name="T5" fmla="*/ 3 h 406"/>
                <a:gd name="T6" fmla="*/ 84 w 630"/>
                <a:gd name="T7" fmla="*/ 9 h 406"/>
                <a:gd name="T8" fmla="*/ 94 w 630"/>
                <a:gd name="T9" fmla="*/ 19 h 406"/>
                <a:gd name="T10" fmla="*/ 315 w 630"/>
                <a:gd name="T11" fmla="*/ 258 h 406"/>
                <a:gd name="T12" fmla="*/ 535 w 630"/>
                <a:gd name="T13" fmla="*/ 23 h 406"/>
                <a:gd name="T14" fmla="*/ 546 w 630"/>
                <a:gd name="T15" fmla="*/ 12 h 406"/>
                <a:gd name="T16" fmla="*/ 559 w 630"/>
                <a:gd name="T17" fmla="*/ 3 h 406"/>
                <a:gd name="T18" fmla="*/ 575 w 630"/>
                <a:gd name="T19" fmla="*/ 0 h 406"/>
                <a:gd name="T20" fmla="*/ 587 w 630"/>
                <a:gd name="T21" fmla="*/ 0 h 406"/>
                <a:gd name="T22" fmla="*/ 605 w 630"/>
                <a:gd name="T23" fmla="*/ 3 h 406"/>
                <a:gd name="T24" fmla="*/ 617 w 630"/>
                <a:gd name="T25" fmla="*/ 12 h 406"/>
                <a:gd name="T26" fmla="*/ 626 w 630"/>
                <a:gd name="T27" fmla="*/ 26 h 406"/>
                <a:gd name="T28" fmla="*/ 630 w 630"/>
                <a:gd name="T29" fmla="*/ 44 h 406"/>
                <a:gd name="T30" fmla="*/ 630 w 630"/>
                <a:gd name="T31" fmla="*/ 361 h 406"/>
                <a:gd name="T32" fmla="*/ 626 w 630"/>
                <a:gd name="T33" fmla="*/ 379 h 406"/>
                <a:gd name="T34" fmla="*/ 617 w 630"/>
                <a:gd name="T35" fmla="*/ 393 h 406"/>
                <a:gd name="T36" fmla="*/ 605 w 630"/>
                <a:gd name="T37" fmla="*/ 402 h 406"/>
                <a:gd name="T38" fmla="*/ 587 w 630"/>
                <a:gd name="T39" fmla="*/ 406 h 406"/>
                <a:gd name="T40" fmla="*/ 571 w 630"/>
                <a:gd name="T41" fmla="*/ 402 h 406"/>
                <a:gd name="T42" fmla="*/ 557 w 630"/>
                <a:gd name="T43" fmla="*/ 393 h 406"/>
                <a:gd name="T44" fmla="*/ 548 w 630"/>
                <a:gd name="T45" fmla="*/ 379 h 406"/>
                <a:gd name="T46" fmla="*/ 544 w 630"/>
                <a:gd name="T47" fmla="*/ 361 h 406"/>
                <a:gd name="T48" fmla="*/ 544 w 630"/>
                <a:gd name="T49" fmla="*/ 122 h 406"/>
                <a:gd name="T50" fmla="*/ 544 w 630"/>
                <a:gd name="T51" fmla="*/ 122 h 406"/>
                <a:gd name="T52" fmla="*/ 543 w 630"/>
                <a:gd name="T53" fmla="*/ 122 h 406"/>
                <a:gd name="T54" fmla="*/ 541 w 630"/>
                <a:gd name="T55" fmla="*/ 124 h 406"/>
                <a:gd name="T56" fmla="*/ 352 w 630"/>
                <a:gd name="T57" fmla="*/ 329 h 406"/>
                <a:gd name="T58" fmla="*/ 336 w 630"/>
                <a:gd name="T59" fmla="*/ 342 h 406"/>
                <a:gd name="T60" fmla="*/ 315 w 630"/>
                <a:gd name="T61" fmla="*/ 347 h 406"/>
                <a:gd name="T62" fmla="*/ 301 w 630"/>
                <a:gd name="T63" fmla="*/ 345 h 406"/>
                <a:gd name="T64" fmla="*/ 290 w 630"/>
                <a:gd name="T65" fmla="*/ 340 h 406"/>
                <a:gd name="T66" fmla="*/ 279 w 630"/>
                <a:gd name="T67" fmla="*/ 331 h 406"/>
                <a:gd name="T68" fmla="*/ 278 w 630"/>
                <a:gd name="T69" fmla="*/ 328 h 406"/>
                <a:gd name="T70" fmla="*/ 269 w 630"/>
                <a:gd name="T71" fmla="*/ 319 h 406"/>
                <a:gd name="T72" fmla="*/ 256 w 630"/>
                <a:gd name="T73" fmla="*/ 305 h 406"/>
                <a:gd name="T74" fmla="*/ 238 w 630"/>
                <a:gd name="T75" fmla="*/ 285 h 406"/>
                <a:gd name="T76" fmla="*/ 219 w 630"/>
                <a:gd name="T77" fmla="*/ 266 h 406"/>
                <a:gd name="T78" fmla="*/ 199 w 630"/>
                <a:gd name="T79" fmla="*/ 243 h 406"/>
                <a:gd name="T80" fmla="*/ 178 w 630"/>
                <a:gd name="T81" fmla="*/ 219 h 406"/>
                <a:gd name="T82" fmla="*/ 157 w 630"/>
                <a:gd name="T83" fmla="*/ 196 h 406"/>
                <a:gd name="T84" fmla="*/ 137 w 630"/>
                <a:gd name="T85" fmla="*/ 173 h 406"/>
                <a:gd name="T86" fmla="*/ 119 w 630"/>
                <a:gd name="T87" fmla="*/ 154 h 406"/>
                <a:gd name="T88" fmla="*/ 105 w 630"/>
                <a:gd name="T89" fmla="*/ 140 h 406"/>
                <a:gd name="T90" fmla="*/ 94 w 630"/>
                <a:gd name="T91" fmla="*/ 127 h 406"/>
                <a:gd name="T92" fmla="*/ 89 w 630"/>
                <a:gd name="T93" fmla="*/ 122 h 406"/>
                <a:gd name="T94" fmla="*/ 87 w 630"/>
                <a:gd name="T95" fmla="*/ 120 h 406"/>
                <a:gd name="T96" fmla="*/ 86 w 630"/>
                <a:gd name="T97" fmla="*/ 120 h 406"/>
                <a:gd name="T98" fmla="*/ 86 w 630"/>
                <a:gd name="T99" fmla="*/ 361 h 406"/>
                <a:gd name="T100" fmla="*/ 82 w 630"/>
                <a:gd name="T101" fmla="*/ 379 h 406"/>
                <a:gd name="T102" fmla="*/ 73 w 630"/>
                <a:gd name="T103" fmla="*/ 393 h 406"/>
                <a:gd name="T104" fmla="*/ 59 w 630"/>
                <a:gd name="T105" fmla="*/ 402 h 406"/>
                <a:gd name="T106" fmla="*/ 43 w 630"/>
                <a:gd name="T107" fmla="*/ 406 h 406"/>
                <a:gd name="T108" fmla="*/ 25 w 630"/>
                <a:gd name="T109" fmla="*/ 402 h 406"/>
                <a:gd name="T110" fmla="*/ 13 w 630"/>
                <a:gd name="T111" fmla="*/ 393 h 406"/>
                <a:gd name="T112" fmla="*/ 4 w 630"/>
                <a:gd name="T113" fmla="*/ 379 h 406"/>
                <a:gd name="T114" fmla="*/ 0 w 630"/>
                <a:gd name="T115" fmla="*/ 361 h 406"/>
                <a:gd name="T116" fmla="*/ 0 w 630"/>
                <a:gd name="T117" fmla="*/ 46 h 406"/>
                <a:gd name="T118" fmla="*/ 4 w 630"/>
                <a:gd name="T119" fmla="*/ 28 h 406"/>
                <a:gd name="T120" fmla="*/ 13 w 630"/>
                <a:gd name="T121" fmla="*/ 14 h 406"/>
                <a:gd name="T122" fmla="*/ 25 w 630"/>
                <a:gd name="T123" fmla="*/ 3 h 406"/>
                <a:gd name="T124" fmla="*/ 43 w 630"/>
                <a:gd name="T125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0" h="406">
                  <a:moveTo>
                    <a:pt x="43" y="0"/>
                  </a:moveTo>
                  <a:lnTo>
                    <a:pt x="59" y="0"/>
                  </a:lnTo>
                  <a:lnTo>
                    <a:pt x="71" y="3"/>
                  </a:lnTo>
                  <a:lnTo>
                    <a:pt x="84" y="9"/>
                  </a:lnTo>
                  <a:lnTo>
                    <a:pt x="94" y="19"/>
                  </a:lnTo>
                  <a:lnTo>
                    <a:pt x="315" y="258"/>
                  </a:lnTo>
                  <a:lnTo>
                    <a:pt x="535" y="23"/>
                  </a:lnTo>
                  <a:lnTo>
                    <a:pt x="546" y="12"/>
                  </a:lnTo>
                  <a:lnTo>
                    <a:pt x="559" y="3"/>
                  </a:lnTo>
                  <a:lnTo>
                    <a:pt x="575" y="0"/>
                  </a:lnTo>
                  <a:lnTo>
                    <a:pt x="587" y="0"/>
                  </a:lnTo>
                  <a:lnTo>
                    <a:pt x="605" y="3"/>
                  </a:lnTo>
                  <a:lnTo>
                    <a:pt x="617" y="12"/>
                  </a:lnTo>
                  <a:lnTo>
                    <a:pt x="626" y="26"/>
                  </a:lnTo>
                  <a:lnTo>
                    <a:pt x="630" y="44"/>
                  </a:lnTo>
                  <a:lnTo>
                    <a:pt x="630" y="361"/>
                  </a:lnTo>
                  <a:lnTo>
                    <a:pt x="626" y="379"/>
                  </a:lnTo>
                  <a:lnTo>
                    <a:pt x="617" y="393"/>
                  </a:lnTo>
                  <a:lnTo>
                    <a:pt x="605" y="402"/>
                  </a:lnTo>
                  <a:lnTo>
                    <a:pt x="587" y="406"/>
                  </a:lnTo>
                  <a:lnTo>
                    <a:pt x="571" y="402"/>
                  </a:lnTo>
                  <a:lnTo>
                    <a:pt x="557" y="393"/>
                  </a:lnTo>
                  <a:lnTo>
                    <a:pt x="548" y="379"/>
                  </a:lnTo>
                  <a:lnTo>
                    <a:pt x="544" y="361"/>
                  </a:lnTo>
                  <a:lnTo>
                    <a:pt x="544" y="122"/>
                  </a:lnTo>
                  <a:lnTo>
                    <a:pt x="544" y="122"/>
                  </a:lnTo>
                  <a:lnTo>
                    <a:pt x="543" y="122"/>
                  </a:lnTo>
                  <a:lnTo>
                    <a:pt x="541" y="124"/>
                  </a:lnTo>
                  <a:lnTo>
                    <a:pt x="352" y="329"/>
                  </a:lnTo>
                  <a:lnTo>
                    <a:pt x="336" y="342"/>
                  </a:lnTo>
                  <a:lnTo>
                    <a:pt x="315" y="347"/>
                  </a:lnTo>
                  <a:lnTo>
                    <a:pt x="301" y="345"/>
                  </a:lnTo>
                  <a:lnTo>
                    <a:pt x="290" y="340"/>
                  </a:lnTo>
                  <a:lnTo>
                    <a:pt x="279" y="331"/>
                  </a:lnTo>
                  <a:lnTo>
                    <a:pt x="278" y="328"/>
                  </a:lnTo>
                  <a:lnTo>
                    <a:pt x="269" y="319"/>
                  </a:lnTo>
                  <a:lnTo>
                    <a:pt x="256" y="305"/>
                  </a:lnTo>
                  <a:lnTo>
                    <a:pt x="238" y="285"/>
                  </a:lnTo>
                  <a:lnTo>
                    <a:pt x="219" y="266"/>
                  </a:lnTo>
                  <a:lnTo>
                    <a:pt x="199" y="243"/>
                  </a:lnTo>
                  <a:lnTo>
                    <a:pt x="178" y="219"/>
                  </a:lnTo>
                  <a:lnTo>
                    <a:pt x="157" y="196"/>
                  </a:lnTo>
                  <a:lnTo>
                    <a:pt x="137" y="173"/>
                  </a:lnTo>
                  <a:lnTo>
                    <a:pt x="119" y="154"/>
                  </a:lnTo>
                  <a:lnTo>
                    <a:pt x="105" y="140"/>
                  </a:lnTo>
                  <a:lnTo>
                    <a:pt x="94" y="127"/>
                  </a:lnTo>
                  <a:lnTo>
                    <a:pt x="89" y="122"/>
                  </a:lnTo>
                  <a:lnTo>
                    <a:pt x="87" y="120"/>
                  </a:lnTo>
                  <a:lnTo>
                    <a:pt x="86" y="120"/>
                  </a:lnTo>
                  <a:lnTo>
                    <a:pt x="86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5" y="402"/>
                  </a:lnTo>
                  <a:lnTo>
                    <a:pt x="13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3" y="14"/>
                  </a:lnTo>
                  <a:lnTo>
                    <a:pt x="25" y="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82DC0344-7B0C-4B1D-83E9-7AB23DF43D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40808" y="684149"/>
              <a:ext cx="209230" cy="140641"/>
            </a:xfrm>
            <a:custGeom>
              <a:avLst/>
              <a:gdLst>
                <a:gd name="T0" fmla="*/ 303 w 603"/>
                <a:gd name="T1" fmla="*/ 117 h 406"/>
                <a:gd name="T2" fmla="*/ 297 w 603"/>
                <a:gd name="T3" fmla="*/ 118 h 406"/>
                <a:gd name="T4" fmla="*/ 294 w 603"/>
                <a:gd name="T5" fmla="*/ 120 h 406"/>
                <a:gd name="T6" fmla="*/ 290 w 603"/>
                <a:gd name="T7" fmla="*/ 124 h 406"/>
                <a:gd name="T8" fmla="*/ 189 w 603"/>
                <a:gd name="T9" fmla="*/ 246 h 406"/>
                <a:gd name="T10" fmla="*/ 415 w 603"/>
                <a:gd name="T11" fmla="*/ 246 h 406"/>
                <a:gd name="T12" fmla="*/ 313 w 603"/>
                <a:gd name="T13" fmla="*/ 124 h 406"/>
                <a:gd name="T14" fmla="*/ 312 w 603"/>
                <a:gd name="T15" fmla="*/ 120 h 406"/>
                <a:gd name="T16" fmla="*/ 306 w 603"/>
                <a:gd name="T17" fmla="*/ 118 h 406"/>
                <a:gd name="T18" fmla="*/ 303 w 603"/>
                <a:gd name="T19" fmla="*/ 117 h 406"/>
                <a:gd name="T20" fmla="*/ 303 w 603"/>
                <a:gd name="T21" fmla="*/ 0 h 406"/>
                <a:gd name="T22" fmla="*/ 317 w 603"/>
                <a:gd name="T23" fmla="*/ 3 h 406"/>
                <a:gd name="T24" fmla="*/ 329 w 603"/>
                <a:gd name="T25" fmla="*/ 9 h 406"/>
                <a:gd name="T26" fmla="*/ 336 w 603"/>
                <a:gd name="T27" fmla="*/ 17 h 406"/>
                <a:gd name="T28" fmla="*/ 587 w 603"/>
                <a:gd name="T29" fmla="*/ 326 h 406"/>
                <a:gd name="T30" fmla="*/ 594 w 603"/>
                <a:gd name="T31" fmla="*/ 336 h 406"/>
                <a:gd name="T32" fmla="*/ 601 w 603"/>
                <a:gd name="T33" fmla="*/ 349 h 406"/>
                <a:gd name="T34" fmla="*/ 603 w 603"/>
                <a:gd name="T35" fmla="*/ 361 h 406"/>
                <a:gd name="T36" fmla="*/ 600 w 603"/>
                <a:gd name="T37" fmla="*/ 379 h 406"/>
                <a:gd name="T38" fmla="*/ 591 w 603"/>
                <a:gd name="T39" fmla="*/ 393 h 406"/>
                <a:gd name="T40" fmla="*/ 576 w 603"/>
                <a:gd name="T41" fmla="*/ 402 h 406"/>
                <a:gd name="T42" fmla="*/ 560 w 603"/>
                <a:gd name="T43" fmla="*/ 406 h 406"/>
                <a:gd name="T44" fmla="*/ 546 w 603"/>
                <a:gd name="T45" fmla="*/ 404 h 406"/>
                <a:gd name="T46" fmla="*/ 534 w 603"/>
                <a:gd name="T47" fmla="*/ 395 h 406"/>
                <a:gd name="T48" fmla="*/ 523 w 603"/>
                <a:gd name="T49" fmla="*/ 386 h 406"/>
                <a:gd name="T50" fmla="*/ 486 w 603"/>
                <a:gd name="T51" fmla="*/ 340 h 406"/>
                <a:gd name="T52" fmla="*/ 475 w 603"/>
                <a:gd name="T53" fmla="*/ 329 h 406"/>
                <a:gd name="T54" fmla="*/ 463 w 603"/>
                <a:gd name="T55" fmla="*/ 320 h 406"/>
                <a:gd name="T56" fmla="*/ 448 w 603"/>
                <a:gd name="T57" fmla="*/ 317 h 406"/>
                <a:gd name="T58" fmla="*/ 153 w 603"/>
                <a:gd name="T59" fmla="*/ 319 h 406"/>
                <a:gd name="T60" fmla="*/ 137 w 603"/>
                <a:gd name="T61" fmla="*/ 322 h 406"/>
                <a:gd name="T62" fmla="*/ 125 w 603"/>
                <a:gd name="T63" fmla="*/ 331 h 406"/>
                <a:gd name="T64" fmla="*/ 114 w 603"/>
                <a:gd name="T65" fmla="*/ 342 h 406"/>
                <a:gd name="T66" fmla="*/ 84 w 603"/>
                <a:gd name="T67" fmla="*/ 383 h 406"/>
                <a:gd name="T68" fmla="*/ 73 w 603"/>
                <a:gd name="T69" fmla="*/ 393 h 406"/>
                <a:gd name="T70" fmla="*/ 61 w 603"/>
                <a:gd name="T71" fmla="*/ 402 h 406"/>
                <a:gd name="T72" fmla="*/ 45 w 603"/>
                <a:gd name="T73" fmla="*/ 406 h 406"/>
                <a:gd name="T74" fmla="*/ 27 w 603"/>
                <a:gd name="T75" fmla="*/ 402 h 406"/>
                <a:gd name="T76" fmla="*/ 15 w 603"/>
                <a:gd name="T77" fmla="*/ 393 h 406"/>
                <a:gd name="T78" fmla="*/ 4 w 603"/>
                <a:gd name="T79" fmla="*/ 379 h 406"/>
                <a:gd name="T80" fmla="*/ 0 w 603"/>
                <a:gd name="T81" fmla="*/ 361 h 406"/>
                <a:gd name="T82" fmla="*/ 4 w 603"/>
                <a:gd name="T83" fmla="*/ 349 h 406"/>
                <a:gd name="T84" fmla="*/ 9 w 603"/>
                <a:gd name="T85" fmla="*/ 336 h 406"/>
                <a:gd name="T86" fmla="*/ 16 w 603"/>
                <a:gd name="T87" fmla="*/ 326 h 406"/>
                <a:gd name="T88" fmla="*/ 267 w 603"/>
                <a:gd name="T89" fmla="*/ 17 h 406"/>
                <a:gd name="T90" fmla="*/ 283 w 603"/>
                <a:gd name="T91" fmla="*/ 5 h 406"/>
                <a:gd name="T92" fmla="*/ 303 w 603"/>
                <a:gd name="T93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03" h="406">
                  <a:moveTo>
                    <a:pt x="303" y="117"/>
                  </a:moveTo>
                  <a:lnTo>
                    <a:pt x="297" y="118"/>
                  </a:lnTo>
                  <a:lnTo>
                    <a:pt x="294" y="120"/>
                  </a:lnTo>
                  <a:lnTo>
                    <a:pt x="290" y="124"/>
                  </a:lnTo>
                  <a:lnTo>
                    <a:pt x="189" y="246"/>
                  </a:lnTo>
                  <a:lnTo>
                    <a:pt x="415" y="246"/>
                  </a:lnTo>
                  <a:lnTo>
                    <a:pt x="313" y="124"/>
                  </a:lnTo>
                  <a:lnTo>
                    <a:pt x="312" y="120"/>
                  </a:lnTo>
                  <a:lnTo>
                    <a:pt x="306" y="118"/>
                  </a:lnTo>
                  <a:lnTo>
                    <a:pt x="303" y="117"/>
                  </a:lnTo>
                  <a:close/>
                  <a:moveTo>
                    <a:pt x="303" y="0"/>
                  </a:moveTo>
                  <a:lnTo>
                    <a:pt x="317" y="3"/>
                  </a:lnTo>
                  <a:lnTo>
                    <a:pt x="329" y="9"/>
                  </a:lnTo>
                  <a:lnTo>
                    <a:pt x="336" y="17"/>
                  </a:lnTo>
                  <a:lnTo>
                    <a:pt x="587" y="326"/>
                  </a:lnTo>
                  <a:lnTo>
                    <a:pt x="594" y="336"/>
                  </a:lnTo>
                  <a:lnTo>
                    <a:pt x="601" y="349"/>
                  </a:lnTo>
                  <a:lnTo>
                    <a:pt x="603" y="361"/>
                  </a:lnTo>
                  <a:lnTo>
                    <a:pt x="600" y="379"/>
                  </a:lnTo>
                  <a:lnTo>
                    <a:pt x="591" y="393"/>
                  </a:lnTo>
                  <a:lnTo>
                    <a:pt x="576" y="402"/>
                  </a:lnTo>
                  <a:lnTo>
                    <a:pt x="560" y="406"/>
                  </a:lnTo>
                  <a:lnTo>
                    <a:pt x="546" y="404"/>
                  </a:lnTo>
                  <a:lnTo>
                    <a:pt x="534" y="395"/>
                  </a:lnTo>
                  <a:lnTo>
                    <a:pt x="523" y="386"/>
                  </a:lnTo>
                  <a:lnTo>
                    <a:pt x="486" y="340"/>
                  </a:lnTo>
                  <a:lnTo>
                    <a:pt x="475" y="329"/>
                  </a:lnTo>
                  <a:lnTo>
                    <a:pt x="463" y="320"/>
                  </a:lnTo>
                  <a:lnTo>
                    <a:pt x="448" y="317"/>
                  </a:lnTo>
                  <a:lnTo>
                    <a:pt x="153" y="319"/>
                  </a:lnTo>
                  <a:lnTo>
                    <a:pt x="137" y="322"/>
                  </a:lnTo>
                  <a:lnTo>
                    <a:pt x="125" y="331"/>
                  </a:lnTo>
                  <a:lnTo>
                    <a:pt x="114" y="342"/>
                  </a:lnTo>
                  <a:lnTo>
                    <a:pt x="84" y="383"/>
                  </a:lnTo>
                  <a:lnTo>
                    <a:pt x="73" y="393"/>
                  </a:lnTo>
                  <a:lnTo>
                    <a:pt x="61" y="402"/>
                  </a:lnTo>
                  <a:lnTo>
                    <a:pt x="45" y="406"/>
                  </a:lnTo>
                  <a:lnTo>
                    <a:pt x="27" y="402"/>
                  </a:lnTo>
                  <a:lnTo>
                    <a:pt x="15" y="393"/>
                  </a:lnTo>
                  <a:lnTo>
                    <a:pt x="4" y="379"/>
                  </a:lnTo>
                  <a:lnTo>
                    <a:pt x="0" y="361"/>
                  </a:lnTo>
                  <a:lnTo>
                    <a:pt x="4" y="349"/>
                  </a:lnTo>
                  <a:lnTo>
                    <a:pt x="9" y="336"/>
                  </a:lnTo>
                  <a:lnTo>
                    <a:pt x="16" y="326"/>
                  </a:lnTo>
                  <a:lnTo>
                    <a:pt x="267" y="17"/>
                  </a:lnTo>
                  <a:lnTo>
                    <a:pt x="283" y="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FDDCDC75-6006-46C8-BC90-C0AD0798A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2325" y="684149"/>
              <a:ext cx="198145" cy="140641"/>
            </a:xfrm>
            <a:custGeom>
              <a:avLst/>
              <a:gdLst>
                <a:gd name="T0" fmla="*/ 34 w 573"/>
                <a:gd name="T1" fmla="*/ 0 h 406"/>
                <a:gd name="T2" fmla="*/ 539 w 573"/>
                <a:gd name="T3" fmla="*/ 0 h 406"/>
                <a:gd name="T4" fmla="*/ 557 w 573"/>
                <a:gd name="T5" fmla="*/ 5 h 406"/>
                <a:gd name="T6" fmla="*/ 569 w 573"/>
                <a:gd name="T7" fmla="*/ 17 h 406"/>
                <a:gd name="T8" fmla="*/ 573 w 573"/>
                <a:gd name="T9" fmla="*/ 35 h 406"/>
                <a:gd name="T10" fmla="*/ 569 w 573"/>
                <a:gd name="T11" fmla="*/ 53 h 406"/>
                <a:gd name="T12" fmla="*/ 557 w 573"/>
                <a:gd name="T13" fmla="*/ 67 h 406"/>
                <a:gd name="T14" fmla="*/ 539 w 573"/>
                <a:gd name="T15" fmla="*/ 71 h 406"/>
                <a:gd name="T16" fmla="*/ 343 w 573"/>
                <a:gd name="T17" fmla="*/ 71 h 406"/>
                <a:gd name="T18" fmla="*/ 338 w 573"/>
                <a:gd name="T19" fmla="*/ 72 h 406"/>
                <a:gd name="T20" fmla="*/ 333 w 573"/>
                <a:gd name="T21" fmla="*/ 76 h 406"/>
                <a:gd name="T22" fmla="*/ 331 w 573"/>
                <a:gd name="T23" fmla="*/ 81 h 406"/>
                <a:gd name="T24" fmla="*/ 329 w 573"/>
                <a:gd name="T25" fmla="*/ 87 h 406"/>
                <a:gd name="T26" fmla="*/ 329 w 573"/>
                <a:gd name="T27" fmla="*/ 361 h 406"/>
                <a:gd name="T28" fmla="*/ 326 w 573"/>
                <a:gd name="T29" fmla="*/ 379 h 406"/>
                <a:gd name="T30" fmla="*/ 317 w 573"/>
                <a:gd name="T31" fmla="*/ 393 h 406"/>
                <a:gd name="T32" fmla="*/ 302 w 573"/>
                <a:gd name="T33" fmla="*/ 402 h 406"/>
                <a:gd name="T34" fmla="*/ 286 w 573"/>
                <a:gd name="T35" fmla="*/ 406 h 406"/>
                <a:gd name="T36" fmla="*/ 270 w 573"/>
                <a:gd name="T37" fmla="*/ 402 h 406"/>
                <a:gd name="T38" fmla="*/ 256 w 573"/>
                <a:gd name="T39" fmla="*/ 393 h 406"/>
                <a:gd name="T40" fmla="*/ 247 w 573"/>
                <a:gd name="T41" fmla="*/ 379 h 406"/>
                <a:gd name="T42" fmla="*/ 244 w 573"/>
                <a:gd name="T43" fmla="*/ 361 h 406"/>
                <a:gd name="T44" fmla="*/ 244 w 573"/>
                <a:gd name="T45" fmla="*/ 87 h 406"/>
                <a:gd name="T46" fmla="*/ 242 w 573"/>
                <a:gd name="T47" fmla="*/ 81 h 406"/>
                <a:gd name="T48" fmla="*/ 238 w 573"/>
                <a:gd name="T49" fmla="*/ 76 h 406"/>
                <a:gd name="T50" fmla="*/ 235 w 573"/>
                <a:gd name="T51" fmla="*/ 72 h 406"/>
                <a:gd name="T52" fmla="*/ 228 w 573"/>
                <a:gd name="T53" fmla="*/ 71 h 406"/>
                <a:gd name="T54" fmla="*/ 34 w 573"/>
                <a:gd name="T55" fmla="*/ 71 h 406"/>
                <a:gd name="T56" fmla="*/ 16 w 573"/>
                <a:gd name="T57" fmla="*/ 67 h 406"/>
                <a:gd name="T58" fmla="*/ 5 w 573"/>
                <a:gd name="T59" fmla="*/ 53 h 406"/>
                <a:gd name="T60" fmla="*/ 0 w 573"/>
                <a:gd name="T61" fmla="*/ 35 h 406"/>
                <a:gd name="T62" fmla="*/ 5 w 573"/>
                <a:gd name="T63" fmla="*/ 17 h 406"/>
                <a:gd name="T64" fmla="*/ 16 w 573"/>
                <a:gd name="T65" fmla="*/ 5 h 406"/>
                <a:gd name="T66" fmla="*/ 34 w 573"/>
                <a:gd name="T67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406">
                  <a:moveTo>
                    <a:pt x="34" y="0"/>
                  </a:moveTo>
                  <a:lnTo>
                    <a:pt x="539" y="0"/>
                  </a:lnTo>
                  <a:lnTo>
                    <a:pt x="557" y="5"/>
                  </a:lnTo>
                  <a:lnTo>
                    <a:pt x="569" y="17"/>
                  </a:lnTo>
                  <a:lnTo>
                    <a:pt x="573" y="35"/>
                  </a:lnTo>
                  <a:lnTo>
                    <a:pt x="569" y="53"/>
                  </a:lnTo>
                  <a:lnTo>
                    <a:pt x="557" y="67"/>
                  </a:lnTo>
                  <a:lnTo>
                    <a:pt x="539" y="71"/>
                  </a:lnTo>
                  <a:lnTo>
                    <a:pt x="343" y="71"/>
                  </a:lnTo>
                  <a:lnTo>
                    <a:pt x="338" y="72"/>
                  </a:lnTo>
                  <a:lnTo>
                    <a:pt x="333" y="76"/>
                  </a:lnTo>
                  <a:lnTo>
                    <a:pt x="331" y="81"/>
                  </a:lnTo>
                  <a:lnTo>
                    <a:pt x="329" y="87"/>
                  </a:lnTo>
                  <a:lnTo>
                    <a:pt x="329" y="361"/>
                  </a:lnTo>
                  <a:lnTo>
                    <a:pt x="326" y="379"/>
                  </a:lnTo>
                  <a:lnTo>
                    <a:pt x="317" y="393"/>
                  </a:lnTo>
                  <a:lnTo>
                    <a:pt x="302" y="402"/>
                  </a:lnTo>
                  <a:lnTo>
                    <a:pt x="286" y="406"/>
                  </a:lnTo>
                  <a:lnTo>
                    <a:pt x="270" y="402"/>
                  </a:lnTo>
                  <a:lnTo>
                    <a:pt x="256" y="393"/>
                  </a:lnTo>
                  <a:lnTo>
                    <a:pt x="247" y="379"/>
                  </a:lnTo>
                  <a:lnTo>
                    <a:pt x="244" y="361"/>
                  </a:lnTo>
                  <a:lnTo>
                    <a:pt x="244" y="87"/>
                  </a:lnTo>
                  <a:lnTo>
                    <a:pt x="242" y="81"/>
                  </a:lnTo>
                  <a:lnTo>
                    <a:pt x="238" y="76"/>
                  </a:lnTo>
                  <a:lnTo>
                    <a:pt x="235" y="72"/>
                  </a:lnTo>
                  <a:lnTo>
                    <a:pt x="228" y="71"/>
                  </a:lnTo>
                  <a:lnTo>
                    <a:pt x="34" y="71"/>
                  </a:lnTo>
                  <a:lnTo>
                    <a:pt x="16" y="67"/>
                  </a:lnTo>
                  <a:lnTo>
                    <a:pt x="5" y="53"/>
                  </a:lnTo>
                  <a:lnTo>
                    <a:pt x="0" y="35"/>
                  </a:lnTo>
                  <a:lnTo>
                    <a:pt x="5" y="17"/>
                  </a:lnTo>
                  <a:lnTo>
                    <a:pt x="16" y="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39" name="Freeform 21">
              <a:extLst>
                <a:ext uri="{FF2B5EF4-FFF2-40B4-BE49-F238E27FC236}">
                  <a16:creationId xmlns:a16="http://schemas.microsoft.com/office/drawing/2014/main" id="{F24366C6-5737-4638-B005-284DEF9A5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639" y="684842"/>
              <a:ext cx="173896" cy="139948"/>
            </a:xfrm>
            <a:custGeom>
              <a:avLst/>
              <a:gdLst>
                <a:gd name="T0" fmla="*/ 384 w 503"/>
                <a:gd name="T1" fmla="*/ 0 h 404"/>
                <a:gd name="T2" fmla="*/ 446 w 503"/>
                <a:gd name="T3" fmla="*/ 7 h 404"/>
                <a:gd name="T4" fmla="*/ 491 w 503"/>
                <a:gd name="T5" fmla="*/ 42 h 404"/>
                <a:gd name="T6" fmla="*/ 503 w 503"/>
                <a:gd name="T7" fmla="*/ 72 h 404"/>
                <a:gd name="T8" fmla="*/ 491 w 503"/>
                <a:gd name="T9" fmla="*/ 104 h 404"/>
                <a:gd name="T10" fmla="*/ 459 w 503"/>
                <a:gd name="T11" fmla="*/ 116 h 404"/>
                <a:gd name="T12" fmla="*/ 432 w 503"/>
                <a:gd name="T13" fmla="*/ 104 h 404"/>
                <a:gd name="T14" fmla="*/ 407 w 503"/>
                <a:gd name="T15" fmla="*/ 81 h 404"/>
                <a:gd name="T16" fmla="*/ 368 w 503"/>
                <a:gd name="T17" fmla="*/ 70 h 404"/>
                <a:gd name="T18" fmla="*/ 130 w 503"/>
                <a:gd name="T19" fmla="*/ 70 h 404"/>
                <a:gd name="T20" fmla="*/ 119 w 503"/>
                <a:gd name="T21" fmla="*/ 70 h 404"/>
                <a:gd name="T22" fmla="*/ 115 w 503"/>
                <a:gd name="T23" fmla="*/ 70 h 404"/>
                <a:gd name="T24" fmla="*/ 94 w 503"/>
                <a:gd name="T25" fmla="*/ 70 h 404"/>
                <a:gd name="T26" fmla="*/ 87 w 503"/>
                <a:gd name="T27" fmla="*/ 74 h 404"/>
                <a:gd name="T28" fmla="*/ 85 w 503"/>
                <a:gd name="T29" fmla="*/ 116 h 404"/>
                <a:gd name="T30" fmla="*/ 99 w 503"/>
                <a:gd name="T31" fmla="*/ 148 h 404"/>
                <a:gd name="T32" fmla="*/ 131 w 503"/>
                <a:gd name="T33" fmla="*/ 163 h 404"/>
                <a:gd name="T34" fmla="*/ 368 w 503"/>
                <a:gd name="T35" fmla="*/ 164 h 404"/>
                <a:gd name="T36" fmla="*/ 394 w 503"/>
                <a:gd name="T37" fmla="*/ 186 h 404"/>
                <a:gd name="T38" fmla="*/ 394 w 503"/>
                <a:gd name="T39" fmla="*/ 219 h 404"/>
                <a:gd name="T40" fmla="*/ 370 w 503"/>
                <a:gd name="T41" fmla="*/ 239 h 404"/>
                <a:gd name="T42" fmla="*/ 130 w 503"/>
                <a:gd name="T43" fmla="*/ 241 h 404"/>
                <a:gd name="T44" fmla="*/ 98 w 503"/>
                <a:gd name="T45" fmla="*/ 255 h 404"/>
                <a:gd name="T46" fmla="*/ 85 w 503"/>
                <a:gd name="T47" fmla="*/ 287 h 404"/>
                <a:gd name="T48" fmla="*/ 87 w 503"/>
                <a:gd name="T49" fmla="*/ 329 h 404"/>
                <a:gd name="T50" fmla="*/ 94 w 503"/>
                <a:gd name="T51" fmla="*/ 333 h 404"/>
                <a:gd name="T52" fmla="*/ 343 w 503"/>
                <a:gd name="T53" fmla="*/ 333 h 404"/>
                <a:gd name="T54" fmla="*/ 389 w 503"/>
                <a:gd name="T55" fmla="*/ 329 h 404"/>
                <a:gd name="T56" fmla="*/ 421 w 503"/>
                <a:gd name="T57" fmla="*/ 310 h 404"/>
                <a:gd name="T58" fmla="*/ 444 w 503"/>
                <a:gd name="T59" fmla="*/ 290 h 404"/>
                <a:gd name="T60" fmla="*/ 476 w 503"/>
                <a:gd name="T61" fmla="*/ 290 h 404"/>
                <a:gd name="T62" fmla="*/ 499 w 503"/>
                <a:gd name="T63" fmla="*/ 313 h 404"/>
                <a:gd name="T64" fmla="*/ 499 w 503"/>
                <a:gd name="T65" fmla="*/ 349 h 404"/>
                <a:gd name="T66" fmla="*/ 471 w 503"/>
                <a:gd name="T67" fmla="*/ 384 h 404"/>
                <a:gd name="T68" fmla="*/ 418 w 503"/>
                <a:gd name="T69" fmla="*/ 402 h 404"/>
                <a:gd name="T70" fmla="*/ 42 w 503"/>
                <a:gd name="T71" fmla="*/ 404 h 404"/>
                <a:gd name="T72" fmla="*/ 12 w 503"/>
                <a:gd name="T73" fmla="*/ 391 h 404"/>
                <a:gd name="T74" fmla="*/ 0 w 503"/>
                <a:gd name="T75" fmla="*/ 361 h 404"/>
                <a:gd name="T76" fmla="*/ 3 w 503"/>
                <a:gd name="T77" fmla="*/ 26 h 404"/>
                <a:gd name="T78" fmla="*/ 26 w 503"/>
                <a:gd name="T79" fmla="*/ 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3" h="404">
                  <a:moveTo>
                    <a:pt x="42" y="0"/>
                  </a:moveTo>
                  <a:lnTo>
                    <a:pt x="384" y="0"/>
                  </a:lnTo>
                  <a:lnTo>
                    <a:pt x="418" y="1"/>
                  </a:lnTo>
                  <a:lnTo>
                    <a:pt x="446" y="7"/>
                  </a:lnTo>
                  <a:lnTo>
                    <a:pt x="469" y="19"/>
                  </a:lnTo>
                  <a:lnTo>
                    <a:pt x="491" y="42"/>
                  </a:lnTo>
                  <a:lnTo>
                    <a:pt x="499" y="54"/>
                  </a:lnTo>
                  <a:lnTo>
                    <a:pt x="503" y="72"/>
                  </a:lnTo>
                  <a:lnTo>
                    <a:pt x="499" y="90"/>
                  </a:lnTo>
                  <a:lnTo>
                    <a:pt x="491" y="104"/>
                  </a:lnTo>
                  <a:lnTo>
                    <a:pt x="476" y="113"/>
                  </a:lnTo>
                  <a:lnTo>
                    <a:pt x="459" y="116"/>
                  </a:lnTo>
                  <a:lnTo>
                    <a:pt x="444" y="113"/>
                  </a:lnTo>
                  <a:lnTo>
                    <a:pt x="432" y="104"/>
                  </a:lnTo>
                  <a:lnTo>
                    <a:pt x="421" y="93"/>
                  </a:lnTo>
                  <a:lnTo>
                    <a:pt x="407" y="81"/>
                  </a:lnTo>
                  <a:lnTo>
                    <a:pt x="389" y="74"/>
                  </a:lnTo>
                  <a:lnTo>
                    <a:pt x="368" y="70"/>
                  </a:lnTo>
                  <a:lnTo>
                    <a:pt x="343" y="70"/>
                  </a:lnTo>
                  <a:lnTo>
                    <a:pt x="130" y="70"/>
                  </a:lnTo>
                  <a:lnTo>
                    <a:pt x="122" y="70"/>
                  </a:lnTo>
                  <a:lnTo>
                    <a:pt x="119" y="70"/>
                  </a:lnTo>
                  <a:lnTo>
                    <a:pt x="117" y="70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94" y="70"/>
                  </a:lnTo>
                  <a:lnTo>
                    <a:pt x="89" y="72"/>
                  </a:lnTo>
                  <a:lnTo>
                    <a:pt x="87" y="74"/>
                  </a:lnTo>
                  <a:lnTo>
                    <a:pt x="85" y="79"/>
                  </a:lnTo>
                  <a:lnTo>
                    <a:pt x="85" y="116"/>
                  </a:lnTo>
                  <a:lnTo>
                    <a:pt x="89" y="134"/>
                  </a:lnTo>
                  <a:lnTo>
                    <a:pt x="99" y="148"/>
                  </a:lnTo>
                  <a:lnTo>
                    <a:pt x="114" y="159"/>
                  </a:lnTo>
                  <a:lnTo>
                    <a:pt x="131" y="163"/>
                  </a:lnTo>
                  <a:lnTo>
                    <a:pt x="354" y="163"/>
                  </a:lnTo>
                  <a:lnTo>
                    <a:pt x="368" y="164"/>
                  </a:lnTo>
                  <a:lnTo>
                    <a:pt x="382" y="173"/>
                  </a:lnTo>
                  <a:lnTo>
                    <a:pt x="394" y="186"/>
                  </a:lnTo>
                  <a:lnTo>
                    <a:pt x="398" y="202"/>
                  </a:lnTo>
                  <a:lnTo>
                    <a:pt x="394" y="219"/>
                  </a:lnTo>
                  <a:lnTo>
                    <a:pt x="384" y="230"/>
                  </a:lnTo>
                  <a:lnTo>
                    <a:pt x="370" y="239"/>
                  </a:lnTo>
                  <a:lnTo>
                    <a:pt x="354" y="241"/>
                  </a:lnTo>
                  <a:lnTo>
                    <a:pt x="130" y="241"/>
                  </a:lnTo>
                  <a:lnTo>
                    <a:pt x="112" y="244"/>
                  </a:lnTo>
                  <a:lnTo>
                    <a:pt x="98" y="255"/>
                  </a:lnTo>
                  <a:lnTo>
                    <a:pt x="89" y="269"/>
                  </a:lnTo>
                  <a:lnTo>
                    <a:pt x="85" y="287"/>
                  </a:lnTo>
                  <a:lnTo>
                    <a:pt x="85" y="324"/>
                  </a:lnTo>
                  <a:lnTo>
                    <a:pt x="87" y="329"/>
                  </a:lnTo>
                  <a:lnTo>
                    <a:pt x="89" y="331"/>
                  </a:lnTo>
                  <a:lnTo>
                    <a:pt x="94" y="333"/>
                  </a:lnTo>
                  <a:lnTo>
                    <a:pt x="115" y="333"/>
                  </a:lnTo>
                  <a:lnTo>
                    <a:pt x="343" y="333"/>
                  </a:lnTo>
                  <a:lnTo>
                    <a:pt x="368" y="333"/>
                  </a:lnTo>
                  <a:lnTo>
                    <a:pt x="389" y="329"/>
                  </a:lnTo>
                  <a:lnTo>
                    <a:pt x="407" y="322"/>
                  </a:lnTo>
                  <a:lnTo>
                    <a:pt x="421" y="310"/>
                  </a:lnTo>
                  <a:lnTo>
                    <a:pt x="432" y="299"/>
                  </a:lnTo>
                  <a:lnTo>
                    <a:pt x="444" y="290"/>
                  </a:lnTo>
                  <a:lnTo>
                    <a:pt x="459" y="287"/>
                  </a:lnTo>
                  <a:lnTo>
                    <a:pt x="476" y="290"/>
                  </a:lnTo>
                  <a:lnTo>
                    <a:pt x="491" y="299"/>
                  </a:lnTo>
                  <a:lnTo>
                    <a:pt x="499" y="313"/>
                  </a:lnTo>
                  <a:lnTo>
                    <a:pt x="503" y="331"/>
                  </a:lnTo>
                  <a:lnTo>
                    <a:pt x="499" y="349"/>
                  </a:lnTo>
                  <a:lnTo>
                    <a:pt x="491" y="361"/>
                  </a:lnTo>
                  <a:lnTo>
                    <a:pt x="471" y="384"/>
                  </a:lnTo>
                  <a:lnTo>
                    <a:pt x="446" y="396"/>
                  </a:lnTo>
                  <a:lnTo>
                    <a:pt x="418" y="402"/>
                  </a:lnTo>
                  <a:lnTo>
                    <a:pt x="386" y="404"/>
                  </a:lnTo>
                  <a:lnTo>
                    <a:pt x="42" y="404"/>
                  </a:lnTo>
                  <a:lnTo>
                    <a:pt x="26" y="402"/>
                  </a:lnTo>
                  <a:lnTo>
                    <a:pt x="12" y="391"/>
                  </a:lnTo>
                  <a:lnTo>
                    <a:pt x="3" y="379"/>
                  </a:lnTo>
                  <a:lnTo>
                    <a:pt x="0" y="361"/>
                  </a:lnTo>
                  <a:lnTo>
                    <a:pt x="0" y="44"/>
                  </a:lnTo>
                  <a:lnTo>
                    <a:pt x="3" y="26"/>
                  </a:lnTo>
                  <a:lnTo>
                    <a:pt x="12" y="12"/>
                  </a:lnTo>
                  <a:lnTo>
                    <a:pt x="26" y="3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DEB8DE54-A521-4338-A071-0ED0EB712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5333" y="684148"/>
              <a:ext cx="183595" cy="141335"/>
            </a:xfrm>
            <a:custGeom>
              <a:avLst/>
              <a:gdLst>
                <a:gd name="T0" fmla="*/ 439 w 528"/>
                <a:gd name="T1" fmla="*/ 0 h 407"/>
                <a:gd name="T2" fmla="*/ 455 w 528"/>
                <a:gd name="T3" fmla="*/ 2 h 407"/>
                <a:gd name="T4" fmla="*/ 469 w 528"/>
                <a:gd name="T5" fmla="*/ 9 h 407"/>
                <a:gd name="T6" fmla="*/ 478 w 528"/>
                <a:gd name="T7" fmla="*/ 19 h 407"/>
                <a:gd name="T8" fmla="*/ 485 w 528"/>
                <a:gd name="T9" fmla="*/ 32 h 407"/>
                <a:gd name="T10" fmla="*/ 485 w 528"/>
                <a:gd name="T11" fmla="*/ 46 h 407"/>
                <a:gd name="T12" fmla="*/ 478 w 528"/>
                <a:gd name="T13" fmla="*/ 58 h 407"/>
                <a:gd name="T14" fmla="*/ 466 w 528"/>
                <a:gd name="T15" fmla="*/ 69 h 407"/>
                <a:gd name="T16" fmla="*/ 213 w 528"/>
                <a:gd name="T17" fmla="*/ 195 h 407"/>
                <a:gd name="T18" fmla="*/ 210 w 528"/>
                <a:gd name="T19" fmla="*/ 198 h 407"/>
                <a:gd name="T20" fmla="*/ 208 w 528"/>
                <a:gd name="T21" fmla="*/ 200 h 407"/>
                <a:gd name="T22" fmla="*/ 208 w 528"/>
                <a:gd name="T23" fmla="*/ 204 h 407"/>
                <a:gd name="T24" fmla="*/ 208 w 528"/>
                <a:gd name="T25" fmla="*/ 205 h 407"/>
                <a:gd name="T26" fmla="*/ 210 w 528"/>
                <a:gd name="T27" fmla="*/ 209 h 407"/>
                <a:gd name="T28" fmla="*/ 215 w 528"/>
                <a:gd name="T29" fmla="*/ 212 h 407"/>
                <a:gd name="T30" fmla="*/ 507 w 528"/>
                <a:gd name="T31" fmla="*/ 338 h 407"/>
                <a:gd name="T32" fmla="*/ 521 w 528"/>
                <a:gd name="T33" fmla="*/ 347 h 407"/>
                <a:gd name="T34" fmla="*/ 528 w 528"/>
                <a:gd name="T35" fmla="*/ 359 h 407"/>
                <a:gd name="T36" fmla="*/ 528 w 528"/>
                <a:gd name="T37" fmla="*/ 372 h 407"/>
                <a:gd name="T38" fmla="*/ 523 w 528"/>
                <a:gd name="T39" fmla="*/ 386 h 407"/>
                <a:gd name="T40" fmla="*/ 512 w 528"/>
                <a:gd name="T41" fmla="*/ 397 h 407"/>
                <a:gd name="T42" fmla="*/ 500 w 528"/>
                <a:gd name="T43" fmla="*/ 404 h 407"/>
                <a:gd name="T44" fmla="*/ 484 w 528"/>
                <a:gd name="T45" fmla="*/ 407 h 407"/>
                <a:gd name="T46" fmla="*/ 468 w 528"/>
                <a:gd name="T47" fmla="*/ 404 h 407"/>
                <a:gd name="T48" fmla="*/ 176 w 528"/>
                <a:gd name="T49" fmla="*/ 285 h 407"/>
                <a:gd name="T50" fmla="*/ 94 w 528"/>
                <a:gd name="T51" fmla="*/ 251 h 407"/>
                <a:gd name="T52" fmla="*/ 91 w 528"/>
                <a:gd name="T53" fmla="*/ 253 h 407"/>
                <a:gd name="T54" fmla="*/ 87 w 528"/>
                <a:gd name="T55" fmla="*/ 257 h 407"/>
                <a:gd name="T56" fmla="*/ 87 w 528"/>
                <a:gd name="T57" fmla="*/ 260 h 407"/>
                <a:gd name="T58" fmla="*/ 85 w 528"/>
                <a:gd name="T59" fmla="*/ 276 h 407"/>
                <a:gd name="T60" fmla="*/ 85 w 528"/>
                <a:gd name="T61" fmla="*/ 361 h 407"/>
                <a:gd name="T62" fmla="*/ 82 w 528"/>
                <a:gd name="T63" fmla="*/ 379 h 407"/>
                <a:gd name="T64" fmla="*/ 73 w 528"/>
                <a:gd name="T65" fmla="*/ 393 h 407"/>
                <a:gd name="T66" fmla="*/ 59 w 528"/>
                <a:gd name="T67" fmla="*/ 402 h 407"/>
                <a:gd name="T68" fmla="*/ 43 w 528"/>
                <a:gd name="T69" fmla="*/ 406 h 407"/>
                <a:gd name="T70" fmla="*/ 27 w 528"/>
                <a:gd name="T71" fmla="*/ 404 h 407"/>
                <a:gd name="T72" fmla="*/ 12 w 528"/>
                <a:gd name="T73" fmla="*/ 393 h 407"/>
                <a:gd name="T74" fmla="*/ 4 w 528"/>
                <a:gd name="T75" fmla="*/ 381 h 407"/>
                <a:gd name="T76" fmla="*/ 0 w 528"/>
                <a:gd name="T77" fmla="*/ 363 h 407"/>
                <a:gd name="T78" fmla="*/ 0 w 528"/>
                <a:gd name="T79" fmla="*/ 46 h 407"/>
                <a:gd name="T80" fmla="*/ 4 w 528"/>
                <a:gd name="T81" fmla="*/ 28 h 407"/>
                <a:gd name="T82" fmla="*/ 12 w 528"/>
                <a:gd name="T83" fmla="*/ 14 h 407"/>
                <a:gd name="T84" fmla="*/ 27 w 528"/>
                <a:gd name="T85" fmla="*/ 5 h 407"/>
                <a:gd name="T86" fmla="*/ 43 w 528"/>
                <a:gd name="T87" fmla="*/ 2 h 407"/>
                <a:gd name="T88" fmla="*/ 59 w 528"/>
                <a:gd name="T89" fmla="*/ 5 h 407"/>
                <a:gd name="T90" fmla="*/ 73 w 528"/>
                <a:gd name="T91" fmla="*/ 14 h 407"/>
                <a:gd name="T92" fmla="*/ 82 w 528"/>
                <a:gd name="T93" fmla="*/ 28 h 407"/>
                <a:gd name="T94" fmla="*/ 85 w 528"/>
                <a:gd name="T95" fmla="*/ 46 h 407"/>
                <a:gd name="T96" fmla="*/ 85 w 528"/>
                <a:gd name="T97" fmla="*/ 133 h 407"/>
                <a:gd name="T98" fmla="*/ 85 w 528"/>
                <a:gd name="T99" fmla="*/ 147 h 407"/>
                <a:gd name="T100" fmla="*/ 87 w 528"/>
                <a:gd name="T101" fmla="*/ 150 h 407"/>
                <a:gd name="T102" fmla="*/ 89 w 528"/>
                <a:gd name="T103" fmla="*/ 154 h 407"/>
                <a:gd name="T104" fmla="*/ 94 w 528"/>
                <a:gd name="T105" fmla="*/ 156 h 407"/>
                <a:gd name="T106" fmla="*/ 174 w 528"/>
                <a:gd name="T107" fmla="*/ 117 h 407"/>
                <a:gd name="T108" fmla="*/ 423 w 528"/>
                <a:gd name="T109" fmla="*/ 3 h 407"/>
                <a:gd name="T110" fmla="*/ 439 w 528"/>
                <a:gd name="T111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8" h="407">
                  <a:moveTo>
                    <a:pt x="439" y="0"/>
                  </a:moveTo>
                  <a:lnTo>
                    <a:pt x="455" y="2"/>
                  </a:lnTo>
                  <a:lnTo>
                    <a:pt x="469" y="9"/>
                  </a:lnTo>
                  <a:lnTo>
                    <a:pt x="478" y="19"/>
                  </a:lnTo>
                  <a:lnTo>
                    <a:pt x="485" y="32"/>
                  </a:lnTo>
                  <a:lnTo>
                    <a:pt x="485" y="46"/>
                  </a:lnTo>
                  <a:lnTo>
                    <a:pt x="478" y="58"/>
                  </a:lnTo>
                  <a:lnTo>
                    <a:pt x="466" y="69"/>
                  </a:lnTo>
                  <a:lnTo>
                    <a:pt x="213" y="195"/>
                  </a:lnTo>
                  <a:lnTo>
                    <a:pt x="210" y="198"/>
                  </a:lnTo>
                  <a:lnTo>
                    <a:pt x="208" y="200"/>
                  </a:lnTo>
                  <a:lnTo>
                    <a:pt x="208" y="204"/>
                  </a:lnTo>
                  <a:lnTo>
                    <a:pt x="208" y="205"/>
                  </a:lnTo>
                  <a:lnTo>
                    <a:pt x="210" y="209"/>
                  </a:lnTo>
                  <a:lnTo>
                    <a:pt x="215" y="212"/>
                  </a:lnTo>
                  <a:lnTo>
                    <a:pt x="507" y="338"/>
                  </a:lnTo>
                  <a:lnTo>
                    <a:pt x="521" y="347"/>
                  </a:lnTo>
                  <a:lnTo>
                    <a:pt x="528" y="359"/>
                  </a:lnTo>
                  <a:lnTo>
                    <a:pt x="528" y="372"/>
                  </a:lnTo>
                  <a:lnTo>
                    <a:pt x="523" y="386"/>
                  </a:lnTo>
                  <a:lnTo>
                    <a:pt x="512" y="397"/>
                  </a:lnTo>
                  <a:lnTo>
                    <a:pt x="500" y="404"/>
                  </a:lnTo>
                  <a:lnTo>
                    <a:pt x="484" y="407"/>
                  </a:lnTo>
                  <a:lnTo>
                    <a:pt x="468" y="404"/>
                  </a:lnTo>
                  <a:lnTo>
                    <a:pt x="176" y="285"/>
                  </a:lnTo>
                  <a:lnTo>
                    <a:pt x="94" y="251"/>
                  </a:lnTo>
                  <a:lnTo>
                    <a:pt x="91" y="253"/>
                  </a:lnTo>
                  <a:lnTo>
                    <a:pt x="87" y="257"/>
                  </a:lnTo>
                  <a:lnTo>
                    <a:pt x="87" y="260"/>
                  </a:lnTo>
                  <a:lnTo>
                    <a:pt x="85" y="276"/>
                  </a:lnTo>
                  <a:lnTo>
                    <a:pt x="85" y="361"/>
                  </a:lnTo>
                  <a:lnTo>
                    <a:pt x="82" y="379"/>
                  </a:lnTo>
                  <a:lnTo>
                    <a:pt x="73" y="393"/>
                  </a:lnTo>
                  <a:lnTo>
                    <a:pt x="59" y="402"/>
                  </a:lnTo>
                  <a:lnTo>
                    <a:pt x="43" y="406"/>
                  </a:lnTo>
                  <a:lnTo>
                    <a:pt x="27" y="404"/>
                  </a:lnTo>
                  <a:lnTo>
                    <a:pt x="12" y="393"/>
                  </a:lnTo>
                  <a:lnTo>
                    <a:pt x="4" y="381"/>
                  </a:lnTo>
                  <a:lnTo>
                    <a:pt x="0" y="363"/>
                  </a:lnTo>
                  <a:lnTo>
                    <a:pt x="0" y="46"/>
                  </a:lnTo>
                  <a:lnTo>
                    <a:pt x="4" y="28"/>
                  </a:lnTo>
                  <a:lnTo>
                    <a:pt x="12" y="14"/>
                  </a:lnTo>
                  <a:lnTo>
                    <a:pt x="27" y="5"/>
                  </a:lnTo>
                  <a:lnTo>
                    <a:pt x="43" y="2"/>
                  </a:lnTo>
                  <a:lnTo>
                    <a:pt x="59" y="5"/>
                  </a:lnTo>
                  <a:lnTo>
                    <a:pt x="73" y="14"/>
                  </a:lnTo>
                  <a:lnTo>
                    <a:pt x="82" y="28"/>
                  </a:lnTo>
                  <a:lnTo>
                    <a:pt x="85" y="46"/>
                  </a:lnTo>
                  <a:lnTo>
                    <a:pt x="85" y="133"/>
                  </a:lnTo>
                  <a:lnTo>
                    <a:pt x="85" y="147"/>
                  </a:lnTo>
                  <a:lnTo>
                    <a:pt x="87" y="150"/>
                  </a:lnTo>
                  <a:lnTo>
                    <a:pt x="89" y="154"/>
                  </a:lnTo>
                  <a:lnTo>
                    <a:pt x="94" y="156"/>
                  </a:lnTo>
                  <a:lnTo>
                    <a:pt x="174" y="117"/>
                  </a:lnTo>
                  <a:lnTo>
                    <a:pt x="423" y="3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0198234B-6C79-490B-9919-F49EF29F5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8973" y="637037"/>
              <a:ext cx="313845" cy="234864"/>
            </a:xfrm>
            <a:custGeom>
              <a:avLst/>
              <a:gdLst>
                <a:gd name="T0" fmla="*/ 900 w 905"/>
                <a:gd name="T1" fmla="*/ 2 h 679"/>
                <a:gd name="T2" fmla="*/ 905 w 905"/>
                <a:gd name="T3" fmla="*/ 9 h 679"/>
                <a:gd name="T4" fmla="*/ 905 w 905"/>
                <a:gd name="T5" fmla="*/ 82 h 679"/>
                <a:gd name="T6" fmla="*/ 898 w 905"/>
                <a:gd name="T7" fmla="*/ 91 h 679"/>
                <a:gd name="T8" fmla="*/ 402 w 905"/>
                <a:gd name="T9" fmla="*/ 91 h 679"/>
                <a:gd name="T10" fmla="*/ 393 w 905"/>
                <a:gd name="T11" fmla="*/ 98 h 679"/>
                <a:gd name="T12" fmla="*/ 398 w 905"/>
                <a:gd name="T13" fmla="*/ 160 h 679"/>
                <a:gd name="T14" fmla="*/ 471 w 905"/>
                <a:gd name="T15" fmla="*/ 215 h 679"/>
                <a:gd name="T16" fmla="*/ 633 w 905"/>
                <a:gd name="T17" fmla="*/ 227 h 679"/>
                <a:gd name="T18" fmla="*/ 742 w 905"/>
                <a:gd name="T19" fmla="*/ 254 h 679"/>
                <a:gd name="T20" fmla="*/ 791 w 905"/>
                <a:gd name="T21" fmla="*/ 318 h 679"/>
                <a:gd name="T22" fmla="*/ 791 w 905"/>
                <a:gd name="T23" fmla="*/ 328 h 679"/>
                <a:gd name="T24" fmla="*/ 793 w 905"/>
                <a:gd name="T25" fmla="*/ 346 h 679"/>
                <a:gd name="T26" fmla="*/ 791 w 905"/>
                <a:gd name="T27" fmla="*/ 362 h 679"/>
                <a:gd name="T28" fmla="*/ 765 w 905"/>
                <a:gd name="T29" fmla="*/ 408 h 679"/>
                <a:gd name="T30" fmla="*/ 674 w 905"/>
                <a:gd name="T31" fmla="*/ 450 h 679"/>
                <a:gd name="T32" fmla="*/ 509 w 905"/>
                <a:gd name="T33" fmla="*/ 456 h 679"/>
                <a:gd name="T34" fmla="*/ 414 w 905"/>
                <a:gd name="T35" fmla="*/ 498 h 679"/>
                <a:gd name="T36" fmla="*/ 393 w 905"/>
                <a:gd name="T37" fmla="*/ 566 h 679"/>
                <a:gd name="T38" fmla="*/ 398 w 905"/>
                <a:gd name="T39" fmla="*/ 589 h 679"/>
                <a:gd name="T40" fmla="*/ 884 w 905"/>
                <a:gd name="T41" fmla="*/ 590 h 679"/>
                <a:gd name="T42" fmla="*/ 905 w 905"/>
                <a:gd name="T43" fmla="*/ 594 h 679"/>
                <a:gd name="T44" fmla="*/ 905 w 905"/>
                <a:gd name="T45" fmla="*/ 665 h 679"/>
                <a:gd name="T46" fmla="*/ 902 w 905"/>
                <a:gd name="T47" fmla="*/ 679 h 679"/>
                <a:gd name="T48" fmla="*/ 235 w 905"/>
                <a:gd name="T49" fmla="*/ 679 h 679"/>
                <a:gd name="T50" fmla="*/ 82 w 905"/>
                <a:gd name="T51" fmla="*/ 667 h 679"/>
                <a:gd name="T52" fmla="*/ 11 w 905"/>
                <a:gd name="T53" fmla="*/ 613 h 679"/>
                <a:gd name="T54" fmla="*/ 2 w 905"/>
                <a:gd name="T55" fmla="*/ 583 h 679"/>
                <a:gd name="T56" fmla="*/ 0 w 905"/>
                <a:gd name="T57" fmla="*/ 566 h 679"/>
                <a:gd name="T58" fmla="*/ 2 w 905"/>
                <a:gd name="T59" fmla="*/ 548 h 679"/>
                <a:gd name="T60" fmla="*/ 11 w 905"/>
                <a:gd name="T61" fmla="*/ 520 h 679"/>
                <a:gd name="T62" fmla="*/ 82 w 905"/>
                <a:gd name="T63" fmla="*/ 465 h 679"/>
                <a:gd name="T64" fmla="*/ 235 w 905"/>
                <a:gd name="T65" fmla="*/ 454 h 679"/>
                <a:gd name="T66" fmla="*/ 341 w 905"/>
                <a:gd name="T67" fmla="*/ 438 h 679"/>
                <a:gd name="T68" fmla="*/ 395 w 905"/>
                <a:gd name="T69" fmla="*/ 371 h 679"/>
                <a:gd name="T70" fmla="*/ 382 w 905"/>
                <a:gd name="T71" fmla="*/ 282 h 679"/>
                <a:gd name="T72" fmla="*/ 315 w 905"/>
                <a:gd name="T73" fmla="*/ 231 h 679"/>
                <a:gd name="T74" fmla="*/ 160 w 905"/>
                <a:gd name="T75" fmla="*/ 227 h 679"/>
                <a:gd name="T76" fmla="*/ 52 w 905"/>
                <a:gd name="T77" fmla="*/ 201 h 679"/>
                <a:gd name="T78" fmla="*/ 2 w 905"/>
                <a:gd name="T79" fmla="*/ 137 h 679"/>
                <a:gd name="T80" fmla="*/ 0 w 905"/>
                <a:gd name="T81" fmla="*/ 126 h 679"/>
                <a:gd name="T82" fmla="*/ 0 w 905"/>
                <a:gd name="T83" fmla="*/ 107 h 679"/>
                <a:gd name="T84" fmla="*/ 2 w 905"/>
                <a:gd name="T85" fmla="*/ 92 h 679"/>
                <a:gd name="T86" fmla="*/ 27 w 905"/>
                <a:gd name="T87" fmla="*/ 45 h 679"/>
                <a:gd name="T88" fmla="*/ 117 w 905"/>
                <a:gd name="T89" fmla="*/ 4 h 679"/>
                <a:gd name="T90" fmla="*/ 894 w 905"/>
                <a:gd name="T9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05" h="679">
                  <a:moveTo>
                    <a:pt x="898" y="0"/>
                  </a:moveTo>
                  <a:lnTo>
                    <a:pt x="898" y="2"/>
                  </a:lnTo>
                  <a:lnTo>
                    <a:pt x="900" y="2"/>
                  </a:lnTo>
                  <a:lnTo>
                    <a:pt x="903" y="4"/>
                  </a:lnTo>
                  <a:lnTo>
                    <a:pt x="905" y="7"/>
                  </a:lnTo>
                  <a:lnTo>
                    <a:pt x="905" y="9"/>
                  </a:lnTo>
                  <a:lnTo>
                    <a:pt x="905" y="13"/>
                  </a:lnTo>
                  <a:lnTo>
                    <a:pt x="905" y="77"/>
                  </a:lnTo>
                  <a:lnTo>
                    <a:pt x="905" y="82"/>
                  </a:lnTo>
                  <a:lnTo>
                    <a:pt x="905" y="85"/>
                  </a:lnTo>
                  <a:lnTo>
                    <a:pt x="902" y="89"/>
                  </a:lnTo>
                  <a:lnTo>
                    <a:pt x="898" y="91"/>
                  </a:lnTo>
                  <a:lnTo>
                    <a:pt x="891" y="91"/>
                  </a:lnTo>
                  <a:lnTo>
                    <a:pt x="425" y="91"/>
                  </a:lnTo>
                  <a:lnTo>
                    <a:pt x="402" y="91"/>
                  </a:lnTo>
                  <a:lnTo>
                    <a:pt x="398" y="91"/>
                  </a:lnTo>
                  <a:lnTo>
                    <a:pt x="395" y="94"/>
                  </a:lnTo>
                  <a:lnTo>
                    <a:pt x="393" y="98"/>
                  </a:lnTo>
                  <a:lnTo>
                    <a:pt x="393" y="117"/>
                  </a:lnTo>
                  <a:lnTo>
                    <a:pt x="393" y="137"/>
                  </a:lnTo>
                  <a:lnTo>
                    <a:pt x="398" y="160"/>
                  </a:lnTo>
                  <a:lnTo>
                    <a:pt x="414" y="181"/>
                  </a:lnTo>
                  <a:lnTo>
                    <a:pt x="439" y="201"/>
                  </a:lnTo>
                  <a:lnTo>
                    <a:pt x="471" y="215"/>
                  </a:lnTo>
                  <a:lnTo>
                    <a:pt x="509" y="224"/>
                  </a:lnTo>
                  <a:lnTo>
                    <a:pt x="551" y="227"/>
                  </a:lnTo>
                  <a:lnTo>
                    <a:pt x="633" y="227"/>
                  </a:lnTo>
                  <a:lnTo>
                    <a:pt x="674" y="231"/>
                  </a:lnTo>
                  <a:lnTo>
                    <a:pt x="711" y="240"/>
                  </a:lnTo>
                  <a:lnTo>
                    <a:pt x="742" y="254"/>
                  </a:lnTo>
                  <a:lnTo>
                    <a:pt x="765" y="271"/>
                  </a:lnTo>
                  <a:lnTo>
                    <a:pt x="782" y="293"/>
                  </a:lnTo>
                  <a:lnTo>
                    <a:pt x="791" y="318"/>
                  </a:lnTo>
                  <a:lnTo>
                    <a:pt x="791" y="319"/>
                  </a:lnTo>
                  <a:lnTo>
                    <a:pt x="791" y="323"/>
                  </a:lnTo>
                  <a:lnTo>
                    <a:pt x="791" y="328"/>
                  </a:lnTo>
                  <a:lnTo>
                    <a:pt x="793" y="333"/>
                  </a:lnTo>
                  <a:lnTo>
                    <a:pt x="793" y="341"/>
                  </a:lnTo>
                  <a:lnTo>
                    <a:pt x="793" y="346"/>
                  </a:lnTo>
                  <a:lnTo>
                    <a:pt x="791" y="353"/>
                  </a:lnTo>
                  <a:lnTo>
                    <a:pt x="791" y="358"/>
                  </a:lnTo>
                  <a:lnTo>
                    <a:pt x="791" y="362"/>
                  </a:lnTo>
                  <a:lnTo>
                    <a:pt x="791" y="364"/>
                  </a:lnTo>
                  <a:lnTo>
                    <a:pt x="782" y="387"/>
                  </a:lnTo>
                  <a:lnTo>
                    <a:pt x="765" y="408"/>
                  </a:lnTo>
                  <a:lnTo>
                    <a:pt x="742" y="427"/>
                  </a:lnTo>
                  <a:lnTo>
                    <a:pt x="711" y="442"/>
                  </a:lnTo>
                  <a:lnTo>
                    <a:pt x="674" y="450"/>
                  </a:lnTo>
                  <a:lnTo>
                    <a:pt x="633" y="454"/>
                  </a:lnTo>
                  <a:lnTo>
                    <a:pt x="551" y="454"/>
                  </a:lnTo>
                  <a:lnTo>
                    <a:pt x="509" y="456"/>
                  </a:lnTo>
                  <a:lnTo>
                    <a:pt x="471" y="465"/>
                  </a:lnTo>
                  <a:lnTo>
                    <a:pt x="439" y="479"/>
                  </a:lnTo>
                  <a:lnTo>
                    <a:pt x="414" y="498"/>
                  </a:lnTo>
                  <a:lnTo>
                    <a:pt x="398" y="520"/>
                  </a:lnTo>
                  <a:lnTo>
                    <a:pt x="393" y="544"/>
                  </a:lnTo>
                  <a:lnTo>
                    <a:pt x="393" y="566"/>
                  </a:lnTo>
                  <a:lnTo>
                    <a:pt x="393" y="582"/>
                  </a:lnTo>
                  <a:lnTo>
                    <a:pt x="395" y="587"/>
                  </a:lnTo>
                  <a:lnTo>
                    <a:pt x="398" y="589"/>
                  </a:lnTo>
                  <a:lnTo>
                    <a:pt x="402" y="590"/>
                  </a:lnTo>
                  <a:lnTo>
                    <a:pt x="421" y="590"/>
                  </a:lnTo>
                  <a:lnTo>
                    <a:pt x="884" y="590"/>
                  </a:lnTo>
                  <a:lnTo>
                    <a:pt x="898" y="590"/>
                  </a:lnTo>
                  <a:lnTo>
                    <a:pt x="902" y="592"/>
                  </a:lnTo>
                  <a:lnTo>
                    <a:pt x="905" y="594"/>
                  </a:lnTo>
                  <a:lnTo>
                    <a:pt x="905" y="599"/>
                  </a:lnTo>
                  <a:lnTo>
                    <a:pt x="905" y="603"/>
                  </a:lnTo>
                  <a:lnTo>
                    <a:pt x="905" y="665"/>
                  </a:lnTo>
                  <a:lnTo>
                    <a:pt x="905" y="672"/>
                  </a:lnTo>
                  <a:lnTo>
                    <a:pt x="905" y="675"/>
                  </a:lnTo>
                  <a:lnTo>
                    <a:pt x="902" y="679"/>
                  </a:lnTo>
                  <a:lnTo>
                    <a:pt x="898" y="679"/>
                  </a:lnTo>
                  <a:lnTo>
                    <a:pt x="884" y="679"/>
                  </a:lnTo>
                  <a:lnTo>
                    <a:pt x="235" y="679"/>
                  </a:lnTo>
                  <a:lnTo>
                    <a:pt x="160" y="679"/>
                  </a:lnTo>
                  <a:lnTo>
                    <a:pt x="117" y="675"/>
                  </a:lnTo>
                  <a:lnTo>
                    <a:pt x="82" y="667"/>
                  </a:lnTo>
                  <a:lnTo>
                    <a:pt x="52" y="652"/>
                  </a:lnTo>
                  <a:lnTo>
                    <a:pt x="27" y="635"/>
                  </a:lnTo>
                  <a:lnTo>
                    <a:pt x="11" y="613"/>
                  </a:lnTo>
                  <a:lnTo>
                    <a:pt x="2" y="589"/>
                  </a:lnTo>
                  <a:lnTo>
                    <a:pt x="2" y="587"/>
                  </a:lnTo>
                  <a:lnTo>
                    <a:pt x="2" y="583"/>
                  </a:lnTo>
                  <a:lnTo>
                    <a:pt x="0" y="578"/>
                  </a:lnTo>
                  <a:lnTo>
                    <a:pt x="0" y="573"/>
                  </a:lnTo>
                  <a:lnTo>
                    <a:pt x="0" y="566"/>
                  </a:lnTo>
                  <a:lnTo>
                    <a:pt x="0" y="560"/>
                  </a:lnTo>
                  <a:lnTo>
                    <a:pt x="0" y="553"/>
                  </a:lnTo>
                  <a:lnTo>
                    <a:pt x="2" y="548"/>
                  </a:lnTo>
                  <a:lnTo>
                    <a:pt x="2" y="544"/>
                  </a:lnTo>
                  <a:lnTo>
                    <a:pt x="2" y="544"/>
                  </a:lnTo>
                  <a:lnTo>
                    <a:pt x="11" y="520"/>
                  </a:lnTo>
                  <a:lnTo>
                    <a:pt x="27" y="496"/>
                  </a:lnTo>
                  <a:lnTo>
                    <a:pt x="52" y="479"/>
                  </a:lnTo>
                  <a:lnTo>
                    <a:pt x="82" y="465"/>
                  </a:lnTo>
                  <a:lnTo>
                    <a:pt x="117" y="456"/>
                  </a:lnTo>
                  <a:lnTo>
                    <a:pt x="160" y="454"/>
                  </a:lnTo>
                  <a:lnTo>
                    <a:pt x="235" y="454"/>
                  </a:lnTo>
                  <a:lnTo>
                    <a:pt x="285" y="452"/>
                  </a:lnTo>
                  <a:lnTo>
                    <a:pt x="315" y="449"/>
                  </a:lnTo>
                  <a:lnTo>
                    <a:pt x="341" y="438"/>
                  </a:lnTo>
                  <a:lnTo>
                    <a:pt x="365" y="420"/>
                  </a:lnTo>
                  <a:lnTo>
                    <a:pt x="382" y="397"/>
                  </a:lnTo>
                  <a:lnTo>
                    <a:pt x="395" y="371"/>
                  </a:lnTo>
                  <a:lnTo>
                    <a:pt x="398" y="341"/>
                  </a:lnTo>
                  <a:lnTo>
                    <a:pt x="395" y="310"/>
                  </a:lnTo>
                  <a:lnTo>
                    <a:pt x="382" y="282"/>
                  </a:lnTo>
                  <a:lnTo>
                    <a:pt x="365" y="259"/>
                  </a:lnTo>
                  <a:lnTo>
                    <a:pt x="341" y="243"/>
                  </a:lnTo>
                  <a:lnTo>
                    <a:pt x="315" y="231"/>
                  </a:lnTo>
                  <a:lnTo>
                    <a:pt x="285" y="227"/>
                  </a:lnTo>
                  <a:lnTo>
                    <a:pt x="235" y="227"/>
                  </a:lnTo>
                  <a:lnTo>
                    <a:pt x="160" y="227"/>
                  </a:lnTo>
                  <a:lnTo>
                    <a:pt x="117" y="224"/>
                  </a:lnTo>
                  <a:lnTo>
                    <a:pt x="82" y="215"/>
                  </a:lnTo>
                  <a:lnTo>
                    <a:pt x="52" y="201"/>
                  </a:lnTo>
                  <a:lnTo>
                    <a:pt x="27" y="183"/>
                  </a:lnTo>
                  <a:lnTo>
                    <a:pt x="11" y="160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2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1"/>
                  </a:lnTo>
                  <a:lnTo>
                    <a:pt x="2" y="96"/>
                  </a:lnTo>
                  <a:lnTo>
                    <a:pt x="2" y="92"/>
                  </a:lnTo>
                  <a:lnTo>
                    <a:pt x="2" y="91"/>
                  </a:lnTo>
                  <a:lnTo>
                    <a:pt x="11" y="66"/>
                  </a:lnTo>
                  <a:lnTo>
                    <a:pt x="27" y="45"/>
                  </a:lnTo>
                  <a:lnTo>
                    <a:pt x="52" y="27"/>
                  </a:lnTo>
                  <a:lnTo>
                    <a:pt x="82" y="13"/>
                  </a:lnTo>
                  <a:lnTo>
                    <a:pt x="117" y="4"/>
                  </a:lnTo>
                  <a:lnTo>
                    <a:pt x="160" y="0"/>
                  </a:lnTo>
                  <a:lnTo>
                    <a:pt x="235" y="0"/>
                  </a:lnTo>
                  <a:lnTo>
                    <a:pt x="894" y="0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B68B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>
                <a:latin typeface="Arial" panose="020B0604020202020204" pitchFamily="34" charset="0"/>
              </a:endParaRPr>
            </a:p>
          </p:txBody>
        </p:sp>
      </p:grpSp>
      <p:sp>
        <p:nvSpPr>
          <p:cNvPr id="42" name="Rechteck 3">
            <a:extLst>
              <a:ext uri="{FF2B5EF4-FFF2-40B4-BE49-F238E27FC236}">
                <a16:creationId xmlns:a16="http://schemas.microsoft.com/office/drawing/2014/main" id="{ADA38CFF-D8C5-4BA2-A119-8423B8B5933B}"/>
              </a:ext>
            </a:extLst>
          </p:cNvPr>
          <p:cNvSpPr/>
          <p:nvPr userDrawn="1"/>
        </p:nvSpPr>
        <p:spPr>
          <a:xfrm>
            <a:off x="-1410511" y="6662698"/>
            <a:ext cx="11603620" cy="82726"/>
          </a:xfrm>
          <a:custGeom>
            <a:avLst/>
            <a:gdLst>
              <a:gd name="connsiteX0" fmla="*/ 0 w 9917270"/>
              <a:gd name="connsiteY0" fmla="*/ 0 h 136867"/>
              <a:gd name="connsiteX1" fmla="*/ 9917270 w 9917270"/>
              <a:gd name="connsiteY1" fmla="*/ 0 h 136867"/>
              <a:gd name="connsiteX2" fmla="*/ 9917270 w 9917270"/>
              <a:gd name="connsiteY2" fmla="*/ 136867 h 136867"/>
              <a:gd name="connsiteX3" fmla="*/ 0 w 9917270"/>
              <a:gd name="connsiteY3" fmla="*/ 136867 h 136867"/>
              <a:gd name="connsiteX4" fmla="*/ 0 w 9917270"/>
              <a:gd name="connsiteY4" fmla="*/ 0 h 136867"/>
              <a:gd name="connsiteX0" fmla="*/ 0 w 9917270"/>
              <a:gd name="connsiteY0" fmla="*/ 0 h 145493"/>
              <a:gd name="connsiteX1" fmla="*/ 9917270 w 9917270"/>
              <a:gd name="connsiteY1" fmla="*/ 0 h 145493"/>
              <a:gd name="connsiteX2" fmla="*/ 9900017 w 9917270"/>
              <a:gd name="connsiteY2" fmla="*/ 145493 h 145493"/>
              <a:gd name="connsiteX3" fmla="*/ 0 w 9917270"/>
              <a:gd name="connsiteY3" fmla="*/ 136867 h 145493"/>
              <a:gd name="connsiteX4" fmla="*/ 0 w 9917270"/>
              <a:gd name="connsiteY4" fmla="*/ 0 h 145493"/>
              <a:gd name="connsiteX0" fmla="*/ 0 w 9900017"/>
              <a:gd name="connsiteY0" fmla="*/ 0 h 145493"/>
              <a:gd name="connsiteX1" fmla="*/ 9701609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900017"/>
              <a:gd name="connsiteY0" fmla="*/ 0 h 145493"/>
              <a:gd name="connsiteX1" fmla="*/ 9787873 w 9900017"/>
              <a:gd name="connsiteY1" fmla="*/ 8627 h 145493"/>
              <a:gd name="connsiteX2" fmla="*/ 9900017 w 9900017"/>
              <a:gd name="connsiteY2" fmla="*/ 145493 h 145493"/>
              <a:gd name="connsiteX3" fmla="*/ 0 w 9900017"/>
              <a:gd name="connsiteY3" fmla="*/ 136867 h 145493"/>
              <a:gd name="connsiteX4" fmla="*/ 0 w 9900017"/>
              <a:gd name="connsiteY4" fmla="*/ 0 h 145493"/>
              <a:gd name="connsiteX0" fmla="*/ 0 w 9812468"/>
              <a:gd name="connsiteY0" fmla="*/ 0 h 151332"/>
              <a:gd name="connsiteX1" fmla="*/ 9787873 w 9812468"/>
              <a:gd name="connsiteY1" fmla="*/ 8627 h 151332"/>
              <a:gd name="connsiteX2" fmla="*/ 9812468 w 9812468"/>
              <a:gd name="connsiteY2" fmla="*/ 151332 h 151332"/>
              <a:gd name="connsiteX3" fmla="*/ 0 w 9812468"/>
              <a:gd name="connsiteY3" fmla="*/ 136867 h 151332"/>
              <a:gd name="connsiteX4" fmla="*/ 0 w 9812468"/>
              <a:gd name="connsiteY4" fmla="*/ 0 h 151332"/>
              <a:gd name="connsiteX0" fmla="*/ 0 w 9890013"/>
              <a:gd name="connsiteY0" fmla="*/ 0 h 151332"/>
              <a:gd name="connsiteX1" fmla="*/ 9890013 w 9890013"/>
              <a:gd name="connsiteY1" fmla="*/ 14465 h 151332"/>
              <a:gd name="connsiteX2" fmla="*/ 9812468 w 9890013"/>
              <a:gd name="connsiteY2" fmla="*/ 151332 h 151332"/>
              <a:gd name="connsiteX3" fmla="*/ 0 w 9890013"/>
              <a:gd name="connsiteY3" fmla="*/ 136867 h 151332"/>
              <a:gd name="connsiteX4" fmla="*/ 0 w 9890013"/>
              <a:gd name="connsiteY4" fmla="*/ 0 h 151332"/>
              <a:gd name="connsiteX0" fmla="*/ 0 w 9875422"/>
              <a:gd name="connsiteY0" fmla="*/ 0 h 151332"/>
              <a:gd name="connsiteX1" fmla="*/ 9875422 w 9875422"/>
              <a:gd name="connsiteY1" fmla="*/ 20304 h 151332"/>
              <a:gd name="connsiteX2" fmla="*/ 9812468 w 9875422"/>
              <a:gd name="connsiteY2" fmla="*/ 151332 h 151332"/>
              <a:gd name="connsiteX3" fmla="*/ 0 w 9875422"/>
              <a:gd name="connsiteY3" fmla="*/ 136867 h 151332"/>
              <a:gd name="connsiteX4" fmla="*/ 0 w 9875422"/>
              <a:gd name="connsiteY4" fmla="*/ 0 h 15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75422" h="151332">
                <a:moveTo>
                  <a:pt x="0" y="0"/>
                </a:moveTo>
                <a:lnTo>
                  <a:pt x="9875422" y="20304"/>
                </a:lnTo>
                <a:lnTo>
                  <a:pt x="9812468" y="151332"/>
                </a:lnTo>
                <a:lnTo>
                  <a:pt x="0" y="13686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rgbClr val="AFC81A">
                  <a:alpha val="0"/>
                </a:srgbClr>
              </a:gs>
              <a:gs pos="0">
                <a:srgbClr val="AFC81A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CA8888B9-96E0-41D3-B2EF-022FEBA5F97F}"/>
              </a:ext>
            </a:extLst>
          </p:cNvPr>
          <p:cNvSpPr/>
          <p:nvPr userDrawn="1"/>
        </p:nvSpPr>
        <p:spPr>
          <a:xfrm>
            <a:off x="885088" y="6577056"/>
            <a:ext cx="216000" cy="19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7B0276-FD20-4FA0-8894-8FE8E35257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30800" y="2318121"/>
            <a:ext cx="2160000" cy="341632"/>
          </a:xfrm>
        </p:spPr>
        <p:txBody>
          <a:bodyPr>
            <a:spAutoFit/>
          </a:bodyPr>
          <a:lstStyle>
            <a:lvl1pPr marL="0" indent="0" algn="l" defTabSz="914400" rtl="0" eaLnBrk="1" latinLnBrk="0" hangingPunct="1">
              <a:buNone/>
              <a:defRPr lang="de-AT" sz="1800" kern="1200" cap="all" baseline="0" dirty="0">
                <a:solidFill>
                  <a:srgbClr val="0B68B6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AT" dirty="0"/>
              <a:t>ÜBERSCHRIFT</a:t>
            </a:r>
          </a:p>
        </p:txBody>
      </p:sp>
      <p:sp>
        <p:nvSpPr>
          <p:cNvPr id="50" name="Textplatzhalter 2">
            <a:extLst>
              <a:ext uri="{FF2B5EF4-FFF2-40B4-BE49-F238E27FC236}">
                <a16:creationId xmlns:a16="http://schemas.microsoft.com/office/drawing/2014/main" id="{078D0036-F428-46DC-B18A-FF9D235029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30800" y="3851721"/>
            <a:ext cx="2160000" cy="341632"/>
          </a:xfrm>
        </p:spPr>
        <p:txBody>
          <a:bodyPr>
            <a:spAutoFit/>
          </a:bodyPr>
          <a:lstStyle>
            <a:lvl1pPr marL="0" indent="0" algn="l" defTabSz="914400" rtl="0" eaLnBrk="1" latinLnBrk="0" hangingPunct="1">
              <a:buNone/>
              <a:defRPr lang="de-AT" sz="1800" kern="1200" cap="all" baseline="0" dirty="0">
                <a:solidFill>
                  <a:srgbClr val="0B68B6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AT" dirty="0"/>
              <a:t>ÜBERSCHRIFT</a:t>
            </a:r>
          </a:p>
        </p:txBody>
      </p:sp>
      <p:sp>
        <p:nvSpPr>
          <p:cNvPr id="51" name="Textplatzhalter 2">
            <a:extLst>
              <a:ext uri="{FF2B5EF4-FFF2-40B4-BE49-F238E27FC236}">
                <a16:creationId xmlns:a16="http://schemas.microsoft.com/office/drawing/2014/main" id="{F69F4A32-BEF6-45AE-8FC1-AAE830CB0F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30800" y="5334921"/>
            <a:ext cx="2160000" cy="341632"/>
          </a:xfrm>
        </p:spPr>
        <p:txBody>
          <a:bodyPr>
            <a:spAutoFit/>
          </a:bodyPr>
          <a:lstStyle>
            <a:lvl1pPr marL="0" indent="0" algn="l" defTabSz="914400" rtl="0" eaLnBrk="1" latinLnBrk="0" hangingPunct="1">
              <a:buNone/>
              <a:defRPr lang="de-AT" sz="1800" kern="1200" cap="all" baseline="0" dirty="0">
                <a:solidFill>
                  <a:srgbClr val="0B68B6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AT" dirty="0"/>
              <a:t>ÜBERSCHRIFT</a:t>
            </a:r>
          </a:p>
        </p:txBody>
      </p:sp>
      <p:sp>
        <p:nvSpPr>
          <p:cNvPr id="56" name="Textplatzhalter 55">
            <a:extLst>
              <a:ext uri="{FF2B5EF4-FFF2-40B4-BE49-F238E27FC236}">
                <a16:creationId xmlns:a16="http://schemas.microsoft.com/office/drawing/2014/main" id="{4BD8ACD4-C08D-45C2-8B7F-4EB39589D6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0800" y="2688921"/>
            <a:ext cx="2340000" cy="286232"/>
          </a:xfrm>
        </p:spPr>
        <p:txBody>
          <a:bodyPr>
            <a:spAutoFit/>
          </a:bodyPr>
          <a:lstStyle>
            <a:lvl1pPr marL="0" indent="0">
              <a:buNone/>
              <a:defRPr sz="1600">
                <a:latin typeface="Abadi" panose="020B0604020104020204" pitchFamily="34" charset="0"/>
              </a:defRPr>
            </a:lvl1pPr>
          </a:lstStyle>
          <a:p>
            <a:pPr lvl="0"/>
            <a:r>
              <a:rPr lang="de-AT" sz="1400" dirty="0">
                <a:latin typeface="Abadi" panose="020B0604020104020204" pitchFamily="34" charset="0"/>
              </a:rPr>
              <a:t>Text</a:t>
            </a:r>
            <a:endParaRPr lang="de-AT" dirty="0"/>
          </a:p>
        </p:txBody>
      </p:sp>
      <p:sp>
        <p:nvSpPr>
          <p:cNvPr id="57" name="Textplatzhalter 55">
            <a:extLst>
              <a:ext uri="{FF2B5EF4-FFF2-40B4-BE49-F238E27FC236}">
                <a16:creationId xmlns:a16="http://schemas.microsoft.com/office/drawing/2014/main" id="{AC43170D-3BA0-465A-A01B-731E0A507B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30800" y="4222521"/>
            <a:ext cx="2340000" cy="286232"/>
          </a:xfrm>
        </p:spPr>
        <p:txBody>
          <a:bodyPr>
            <a:spAutoFit/>
          </a:bodyPr>
          <a:lstStyle>
            <a:lvl1pPr marL="0" indent="0">
              <a:buNone/>
              <a:defRPr sz="1600">
                <a:latin typeface="Abadi" panose="020B0604020104020204" pitchFamily="34" charset="0"/>
              </a:defRPr>
            </a:lvl1pPr>
          </a:lstStyle>
          <a:p>
            <a:pPr lvl="0"/>
            <a:r>
              <a:rPr lang="de-AT" sz="1400" dirty="0">
                <a:latin typeface="Abadi" panose="020B0604020104020204" pitchFamily="34" charset="0"/>
              </a:rPr>
              <a:t>Text</a:t>
            </a:r>
            <a:endParaRPr lang="de-AT" dirty="0"/>
          </a:p>
        </p:txBody>
      </p:sp>
      <p:sp>
        <p:nvSpPr>
          <p:cNvPr id="58" name="Textplatzhalter 55">
            <a:extLst>
              <a:ext uri="{FF2B5EF4-FFF2-40B4-BE49-F238E27FC236}">
                <a16:creationId xmlns:a16="http://schemas.microsoft.com/office/drawing/2014/main" id="{091634F7-88F7-47AD-968B-94FAEE0270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30800" y="5702121"/>
            <a:ext cx="2340000" cy="286232"/>
          </a:xfrm>
        </p:spPr>
        <p:txBody>
          <a:bodyPr>
            <a:spAutoFit/>
          </a:bodyPr>
          <a:lstStyle>
            <a:lvl1pPr marL="0" indent="0">
              <a:buNone/>
              <a:defRPr sz="1600">
                <a:latin typeface="Abadi" panose="020B0604020104020204" pitchFamily="34" charset="0"/>
              </a:defRPr>
            </a:lvl1pPr>
          </a:lstStyle>
          <a:p>
            <a:pPr lvl="0"/>
            <a:r>
              <a:rPr lang="de-AT" sz="1400" dirty="0">
                <a:latin typeface="Abadi" panose="020B0604020104020204" pitchFamily="34" charset="0"/>
              </a:rPr>
              <a:t>Text</a:t>
            </a:r>
            <a:endParaRPr lang="de-AT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F88B51ED-C001-4B10-A665-5C4B4CD42624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256589" y="0"/>
            <a:ext cx="3935411" cy="6453188"/>
          </a:xfrm>
          <a:effectLst>
            <a:outerShdw blurRad="50800" dist="38100" dir="10800000" algn="ctr" rotWithShape="0">
              <a:schemeClr val="tx1">
                <a:alpha val="40000"/>
              </a:scheme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de-AT" dirty="0"/>
              <a:t>Produktbild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CDBB1A-3356-4160-85DC-6F503F12996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0404" y="1423988"/>
            <a:ext cx="5115584" cy="590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latin typeface="Abadi" panose="020B0604020104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270469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01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3B1ED0-1E45-47AA-9A24-BEA56416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DD3011-80FD-4295-96DC-4060BD600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71A4F5-6A4C-47D5-9A97-808509113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4B1CE-B98B-48A1-9EB0-3522A896DF57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5102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49" r:id="rId2"/>
    <p:sldLayoutId id="2147483664" r:id="rId3"/>
    <p:sldLayoutId id="2147483650" r:id="rId4"/>
    <p:sldLayoutId id="2147483667" r:id="rId5"/>
    <p:sldLayoutId id="2147483651" r:id="rId6"/>
    <p:sldLayoutId id="2147483668" r:id="rId7"/>
    <p:sldLayoutId id="2147483661" r:id="rId8"/>
    <p:sldLayoutId id="2147483680" r:id="rId9"/>
    <p:sldLayoutId id="2147483682" r:id="rId10"/>
    <p:sldLayoutId id="2147483677" r:id="rId11"/>
    <p:sldLayoutId id="2147483671" r:id="rId12"/>
    <p:sldLayoutId id="2147483678" r:id="rId13"/>
    <p:sldLayoutId id="2147483683" r:id="rId14"/>
    <p:sldLayoutId id="2147483684" r:id="rId15"/>
    <p:sldLayoutId id="2147483679" r:id="rId16"/>
    <p:sldLayoutId id="2147483674" r:id="rId17"/>
    <p:sldLayoutId id="2147483675" r:id="rId18"/>
    <p:sldLayoutId id="2147483676" r:id="rId19"/>
    <p:sldLayoutId id="2147483652" r:id="rId20"/>
    <p:sldLayoutId id="2147483655" r:id="rId21"/>
    <p:sldLayoutId id="2147483665" r:id="rId22"/>
    <p:sldLayoutId id="2147483686" r:id="rId23"/>
    <p:sldLayoutId id="2147483663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E1FECC5-5258-4DED-ACDA-558995A504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-409575" y="5035888"/>
            <a:ext cx="8067676" cy="877550"/>
          </a:xfrm>
        </p:spPr>
        <p:txBody>
          <a:bodyPr>
            <a:normAutofit fontScale="92500"/>
          </a:bodyPr>
          <a:lstStyle/>
          <a:p>
            <a:r>
              <a:rPr lang="de-AT"/>
              <a:t>Workshop OS Salamander / Gecko</a:t>
            </a:r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39B4C37-08BA-437F-9E6E-9554FD207815}"/>
              </a:ext>
            </a:extLst>
          </p:cNvPr>
          <p:cNvSpPr txBox="1"/>
          <p:nvPr/>
        </p:nvSpPr>
        <p:spPr>
          <a:xfrm>
            <a:off x="2587689" y="1047411"/>
            <a:ext cx="70166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600" dirty="0">
                <a:solidFill>
                  <a:srgbClr val="0B68B6"/>
                </a:solidFill>
                <a:latin typeface="Abadi" panose="020B0604020104020204" pitchFamily="34" charset="0"/>
              </a:rPr>
              <a:t>Übersicht über die SIGMATEK Betriebssysteme, deren Unterschiede und Funktionen.</a:t>
            </a:r>
          </a:p>
          <a:p>
            <a:pPr algn="l"/>
            <a:endParaRPr lang="de-AT" sz="3600" dirty="0">
              <a:solidFill>
                <a:srgbClr val="0B68B6"/>
              </a:solidFill>
              <a:latin typeface="Abadi" panose="020B0604020104020204" pitchFamily="34" charset="0"/>
            </a:endParaRPr>
          </a:p>
          <a:p>
            <a:pPr algn="l"/>
            <a:endParaRPr lang="de-AT" sz="3600" dirty="0">
              <a:solidFill>
                <a:srgbClr val="0B68B6"/>
              </a:solidFill>
              <a:latin typeface="Abadi" panose="020B0604020104020204" pitchFamily="34" charset="0"/>
            </a:endParaRPr>
          </a:p>
          <a:p>
            <a:r>
              <a:rPr lang="de-AT" sz="3600" dirty="0">
                <a:solidFill>
                  <a:srgbClr val="0B68B6"/>
                </a:solidFill>
                <a:latin typeface="Abadi" panose="020B0604020104020204" pitchFamily="34" charset="0"/>
              </a:rPr>
              <a:t>Johann Obermayr               </a:t>
            </a:r>
            <a:r>
              <a:rPr lang="de-AT" dirty="0">
                <a:solidFill>
                  <a:srgbClr val="0B68B6"/>
                </a:solidFill>
                <a:latin typeface="Abadi" panose="020B0604020104020204" pitchFamily="34" charset="0"/>
              </a:rPr>
              <a:t>2022-05-03</a:t>
            </a:r>
          </a:p>
        </p:txBody>
      </p:sp>
    </p:spTree>
    <p:extLst>
      <p:ext uri="{BB962C8B-B14F-4D97-AF65-F5344CB8AC3E}">
        <p14:creationId xmlns:p14="http://schemas.microsoft.com/office/powerpoint/2010/main" val="2316079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>
            <a:extLst>
              <a:ext uri="{FF2B5EF4-FFF2-40B4-BE49-F238E27FC236}">
                <a16:creationId xmlns:a16="http://schemas.microsoft.com/office/drawing/2014/main" id="{668D658F-8EF7-4502-ACDD-B8EC28FD19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>
                <a:solidFill>
                  <a:srgbClr val="0B68B6"/>
                </a:solidFill>
              </a:rPr>
              <a:t>Speicherverwaltung OS-Speicher</a:t>
            </a:r>
            <a:endParaRPr lang="de-AT" cap="all" dirty="0">
              <a:solidFill>
                <a:srgbClr val="0B68B6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87FBC5-B0A8-44D9-9C8C-D4606B60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B1CE-B98B-48A1-9EB0-3522A896DF57}" type="slidenum">
              <a:rPr lang="de-AT" smtClean="0"/>
              <a:t>10</a:t>
            </a:fld>
            <a:endParaRPr lang="de-AT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BA769E1-AF0C-43D7-B4B1-A3918D6E9836}"/>
              </a:ext>
            </a:extLst>
          </p:cNvPr>
          <p:cNvSpPr txBox="1"/>
          <p:nvPr/>
        </p:nvSpPr>
        <p:spPr>
          <a:xfrm>
            <a:off x="838200" y="1361872"/>
            <a:ext cx="104750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Externe Programme (Chromium, DS, FTP, Samba, …) verwenden der OS-Speicher.</a:t>
            </a:r>
          </a:p>
          <a:p>
            <a:pPr algn="l"/>
            <a:endParaRPr lang="de-AT" sz="2000" dirty="0">
              <a:solidFill>
                <a:srgbClr val="0B68B6"/>
              </a:solidFill>
              <a:latin typeface="Abadi" panose="020B0604020104020204" pitchFamily="34" charset="0"/>
            </a:endParaRP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SET OSHEAP 120000 </a:t>
            </a: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  Bei 120000 hat LRT intern ca. 8MB für OS reserviert.</a:t>
            </a: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  Alles über die 120000 kommen zu den 8MB hinzu. </a:t>
            </a:r>
          </a:p>
          <a:p>
            <a:pPr algn="l"/>
            <a:endParaRPr lang="de-AT" sz="2000" dirty="0">
              <a:solidFill>
                <a:srgbClr val="0B68B6"/>
              </a:solidFill>
              <a:latin typeface="Abadi" panose="020B0604020104020204" pitchFamily="34" charset="0"/>
            </a:endParaRP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Wenn man nun ein Programm (Dataservice) startet, dann weiß der LRT, wieviel Speicher benötig wird und überprüft, ob noch genügend OS-Speicher vorhanden ist. </a:t>
            </a:r>
          </a:p>
          <a:p>
            <a:pPr algn="l"/>
            <a:r>
              <a:rPr lang="de-AT" sz="1600" dirty="0">
                <a:solidFill>
                  <a:srgbClr val="0B68B6"/>
                </a:solidFill>
                <a:latin typeface="Abadi" panose="020B0604020104020204" pitchFamily="34" charset="0"/>
              </a:rPr>
              <a:t>  </a:t>
            </a:r>
            <a:r>
              <a:rPr lang="de-AT" sz="1600" dirty="0" err="1">
                <a:solidFill>
                  <a:srgbClr val="0B68B6"/>
                </a:solidFill>
                <a:latin typeface="Abadi" panose="020B0604020104020204" pitchFamily="34" charset="0"/>
              </a:rPr>
              <a:t>zBsp</a:t>
            </a:r>
            <a:r>
              <a:rPr lang="de-AT" sz="1600" dirty="0">
                <a:solidFill>
                  <a:srgbClr val="0B68B6"/>
                </a:solidFill>
                <a:latin typeface="Abadi" panose="020B0604020104020204" pitchFamily="34" charset="0"/>
              </a:rPr>
              <a:t>:  SET OSHEAP 150000</a:t>
            </a:r>
          </a:p>
          <a:p>
            <a:pPr algn="l"/>
            <a:r>
              <a:rPr lang="de-AT" sz="1600" dirty="0">
                <a:solidFill>
                  <a:srgbClr val="0B68B6"/>
                </a:solidFill>
                <a:latin typeface="Abadi" panose="020B0604020104020204" pitchFamily="34" charset="0"/>
              </a:rPr>
              <a:t>	LRT-OSHEAP = 8MB+ 30MB = 38MB</a:t>
            </a:r>
          </a:p>
          <a:p>
            <a:pPr algn="l"/>
            <a:r>
              <a:rPr lang="de-AT" sz="1600" dirty="0">
                <a:solidFill>
                  <a:srgbClr val="0B68B6"/>
                </a:solidFill>
                <a:latin typeface="Abadi" panose="020B0604020104020204" pitchFamily="34" charset="0"/>
              </a:rPr>
              <a:t>	Dataservice benötigt 12MB.</a:t>
            </a:r>
          </a:p>
          <a:p>
            <a:pPr algn="l"/>
            <a:r>
              <a:rPr lang="de-AT" sz="1600" dirty="0">
                <a:solidFill>
                  <a:srgbClr val="0B68B6"/>
                </a:solidFill>
                <a:latin typeface="Abadi" panose="020B0604020104020204" pitchFamily="34" charset="0"/>
              </a:rPr>
              <a:t>	LRT-OSHEAP 38MB – 12MB = 26MB noch verfügbar.</a:t>
            </a:r>
          </a:p>
          <a:p>
            <a:pPr algn="l"/>
            <a:r>
              <a:rPr lang="de-AT" sz="1600" dirty="0">
                <a:solidFill>
                  <a:srgbClr val="0B68B6"/>
                </a:solidFill>
                <a:latin typeface="Abadi" panose="020B0604020104020204" pitchFamily="34" charset="0"/>
              </a:rPr>
              <a:t>	Beim Beenden von Dataservice werden die 12MB wieder beim LRT-OSHEAP hinzugefügt.</a:t>
            </a:r>
          </a:p>
          <a:p>
            <a:pPr algn="l"/>
            <a:endParaRPr lang="de-AT" sz="2000" dirty="0">
              <a:solidFill>
                <a:srgbClr val="0B68B6"/>
              </a:solidFill>
              <a:latin typeface="Abadi" panose="020B0604020104020204" pitchFamily="34" charset="0"/>
            </a:endParaRP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Es sind dann noch ca. 60MB als „Reserve“ für Linux reserviert. Die sieht man über die SYSINFO CIL mit dem Property „LSL_SYSINFO_MEM_RAM_FREE“. Dieser Speicher wird für Linux-Tools zwischendurch mal gebraucht.</a:t>
            </a:r>
          </a:p>
        </p:txBody>
      </p:sp>
    </p:spTree>
    <p:extLst>
      <p:ext uri="{BB962C8B-B14F-4D97-AF65-F5344CB8AC3E}">
        <p14:creationId xmlns:p14="http://schemas.microsoft.com/office/powerpoint/2010/main" val="2387280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>
            <a:extLst>
              <a:ext uri="{FF2B5EF4-FFF2-40B4-BE49-F238E27FC236}">
                <a16:creationId xmlns:a16="http://schemas.microsoft.com/office/drawing/2014/main" id="{668D658F-8EF7-4502-ACDD-B8EC28FD19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>
                <a:solidFill>
                  <a:srgbClr val="0B68B6"/>
                </a:solidFill>
              </a:rPr>
              <a:t>Speicherverwaltung LRT-Heap</a:t>
            </a:r>
            <a:endParaRPr lang="de-AT" cap="all" dirty="0">
              <a:solidFill>
                <a:srgbClr val="0B68B6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87FBC5-B0A8-44D9-9C8C-D4606B60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B1CE-B98B-48A1-9EB0-3522A896DF57}" type="slidenum">
              <a:rPr lang="de-AT" smtClean="0"/>
              <a:t>11</a:t>
            </a:fld>
            <a:endParaRPr lang="de-AT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BA769E1-AF0C-43D7-B4B1-A3918D6E9836}"/>
              </a:ext>
            </a:extLst>
          </p:cNvPr>
          <p:cNvSpPr txBox="1"/>
          <p:nvPr/>
        </p:nvSpPr>
        <p:spPr>
          <a:xfrm>
            <a:off x="838200" y="1829000"/>
            <a:ext cx="104750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Wenn der LRT intern Speicher braucht, geht dieser vom LRT-Heap weg.</a:t>
            </a:r>
          </a:p>
          <a:p>
            <a:pPr algn="l"/>
            <a:endParaRPr lang="de-AT" sz="2000" dirty="0">
              <a:solidFill>
                <a:srgbClr val="0B68B6"/>
              </a:solidFill>
              <a:latin typeface="Abadi" panose="020B0604020104020204" pitchFamily="34" charset="0"/>
            </a:endParaRP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Die Größe des LRT-Heap ist immer konstant, außer wenn Bibliotheken, wie der VNC-Server, verwendet werden. Dieser geht vom OS-Speicher weg und wird dem LRT-Heap zugewiesen.</a:t>
            </a: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Dieser Speicher kann NICHT mehr an den OS-Speicher zurückgegeben werden, sondern verbleibt bis zum Neustart beim LRT-Heap.</a:t>
            </a: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 </a:t>
            </a: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Ermitteln von LRT-Heap Informationen </a:t>
            </a: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LSL_SYSVAR:</a:t>
            </a:r>
          </a:p>
          <a:p>
            <a:pPr algn="l"/>
            <a:r>
              <a:rPr lang="en-US" sz="2000" b="1" dirty="0">
                <a:solidFill>
                  <a:srgbClr val="7F0055"/>
                </a:solidFill>
                <a:latin typeface="Monospace"/>
              </a:rPr>
              <a:t>	unsigned</a:t>
            </a:r>
            <a:r>
              <a:rPr lang="en-US" sz="2000" b="1" dirty="0">
                <a:solidFill>
                  <a:srgbClr val="000000"/>
                </a:solidFill>
                <a:latin typeface="Monospace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Monospace"/>
              </a:rPr>
              <a:t>long</a:t>
            </a:r>
            <a:r>
              <a:rPr lang="en-US" sz="2000" b="1" dirty="0">
                <a:solidFill>
                  <a:srgbClr val="000000"/>
                </a:solidFill>
                <a:latin typeface="Monospace"/>
              </a:rPr>
              <a:t> </a:t>
            </a:r>
            <a:r>
              <a:rPr lang="en-US" sz="2000" b="1" dirty="0" err="1">
                <a:solidFill>
                  <a:srgbClr val="0000C0"/>
                </a:solidFill>
                <a:latin typeface="Monospace"/>
              </a:rPr>
              <a:t>preHeapTotal</a:t>
            </a:r>
            <a:r>
              <a:rPr lang="en-US" sz="2000" b="1" dirty="0">
                <a:solidFill>
                  <a:srgbClr val="000000"/>
                </a:solidFill>
                <a:latin typeface="Monospace"/>
              </a:rPr>
              <a:t>; </a:t>
            </a:r>
            <a:r>
              <a:rPr lang="en-US" sz="2000" b="1" dirty="0">
                <a:solidFill>
                  <a:srgbClr val="3F7F5F"/>
                </a:solidFill>
                <a:latin typeface="Monospace"/>
              </a:rPr>
              <a:t>// M 10E8</a:t>
            </a:r>
          </a:p>
          <a:p>
            <a:pPr algn="l"/>
            <a:r>
              <a:rPr lang="en-US" sz="2000" b="1" dirty="0">
                <a:solidFill>
                  <a:srgbClr val="7F0055"/>
                </a:solidFill>
                <a:latin typeface="Monospace"/>
              </a:rPr>
              <a:t>	unsigned</a:t>
            </a:r>
            <a:r>
              <a:rPr lang="en-US" sz="2000" b="1" dirty="0">
                <a:solidFill>
                  <a:srgbClr val="000000"/>
                </a:solidFill>
                <a:latin typeface="Monospace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Monospace"/>
              </a:rPr>
              <a:t>long</a:t>
            </a:r>
            <a:r>
              <a:rPr lang="en-US" sz="2000" b="1" dirty="0">
                <a:solidFill>
                  <a:srgbClr val="000000"/>
                </a:solidFill>
                <a:latin typeface="Monospace"/>
              </a:rPr>
              <a:t> </a:t>
            </a:r>
            <a:r>
              <a:rPr lang="en-US" sz="2000" b="1" dirty="0" err="1">
                <a:solidFill>
                  <a:srgbClr val="0000C0"/>
                </a:solidFill>
                <a:latin typeface="Monospace"/>
              </a:rPr>
              <a:t>preHeapFree</a:t>
            </a:r>
            <a:r>
              <a:rPr lang="en-US" sz="2000" b="1" dirty="0">
                <a:solidFill>
                  <a:srgbClr val="000000"/>
                </a:solidFill>
                <a:latin typeface="Monospace"/>
              </a:rPr>
              <a:t>; </a:t>
            </a:r>
            <a:r>
              <a:rPr lang="en-US" sz="2000" b="1" dirty="0">
                <a:solidFill>
                  <a:srgbClr val="3F7F5F"/>
                </a:solidFill>
                <a:latin typeface="Monospace"/>
              </a:rPr>
              <a:t>// M 10EC</a:t>
            </a:r>
          </a:p>
          <a:p>
            <a:pPr algn="l"/>
            <a:r>
              <a:rPr lang="en-US" sz="2000" b="1" dirty="0">
                <a:solidFill>
                  <a:srgbClr val="7F0055"/>
                </a:solidFill>
                <a:latin typeface="Monospace"/>
              </a:rPr>
              <a:t>	unsigned</a:t>
            </a:r>
            <a:r>
              <a:rPr lang="en-US" sz="2000" b="1" dirty="0">
                <a:solidFill>
                  <a:srgbClr val="000000"/>
                </a:solidFill>
                <a:latin typeface="Monospace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Monospace"/>
              </a:rPr>
              <a:t>long</a:t>
            </a:r>
            <a:r>
              <a:rPr lang="en-US" sz="2000" b="1" dirty="0">
                <a:solidFill>
                  <a:srgbClr val="000000"/>
                </a:solidFill>
                <a:latin typeface="Monospace"/>
              </a:rPr>
              <a:t> </a:t>
            </a:r>
            <a:r>
              <a:rPr lang="en-US" sz="2000" b="1" dirty="0" err="1">
                <a:solidFill>
                  <a:srgbClr val="0000C0"/>
                </a:solidFill>
                <a:latin typeface="Monospace"/>
              </a:rPr>
              <a:t>preHeapUsed</a:t>
            </a:r>
            <a:r>
              <a:rPr lang="en-US" sz="2000" b="1" dirty="0">
                <a:solidFill>
                  <a:srgbClr val="000000"/>
                </a:solidFill>
                <a:latin typeface="Monospace"/>
              </a:rPr>
              <a:t>; </a:t>
            </a:r>
            <a:r>
              <a:rPr lang="en-US" sz="2000" b="1" dirty="0">
                <a:solidFill>
                  <a:srgbClr val="3F7F5F"/>
                </a:solidFill>
                <a:latin typeface="Monospace"/>
              </a:rPr>
              <a:t>// M 10F0</a:t>
            </a:r>
          </a:p>
          <a:p>
            <a:pPr algn="l"/>
            <a:r>
              <a:rPr lang="en-US" sz="2000" b="1" dirty="0">
                <a:solidFill>
                  <a:srgbClr val="7F0055"/>
                </a:solidFill>
                <a:latin typeface="Monospace"/>
              </a:rPr>
              <a:t>	unsigned</a:t>
            </a:r>
            <a:r>
              <a:rPr lang="en-US" sz="2000" b="1" dirty="0">
                <a:solidFill>
                  <a:srgbClr val="000000"/>
                </a:solidFill>
                <a:latin typeface="Monospace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Monospace"/>
              </a:rPr>
              <a:t>long</a:t>
            </a:r>
            <a:r>
              <a:rPr lang="en-US" sz="2000" b="1" dirty="0">
                <a:solidFill>
                  <a:srgbClr val="000000"/>
                </a:solidFill>
                <a:latin typeface="Monospace"/>
              </a:rPr>
              <a:t> </a:t>
            </a:r>
            <a:r>
              <a:rPr lang="en-US" sz="2000" b="1" dirty="0" err="1">
                <a:solidFill>
                  <a:srgbClr val="0000C0"/>
                </a:solidFill>
                <a:latin typeface="Monospace"/>
              </a:rPr>
              <a:t>preHeapBiggest</a:t>
            </a:r>
            <a:r>
              <a:rPr lang="en-US" sz="2000" b="1" dirty="0">
                <a:solidFill>
                  <a:srgbClr val="000000"/>
                </a:solidFill>
                <a:latin typeface="Monospace"/>
              </a:rPr>
              <a:t>; </a:t>
            </a:r>
            <a:r>
              <a:rPr lang="en-US" sz="2000" b="1" dirty="0">
                <a:solidFill>
                  <a:srgbClr val="3F7F5F"/>
                </a:solidFill>
                <a:latin typeface="Monospace"/>
              </a:rPr>
              <a:t>// M 10F4</a:t>
            </a:r>
            <a:endParaRPr lang="de-AT" sz="2000" dirty="0">
              <a:solidFill>
                <a:srgbClr val="0B68B6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369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>
            <a:extLst>
              <a:ext uri="{FF2B5EF4-FFF2-40B4-BE49-F238E27FC236}">
                <a16:creationId xmlns:a16="http://schemas.microsoft.com/office/drawing/2014/main" id="{668D658F-8EF7-4502-ACDD-B8EC28FD19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>
                <a:solidFill>
                  <a:srgbClr val="0B68B6"/>
                </a:solidFill>
              </a:rPr>
              <a:t>SONSTIGES: TASK / CPU-CORE(S)</a:t>
            </a:r>
            <a:endParaRPr lang="de-AT" cap="all" dirty="0">
              <a:solidFill>
                <a:srgbClr val="0B68B6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87FBC5-B0A8-44D9-9C8C-D4606B60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B1CE-B98B-48A1-9EB0-3522A896DF57}" type="slidenum">
              <a:rPr lang="de-AT" smtClean="0"/>
              <a:t>12</a:t>
            </a:fld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478B749-E126-40D0-A08F-C8F4FA602C47}"/>
              </a:ext>
            </a:extLst>
          </p:cNvPr>
          <p:cNvSpPr txBox="1"/>
          <p:nvPr/>
        </p:nvSpPr>
        <p:spPr>
          <a:xfrm>
            <a:off x="838200" y="1780161"/>
            <a:ext cx="1020269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1 Core-CPU: Es gibt’s keine Einstellungen, alles läuft auf einen Core.</a:t>
            </a: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2 Cores-CPU: Core0 ist für einige RT-Task reserviert. (Realtime, </a:t>
            </a:r>
            <a:r>
              <a:rPr lang="de-AT" sz="2000" dirty="0" err="1">
                <a:solidFill>
                  <a:srgbClr val="0B68B6"/>
                </a:solidFill>
                <a:latin typeface="Abadi" panose="020B0604020104020204" pitchFamily="34" charset="0"/>
              </a:rPr>
              <a:t>Cyclic</a:t>
            </a:r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,…)</a:t>
            </a: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	Alle anderen Task, </a:t>
            </a:r>
            <a:r>
              <a:rPr lang="de-AT" sz="2000" dirty="0" err="1">
                <a:solidFill>
                  <a:srgbClr val="0B68B6"/>
                </a:solidFill>
                <a:latin typeface="Abadi" panose="020B0604020104020204" pitchFamily="34" charset="0"/>
              </a:rPr>
              <a:t>Backgound</a:t>
            </a:r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 und </a:t>
            </a:r>
            <a:r>
              <a:rPr lang="de-AT" sz="2000" dirty="0" err="1">
                <a:solidFill>
                  <a:srgbClr val="0B68B6"/>
                </a:solidFill>
                <a:latin typeface="Abadi" panose="020B0604020104020204" pitchFamily="34" charset="0"/>
              </a:rPr>
              <a:t>Linuxtask</a:t>
            </a:r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 , laufen auf dem Core1.</a:t>
            </a:r>
          </a:p>
          <a:p>
            <a:pPr algn="l"/>
            <a:endParaRPr lang="de-AT" sz="2000" dirty="0">
              <a:solidFill>
                <a:srgbClr val="0B68B6"/>
              </a:solidFill>
              <a:latin typeface="Abadi" panose="020B0604020104020204" pitchFamily="34" charset="0"/>
            </a:endParaRP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Diese Verhalten der Core Reservierung ist über „SET ISOLCPUS 0“ festgelegt. Wenn man das nicht so haben will, kann man das Verhalten mit „SET ISOLCPUS OFF“ ausschalten.</a:t>
            </a: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„SET ISOLCPUS 0“ ist der Standardwert für Salamander und Gecko und bezieht sich auf Core0. Es kann nur eine Core Nummer zwischen 0..8 angegeben werden</a:t>
            </a:r>
          </a:p>
          <a:p>
            <a:pPr algn="l"/>
            <a:endParaRPr lang="de-AT" sz="2000" dirty="0">
              <a:solidFill>
                <a:srgbClr val="0B68B6"/>
              </a:solidFill>
              <a:latin typeface="Abadi" panose="020B0604020104020204" pitchFamily="34" charset="0"/>
            </a:endParaRP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n Cores-CPU: Core2 &amp; Core3 werden nicht vom LRT verwendet. Diese Cores verwendet Linux automatisch. Hierauf laufen dann alle andere Programme, wie </a:t>
            </a: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Beispielsweise: Chromium, Dataservice, WPA-</a:t>
            </a:r>
            <a:r>
              <a:rPr lang="de-AT" sz="2000" dirty="0" err="1">
                <a:solidFill>
                  <a:srgbClr val="0B68B6"/>
                </a:solidFill>
                <a:latin typeface="Abadi" panose="020B0604020104020204" pitchFamily="34" charset="0"/>
              </a:rPr>
              <a:t>Supplicant</a:t>
            </a:r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, andere WLAN-Tools, …</a:t>
            </a: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Über die Auslastung dieser Cores kümmert sich Linux.</a:t>
            </a:r>
          </a:p>
        </p:txBody>
      </p:sp>
    </p:spTree>
    <p:extLst>
      <p:ext uri="{BB962C8B-B14F-4D97-AF65-F5344CB8AC3E}">
        <p14:creationId xmlns:p14="http://schemas.microsoft.com/office/powerpoint/2010/main" val="1341176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>
            <a:extLst>
              <a:ext uri="{FF2B5EF4-FFF2-40B4-BE49-F238E27FC236}">
                <a16:creationId xmlns:a16="http://schemas.microsoft.com/office/drawing/2014/main" id="{668D658F-8EF7-4502-ACDD-B8EC28FD19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>
                <a:solidFill>
                  <a:srgbClr val="0B68B6"/>
                </a:solidFill>
              </a:rPr>
              <a:t>GECKO</a:t>
            </a:r>
            <a:endParaRPr lang="de-AT" cap="all" dirty="0">
              <a:solidFill>
                <a:srgbClr val="0B68B6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87FBC5-B0A8-44D9-9C8C-D4606B60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B1CE-B98B-48A1-9EB0-3522A896DF57}" type="slidenum">
              <a:rPr lang="de-AT" smtClean="0"/>
              <a:t>13</a:t>
            </a:fld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478B749-E126-40D0-A08F-C8F4FA602C47}"/>
              </a:ext>
            </a:extLst>
          </p:cNvPr>
          <p:cNvSpPr txBox="1"/>
          <p:nvPr/>
        </p:nvSpPr>
        <p:spPr>
          <a:xfrm>
            <a:off x="838200" y="1877438"/>
            <a:ext cx="1020269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Unterschiede zwischen Gecko und Salamander ist nur die Harte Echtzeitfähigkeit.</a:t>
            </a: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Der LRT ist für beide System gleich.</a:t>
            </a: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Keine FPGA Unterstützung, wegen fehlender harten Echtzeit.</a:t>
            </a: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Gecko mit imx8 &amp; X86 verwenden einen </a:t>
            </a:r>
            <a:r>
              <a:rPr lang="de-AT" sz="2000">
                <a:solidFill>
                  <a:srgbClr val="0B68B6"/>
                </a:solidFill>
                <a:latin typeface="Abadi" panose="020B0604020104020204" pitchFamily="34" charset="0"/>
              </a:rPr>
              <a:t>64 Linux-Kernel</a:t>
            </a:r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, und können daher &gt; 4GB verwalten.</a:t>
            </a:r>
          </a:p>
          <a:p>
            <a:pPr algn="l"/>
            <a:endParaRPr lang="de-AT" sz="2000" dirty="0">
              <a:solidFill>
                <a:srgbClr val="0B68B6"/>
              </a:solidFill>
              <a:latin typeface="Abadi" panose="020B0604020104020204" pitchFamily="34" charset="0"/>
            </a:endParaRP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Taskzuweisungen/Core verhalten sich gleich wie bei Salamander.</a:t>
            </a:r>
          </a:p>
          <a:p>
            <a:pPr algn="l"/>
            <a:endParaRPr lang="de-AT" sz="2000" dirty="0">
              <a:solidFill>
                <a:srgbClr val="0B68B6"/>
              </a:solidFill>
              <a:latin typeface="Abadi" panose="020B0604020104020204" pitchFamily="34" charset="0"/>
            </a:endParaRP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Da Gecko (Edge3) eine Quad Core CPU besitzt, sieht man ein anderes Phänomen, welches auch Salamander zeigen sollte. Linux-Tasks können zwischen den Cores wechseln. Der Hintergrund ist eine gleichmäßige Auslastung der Cores (Wärmeerzeugung).</a:t>
            </a:r>
          </a:p>
        </p:txBody>
      </p:sp>
    </p:spTree>
    <p:extLst>
      <p:ext uri="{BB962C8B-B14F-4D97-AF65-F5344CB8AC3E}">
        <p14:creationId xmlns:p14="http://schemas.microsoft.com/office/powerpoint/2010/main" val="893840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>
            <a:extLst>
              <a:ext uri="{FF2B5EF4-FFF2-40B4-BE49-F238E27FC236}">
                <a16:creationId xmlns:a16="http://schemas.microsoft.com/office/drawing/2014/main" id="{668D658F-8EF7-4502-ACDD-B8EC28FD19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>
                <a:solidFill>
                  <a:srgbClr val="0B68B6"/>
                </a:solidFill>
              </a:rPr>
              <a:t>TraceView</a:t>
            </a:r>
            <a:endParaRPr lang="de-AT" cap="all" dirty="0">
              <a:solidFill>
                <a:srgbClr val="0B68B6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87FBC5-B0A8-44D9-9C8C-D4606B60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B1CE-B98B-48A1-9EB0-3522A896DF57}" type="slidenum">
              <a:rPr lang="de-AT" smtClean="0"/>
              <a:t>14</a:t>
            </a:fld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478B749-E126-40D0-A08F-C8F4FA602C47}"/>
              </a:ext>
            </a:extLst>
          </p:cNvPr>
          <p:cNvSpPr txBox="1"/>
          <p:nvPr/>
        </p:nvSpPr>
        <p:spPr>
          <a:xfrm>
            <a:off x="838200" y="1997839"/>
            <a:ext cx="1020269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In der Standard Einstellung laufen die LRT-Tasks auf Core0 und Core1.</a:t>
            </a: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Core0 ist wegen „SET ISOLCPUS 0“ nur für bestimmte Tasks reserviert.</a:t>
            </a:r>
          </a:p>
          <a:p>
            <a:pPr algn="l"/>
            <a:endParaRPr lang="de-AT" sz="2000" dirty="0">
              <a:solidFill>
                <a:srgbClr val="0B68B6"/>
              </a:solidFill>
              <a:latin typeface="Abadi" panose="020B0604020104020204" pitchFamily="34" charset="0"/>
            </a:endParaRP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Alle anderen LRT Tasks laufen auf Core1.</a:t>
            </a: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Linux darf Core1, Core2, Core3 benutzen, deshalb können Nicht-LRT-Programme auch diese Cores verwenden. Es kann auch sein, dass ein Programm, welches nur einen Task besitzt, auf verschiedenen Cores läuft, weil Linux die Core-Auslastung gleich halten will.</a:t>
            </a: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Welche Task ein Programm besitzt, ist sehr unterschiedlich.</a:t>
            </a:r>
          </a:p>
          <a:p>
            <a:pPr algn="l"/>
            <a:endParaRPr lang="de-AT" sz="2000" dirty="0">
              <a:solidFill>
                <a:srgbClr val="0B68B6"/>
              </a:solidFill>
              <a:latin typeface="Abadi" panose="020B0604020104020204" pitchFamily="34" charset="0"/>
            </a:endParaRP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ACHTUNG: Die Darstellung der Prioritäten ist nicht richtig.</a:t>
            </a:r>
          </a:p>
          <a:p>
            <a:pPr algn="l"/>
            <a:endParaRPr lang="de-AT" sz="2000" dirty="0">
              <a:solidFill>
                <a:srgbClr val="0B68B6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781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>
            <a:extLst>
              <a:ext uri="{FF2B5EF4-FFF2-40B4-BE49-F238E27FC236}">
                <a16:creationId xmlns:a16="http://schemas.microsoft.com/office/drawing/2014/main" id="{668D658F-8EF7-4502-ACDD-B8EC28FD19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>
                <a:solidFill>
                  <a:srgbClr val="0B68B6"/>
                </a:solidFill>
              </a:rPr>
              <a:t>TraceVieW</a:t>
            </a:r>
            <a:endParaRPr lang="de-AT" cap="all" dirty="0">
              <a:solidFill>
                <a:srgbClr val="0B68B6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87FBC5-B0A8-44D9-9C8C-D4606B60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B1CE-B98B-48A1-9EB0-3522A896DF57}" type="slidenum">
              <a:rPr lang="de-AT" smtClean="0"/>
              <a:t>15</a:t>
            </a:fld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A3504D4-1D4A-45CF-A093-2A9056897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48" y="1240358"/>
            <a:ext cx="11940904" cy="561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39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>
            <a:extLst>
              <a:ext uri="{FF2B5EF4-FFF2-40B4-BE49-F238E27FC236}">
                <a16:creationId xmlns:a16="http://schemas.microsoft.com/office/drawing/2014/main" id="{668D658F-8EF7-4502-ACDD-B8EC28FD19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>
                <a:solidFill>
                  <a:srgbClr val="0B68B6"/>
                </a:solidFill>
              </a:rPr>
              <a:t>Zukunft</a:t>
            </a:r>
            <a:endParaRPr lang="de-AT" cap="all" dirty="0">
              <a:solidFill>
                <a:srgbClr val="0B68B6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87FBC5-B0A8-44D9-9C8C-D4606B60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B1CE-B98B-48A1-9EB0-3522A896DF57}" type="slidenum">
              <a:rPr lang="de-AT" smtClean="0"/>
              <a:t>16</a:t>
            </a:fld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478B749-E126-40D0-A08F-C8F4FA602C47}"/>
              </a:ext>
            </a:extLst>
          </p:cNvPr>
          <p:cNvSpPr txBox="1"/>
          <p:nvPr/>
        </p:nvSpPr>
        <p:spPr>
          <a:xfrm>
            <a:off x="838200" y="1755064"/>
            <a:ext cx="102026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Salamander 4 mit </a:t>
            </a:r>
            <a:r>
              <a:rPr lang="de-AT" sz="2000" dirty="0" err="1">
                <a:solidFill>
                  <a:srgbClr val="0B68B6"/>
                </a:solidFill>
                <a:latin typeface="Abadi" panose="020B0604020104020204" pitchFamily="34" charset="0"/>
              </a:rPr>
              <a:t>Dovetail</a:t>
            </a:r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 (i-pipe Nachfolger)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Gecko Update (Neues </a:t>
            </a:r>
            <a:r>
              <a:rPr lang="de-AT" sz="2000" dirty="0" err="1">
                <a:solidFill>
                  <a:srgbClr val="0B68B6"/>
                </a:solidFill>
                <a:latin typeface="Abadi" panose="020B0604020104020204" pitchFamily="34" charset="0"/>
              </a:rPr>
              <a:t>Yocto</a:t>
            </a:r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, neuer Kernel, neuer Chromium, …)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Bestehende </a:t>
            </a:r>
            <a:r>
              <a:rPr lang="de-AT" sz="2000" dirty="0" err="1">
                <a:solidFill>
                  <a:srgbClr val="0B68B6"/>
                </a:solidFill>
                <a:latin typeface="Abadi" panose="020B0604020104020204" pitchFamily="34" charset="0"/>
              </a:rPr>
              <a:t>CPU‘s</a:t>
            </a:r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 auf S4 updaten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Neues Update Konzept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Häufigere Updates von </a:t>
            </a:r>
            <a:r>
              <a:rPr lang="de-AT" sz="2000" dirty="0" err="1">
                <a:solidFill>
                  <a:srgbClr val="0B68B6"/>
                </a:solidFill>
                <a:latin typeface="Abadi" panose="020B0604020104020204" pitchFamily="34" charset="0"/>
              </a:rPr>
              <a:t>Yocto</a:t>
            </a:r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 &amp; Kernel, wegen Sicherheitslücken.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Behebung des Jahr 2038 Problems in S4 &amp; Gecko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AT" sz="2000" dirty="0" err="1">
                <a:solidFill>
                  <a:srgbClr val="0B68B6"/>
                </a:solidFill>
                <a:latin typeface="Abadi" panose="020B0604020104020204" pitchFamily="34" charset="0"/>
              </a:rPr>
              <a:t>Speichermapping</a:t>
            </a:r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 vereinheitlichen.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AT" sz="2000" dirty="0" err="1">
                <a:solidFill>
                  <a:srgbClr val="0B68B6"/>
                </a:solidFill>
                <a:latin typeface="Abadi" panose="020B0604020104020204" pitchFamily="34" charset="0"/>
              </a:rPr>
              <a:t>TraceView</a:t>
            </a:r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 Prioritäten richtig darstellen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Gecko Breakpoints</a:t>
            </a:r>
          </a:p>
          <a:p>
            <a:pPr algn="l"/>
            <a:endParaRPr lang="de-AT" sz="2000" dirty="0">
              <a:solidFill>
                <a:srgbClr val="0B68B6"/>
              </a:solidFill>
              <a:latin typeface="Abadi" panose="020B0604020104020204" pitchFamily="34" charset="0"/>
            </a:endParaRP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Beide System sollen den gleichen </a:t>
            </a:r>
            <a:r>
              <a:rPr lang="de-AT" sz="2000" dirty="0" err="1">
                <a:solidFill>
                  <a:srgbClr val="0B68B6"/>
                </a:solidFill>
                <a:latin typeface="Abadi" panose="020B0604020104020204" pitchFamily="34" charset="0"/>
              </a:rPr>
              <a:t>Yocto</a:t>
            </a:r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 &amp; Kernel Stand haben.</a:t>
            </a: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Dadurch wird die Pflege der Versionen vereinfacht.</a:t>
            </a:r>
          </a:p>
          <a:p>
            <a:pPr algn="l"/>
            <a:endParaRPr lang="de-AT" sz="2000" dirty="0">
              <a:solidFill>
                <a:srgbClr val="0B68B6"/>
              </a:solidFill>
              <a:latin typeface="Abadi" panose="020B0604020104020204" pitchFamily="34" charset="0"/>
            </a:endParaRPr>
          </a:p>
          <a:p>
            <a:pPr algn="l"/>
            <a:endParaRPr lang="de-AT" sz="2000" dirty="0">
              <a:solidFill>
                <a:srgbClr val="0B68B6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11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>
            <a:extLst>
              <a:ext uri="{FF2B5EF4-FFF2-40B4-BE49-F238E27FC236}">
                <a16:creationId xmlns:a16="http://schemas.microsoft.com/office/drawing/2014/main" id="{668D658F-8EF7-4502-ACDD-B8EC28FD19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>
                <a:solidFill>
                  <a:srgbClr val="0B68B6"/>
                </a:solidFill>
              </a:rPr>
              <a:t>OS Übersicht</a:t>
            </a:r>
            <a:endParaRPr lang="de-AT" cap="all" dirty="0">
              <a:solidFill>
                <a:srgbClr val="0B68B6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87FBC5-B0A8-44D9-9C8C-D4606B60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B1CE-B98B-48A1-9EB0-3522A896DF57}" type="slidenum">
              <a:rPr lang="de-AT" smtClean="0"/>
              <a:t>2</a:t>
            </a:fld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54DDAA5-E1D7-4FE7-8730-AB12F66D3B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21758" y="4034389"/>
            <a:ext cx="2219325" cy="313932"/>
          </a:xfrm>
        </p:spPr>
        <p:txBody>
          <a:bodyPr/>
          <a:lstStyle/>
          <a:p>
            <a:r>
              <a:rPr lang="de-AT" dirty="0"/>
              <a:t>RTK/LARS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D217F5-FBC3-4FF2-8E62-98D820EDA6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85016" y="4034389"/>
            <a:ext cx="2219325" cy="313932"/>
          </a:xfrm>
        </p:spPr>
        <p:txBody>
          <a:bodyPr/>
          <a:lstStyle/>
          <a:p>
            <a:r>
              <a:rPr lang="de-AT" dirty="0"/>
              <a:t>Salamander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494C191-8416-4D8E-AFA3-52A672E740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48274" y="4034389"/>
            <a:ext cx="2219325" cy="313932"/>
          </a:xfrm>
        </p:spPr>
        <p:txBody>
          <a:bodyPr/>
          <a:lstStyle/>
          <a:p>
            <a:r>
              <a:rPr lang="de-AT" dirty="0"/>
              <a:t>Gecko</a:t>
            </a:r>
          </a:p>
          <a:p>
            <a:endParaRPr lang="de-AT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A919F44-2F0F-4EB9-A942-C5C5087A47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6258" y="4517358"/>
            <a:ext cx="2870324" cy="313932"/>
          </a:xfrm>
        </p:spPr>
        <p:txBody>
          <a:bodyPr/>
          <a:lstStyle/>
          <a:p>
            <a:r>
              <a:rPr lang="de-AT" dirty="0"/>
              <a:t>Harte Echtzeit</a:t>
            </a:r>
            <a:br>
              <a:rPr lang="de-AT" dirty="0"/>
            </a:br>
            <a:r>
              <a:rPr lang="de-AT" dirty="0"/>
              <a:t>On Time RTOS-32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32E377-4173-40C4-A455-4F8568C5742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03677" y="4493672"/>
            <a:ext cx="2219325" cy="313932"/>
          </a:xfrm>
        </p:spPr>
        <p:txBody>
          <a:bodyPr/>
          <a:lstStyle/>
          <a:p>
            <a:r>
              <a:rPr lang="de-AT" dirty="0"/>
              <a:t>Harte Echtzeit</a:t>
            </a:r>
            <a:br>
              <a:rPr lang="de-AT" dirty="0"/>
            </a:br>
            <a:r>
              <a:rPr lang="de-AT" dirty="0"/>
              <a:t>LSE </a:t>
            </a:r>
            <a:br>
              <a:rPr lang="de-AT" dirty="0"/>
            </a:br>
            <a:r>
              <a:rPr lang="de-AT" dirty="0"/>
              <a:t>Linux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8F397D91-239E-45DC-9F29-CF2E9ADB90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12817" y="4493672"/>
            <a:ext cx="2909718" cy="313932"/>
          </a:xfrm>
        </p:spPr>
        <p:txBody>
          <a:bodyPr/>
          <a:lstStyle/>
          <a:p>
            <a:r>
              <a:rPr lang="de-AT" dirty="0"/>
              <a:t>Keine Harte Echtzeit</a:t>
            </a:r>
            <a:br>
              <a:rPr lang="de-AT" dirty="0"/>
            </a:br>
            <a:r>
              <a:rPr lang="de-AT" dirty="0"/>
              <a:t>LVD and LSE</a:t>
            </a:r>
            <a:br>
              <a:rPr lang="de-AT" dirty="0"/>
            </a:br>
            <a:r>
              <a:rPr lang="de-AT" dirty="0"/>
              <a:t>Linux</a:t>
            </a:r>
          </a:p>
        </p:txBody>
      </p:sp>
      <p:pic>
        <p:nvPicPr>
          <p:cNvPr id="24" name="Grafik 23" descr="Glühbirne und Zahnrad">
            <a:extLst>
              <a:ext uri="{FF2B5EF4-FFF2-40B4-BE49-F238E27FC236}">
                <a16:creationId xmlns:a16="http://schemas.microsoft.com/office/drawing/2014/main" id="{7CA66A41-4D59-4193-9C3D-0C98C79434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5523" y="3096654"/>
            <a:ext cx="568196" cy="55160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51CCB8A-8FA2-476E-B5CD-A5C4AF1E6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352" y="1626484"/>
            <a:ext cx="2552821" cy="208113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76D648D-D67A-49A7-A203-831AAFA8C6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1598" y="2008709"/>
            <a:ext cx="2125190" cy="1961332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0BF297F9-06DD-4DCD-ACDE-3B5103EFD99E}"/>
              </a:ext>
            </a:extLst>
          </p:cNvPr>
          <p:cNvSpPr/>
          <p:nvPr/>
        </p:nvSpPr>
        <p:spPr>
          <a:xfrm>
            <a:off x="837353" y="1626484"/>
            <a:ext cx="3391748" cy="2288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6C49FFB4-4741-4E78-9053-B433F5C83C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6926" y="1634943"/>
            <a:ext cx="1112826" cy="211353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6242D84B-A3EA-44C6-B752-342E5DCFF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4116" y="1672335"/>
            <a:ext cx="1547639" cy="210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1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>
            <a:extLst>
              <a:ext uri="{FF2B5EF4-FFF2-40B4-BE49-F238E27FC236}">
                <a16:creationId xmlns:a16="http://schemas.microsoft.com/office/drawing/2014/main" id="{668D658F-8EF7-4502-ACDD-B8EC28FD19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>
                <a:solidFill>
                  <a:srgbClr val="0B68B6"/>
                </a:solidFill>
              </a:rPr>
              <a:t>VersionSKENNUNGEN</a:t>
            </a:r>
            <a:endParaRPr lang="de-AT" cap="all" dirty="0">
              <a:solidFill>
                <a:srgbClr val="0B68B6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87FBC5-B0A8-44D9-9C8C-D4606B60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B1CE-B98B-48A1-9EB0-3522A896DF57}" type="slidenum">
              <a:rPr lang="de-AT" smtClean="0">
                <a:latin typeface="Abadi" panose="020B0604020104020204" pitchFamily="34" charset="0"/>
              </a:rPr>
              <a:t>3</a:t>
            </a:fld>
            <a:endParaRPr lang="de-AT" dirty="0">
              <a:latin typeface="Abadi" panose="020B0604020104020204" pitchFamily="34" charset="0"/>
            </a:endParaRPr>
          </a:p>
        </p:txBody>
      </p:sp>
      <p:graphicFrame>
        <p:nvGraphicFramePr>
          <p:cNvPr id="29" name="Tabelle 29">
            <a:extLst>
              <a:ext uri="{FF2B5EF4-FFF2-40B4-BE49-F238E27FC236}">
                <a16:creationId xmlns:a16="http://schemas.microsoft.com/office/drawing/2014/main" id="{8A278605-4E7E-4894-AED0-C2AC19B4E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518174"/>
              </p:ext>
            </p:extLst>
          </p:nvPr>
        </p:nvGraphicFramePr>
        <p:xfrm>
          <a:off x="838199" y="1746032"/>
          <a:ext cx="10479835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687">
                  <a:extLst>
                    <a:ext uri="{9D8B030D-6E8A-4147-A177-3AD203B41FA5}">
                      <a16:colId xmlns:a16="http://schemas.microsoft.com/office/drawing/2014/main" val="534612068"/>
                    </a:ext>
                  </a:extLst>
                </a:gridCol>
                <a:gridCol w="1000157">
                  <a:extLst>
                    <a:ext uri="{9D8B030D-6E8A-4147-A177-3AD203B41FA5}">
                      <a16:colId xmlns:a16="http://schemas.microsoft.com/office/drawing/2014/main" val="726453748"/>
                    </a:ext>
                  </a:extLst>
                </a:gridCol>
                <a:gridCol w="1128408">
                  <a:extLst>
                    <a:ext uri="{9D8B030D-6E8A-4147-A177-3AD203B41FA5}">
                      <a16:colId xmlns:a16="http://schemas.microsoft.com/office/drawing/2014/main" val="3735073960"/>
                    </a:ext>
                  </a:extLst>
                </a:gridCol>
                <a:gridCol w="1750979">
                  <a:extLst>
                    <a:ext uri="{9D8B030D-6E8A-4147-A177-3AD203B41FA5}">
                      <a16:colId xmlns:a16="http://schemas.microsoft.com/office/drawing/2014/main" val="3415852576"/>
                    </a:ext>
                  </a:extLst>
                </a:gridCol>
                <a:gridCol w="2616740">
                  <a:extLst>
                    <a:ext uri="{9D8B030D-6E8A-4147-A177-3AD203B41FA5}">
                      <a16:colId xmlns:a16="http://schemas.microsoft.com/office/drawing/2014/main" val="1286696661"/>
                    </a:ext>
                  </a:extLst>
                </a:gridCol>
                <a:gridCol w="2465864">
                  <a:extLst>
                    <a:ext uri="{9D8B030D-6E8A-4147-A177-3AD203B41FA5}">
                      <a16:colId xmlns:a16="http://schemas.microsoft.com/office/drawing/2014/main" val="187306077"/>
                    </a:ext>
                  </a:extLst>
                </a:gridCol>
              </a:tblGrid>
              <a:tr h="5985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>
                          <a:latin typeface="Abadi" panose="020B0604020104020204" pitchFamily="34" charset="0"/>
                        </a:rPr>
                        <a:t>Operating</a:t>
                      </a:r>
                      <a:r>
                        <a:rPr lang="de-AT" dirty="0"/>
                        <a:t>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Yocto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Kernel 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Kernel</a:t>
                      </a:r>
                    </a:p>
                    <a:p>
                      <a:r>
                        <a:rPr lang="de-AT" dirty="0"/>
                        <a:t>x86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Realtime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Version </a:t>
                      </a:r>
                      <a:r>
                        <a:rPr lang="de-AT" dirty="0" err="1"/>
                        <a:t>Number</a:t>
                      </a:r>
                      <a:endParaRPr lang="de-AT" dirty="0"/>
                    </a:p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686125"/>
                  </a:ext>
                </a:extLst>
              </a:tr>
              <a:tr h="598513">
                <a:tc>
                  <a:txBody>
                    <a:bodyPr/>
                    <a:lstStyle/>
                    <a:p>
                      <a:r>
                        <a:rPr lang="de-A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RTK/LARS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On Time RTOS-32 4.15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01.02.xxx – 01.03.xxx</a:t>
                      </a:r>
                      <a:endParaRPr lang="de-AT" dirty="0"/>
                    </a:p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901009"/>
                  </a:ext>
                </a:extLst>
              </a:tr>
              <a:tr h="598513">
                <a:tc>
                  <a:txBody>
                    <a:bodyPr/>
                    <a:lstStyle/>
                    <a:p>
                      <a:r>
                        <a:rPr lang="de-AT" dirty="0"/>
                        <a:t>Salamander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1.4.3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3.0.35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3.10.0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Xenomai 2.6.x</a:t>
                      </a:r>
                    </a:p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09.01.xxx – 09.02.xxx</a:t>
                      </a:r>
                    </a:p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984612"/>
                  </a:ext>
                </a:extLst>
              </a:tr>
              <a:tr h="598513">
                <a:tc>
                  <a:txBody>
                    <a:bodyPr/>
                    <a:lstStyle/>
                    <a:p>
                      <a:r>
                        <a:rPr lang="de-AT" dirty="0"/>
                        <a:t>Salamander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1.6.2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3.10.53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dirty="0"/>
                        <a:t>Xenomai 2.6.4</a:t>
                      </a:r>
                    </a:p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09.03.xxx – bis 09.06.xxx</a:t>
                      </a:r>
                    </a:p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73333"/>
                  </a:ext>
                </a:extLst>
              </a:tr>
              <a:tr h="598513">
                <a:tc>
                  <a:txBody>
                    <a:bodyPr/>
                    <a:lstStyle/>
                    <a:p>
                      <a:r>
                        <a:rPr lang="de-AT" dirty="0"/>
                        <a:t>Salamander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3.3.x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trike="sng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5.15</a:t>
                      </a:r>
                      <a:endParaRPr lang="de-AT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trike="sngStrike" dirty="0"/>
                        <a:t>Xenomai 3.0.9</a:t>
                      </a:r>
                    </a:p>
                    <a:p>
                      <a:r>
                        <a:rPr lang="de-AT" strike="noStrike" dirty="0"/>
                        <a:t>Xenomai 3.2.x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09.07.xxx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AT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631383"/>
                  </a:ext>
                </a:extLst>
              </a:tr>
              <a:tr h="598513">
                <a:tc>
                  <a:txBody>
                    <a:bodyPr/>
                    <a:lstStyle/>
                    <a:p>
                      <a:r>
                        <a:rPr lang="de-AT" dirty="0"/>
                        <a:t>Gecko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3.0.x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Arbeit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5.15 in Arbeit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PREEMPT_RT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09.07.xxx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931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6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>
            <a:extLst>
              <a:ext uri="{FF2B5EF4-FFF2-40B4-BE49-F238E27FC236}">
                <a16:creationId xmlns:a16="http://schemas.microsoft.com/office/drawing/2014/main" id="{668D658F-8EF7-4502-ACDD-B8EC28FD19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>
                <a:solidFill>
                  <a:srgbClr val="0B68B6"/>
                </a:solidFill>
              </a:rPr>
              <a:t>Build</a:t>
            </a:r>
            <a:r>
              <a:rPr lang="de-AT" dirty="0">
                <a:solidFill>
                  <a:srgbClr val="0B68B6"/>
                </a:solidFill>
              </a:rPr>
              <a:t> VERGLEICH</a:t>
            </a:r>
            <a:endParaRPr lang="de-AT" cap="all" dirty="0">
              <a:solidFill>
                <a:srgbClr val="0B68B6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87FBC5-B0A8-44D9-9C8C-D4606B60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B1CE-B98B-48A1-9EB0-3522A896DF57}" type="slidenum">
              <a:rPr lang="de-AT" smtClean="0"/>
              <a:t>4</a:t>
            </a:fld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54DDAA5-E1D7-4FE7-8730-AB12F66D3B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55527" y="2760939"/>
            <a:ext cx="2219325" cy="313932"/>
          </a:xfrm>
        </p:spPr>
        <p:txBody>
          <a:bodyPr/>
          <a:lstStyle/>
          <a:p>
            <a:r>
              <a:rPr lang="de-AT" dirty="0"/>
              <a:t>Developer </a:t>
            </a:r>
            <a:r>
              <a:rPr lang="de-AT" dirty="0" err="1"/>
              <a:t>Build</a:t>
            </a:r>
            <a:endParaRPr lang="de-AT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D217F5-FBC3-4FF2-8E62-98D820EDA6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45759" y="2760939"/>
            <a:ext cx="2219325" cy="313932"/>
          </a:xfrm>
        </p:spPr>
        <p:txBody>
          <a:bodyPr/>
          <a:lstStyle/>
          <a:p>
            <a:r>
              <a:rPr lang="de-AT" dirty="0" err="1"/>
              <a:t>Nightly</a:t>
            </a:r>
            <a:endParaRPr lang="de-AT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494C191-8416-4D8E-AFA3-52A672E740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82043" y="2760939"/>
            <a:ext cx="2219325" cy="313932"/>
          </a:xfrm>
        </p:spPr>
        <p:txBody>
          <a:bodyPr/>
          <a:lstStyle/>
          <a:p>
            <a:r>
              <a:rPr lang="de-AT" dirty="0"/>
              <a:t>Release</a:t>
            </a:r>
          </a:p>
          <a:p>
            <a:endParaRPr lang="de-AT" dirty="0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A919F44-2F0F-4EB9-A942-C5C5087A47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30027" y="3243908"/>
            <a:ext cx="2870324" cy="313932"/>
          </a:xfrm>
        </p:spPr>
        <p:txBody>
          <a:bodyPr/>
          <a:lstStyle/>
          <a:p>
            <a:r>
              <a:rPr lang="de-AT" dirty="0"/>
              <a:t>09.03.20</a:t>
            </a:r>
            <a:r>
              <a:rPr lang="de-AT" dirty="0">
                <a:solidFill>
                  <a:srgbClr val="FF0000"/>
                </a:solidFill>
              </a:rPr>
              <a:t>9</a:t>
            </a:r>
            <a:r>
              <a:rPr lang="de-AT" dirty="0"/>
              <a:t>_T4001</a:t>
            </a:r>
          </a:p>
          <a:p>
            <a:br>
              <a:rPr lang="de-AT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32E377-4173-40C4-A455-4F8568C5742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964420" y="3220222"/>
            <a:ext cx="2219325" cy="313932"/>
          </a:xfrm>
        </p:spPr>
        <p:txBody>
          <a:bodyPr/>
          <a:lstStyle/>
          <a:p>
            <a:r>
              <a:rPr lang="de-AT" dirty="0"/>
              <a:t>09.03.20</a:t>
            </a:r>
            <a:r>
              <a:rPr lang="de-AT" dirty="0">
                <a:solidFill>
                  <a:srgbClr val="FF0000"/>
                </a:solidFill>
              </a:rPr>
              <a:t>9</a:t>
            </a:r>
            <a:r>
              <a:rPr lang="de-AT" dirty="0"/>
              <a:t>_T6049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8F397D91-239E-45DC-9F29-CF2E9ADB90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70356" y="3220222"/>
            <a:ext cx="2909718" cy="313932"/>
          </a:xfrm>
        </p:spPr>
        <p:txBody>
          <a:bodyPr/>
          <a:lstStyle/>
          <a:p>
            <a:r>
              <a:rPr lang="de-AT" dirty="0"/>
              <a:t>09.03.201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30AA6C0-BD8D-42A3-84C9-69CA1FDA46A9}"/>
              </a:ext>
            </a:extLst>
          </p:cNvPr>
          <p:cNvSpPr/>
          <p:nvPr/>
        </p:nvSpPr>
        <p:spPr>
          <a:xfrm>
            <a:off x="4463887" y="1513520"/>
            <a:ext cx="1183071" cy="1183071"/>
          </a:xfrm>
          <a:prstGeom prst="ellipse">
            <a:avLst/>
          </a:prstGeom>
          <a:solidFill>
            <a:srgbClr val="0B68B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E277F40-3679-4B9D-A2C7-0639ECE86014}"/>
              </a:ext>
            </a:extLst>
          </p:cNvPr>
          <p:cNvSpPr/>
          <p:nvPr/>
        </p:nvSpPr>
        <p:spPr>
          <a:xfrm>
            <a:off x="9109910" y="1504324"/>
            <a:ext cx="1183071" cy="1183071"/>
          </a:xfrm>
          <a:prstGeom prst="ellipse">
            <a:avLst/>
          </a:prstGeom>
          <a:solidFill>
            <a:srgbClr val="0B68B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DA0148C-B016-4EE1-B270-338D493D2A54}"/>
              </a:ext>
            </a:extLst>
          </p:cNvPr>
          <p:cNvSpPr/>
          <p:nvPr/>
        </p:nvSpPr>
        <p:spPr>
          <a:xfrm>
            <a:off x="1965426" y="1504323"/>
            <a:ext cx="1183071" cy="1183071"/>
          </a:xfrm>
          <a:prstGeom prst="ellipse">
            <a:avLst/>
          </a:prstGeom>
          <a:solidFill>
            <a:srgbClr val="0B68B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4" name="Grafik 23" descr="Glühbirne und Zahnrad">
            <a:extLst>
              <a:ext uri="{FF2B5EF4-FFF2-40B4-BE49-F238E27FC236}">
                <a16:creationId xmlns:a16="http://schemas.microsoft.com/office/drawing/2014/main" id="{7CA66A41-4D59-4193-9C3D-0C98C79434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8317" y="1823204"/>
            <a:ext cx="568196" cy="551609"/>
          </a:xfrm>
          <a:prstGeom prst="rect">
            <a:avLst/>
          </a:prstGeom>
        </p:spPr>
      </p:pic>
      <p:pic>
        <p:nvPicPr>
          <p:cNvPr id="25" name="Grafik 24" descr="Glühbirne und Zahnrad">
            <a:extLst>
              <a:ext uri="{FF2B5EF4-FFF2-40B4-BE49-F238E27FC236}">
                <a16:creationId xmlns:a16="http://schemas.microsoft.com/office/drawing/2014/main" id="{C16E9174-1C83-4C8B-B125-674C80767A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2695" y="1844976"/>
            <a:ext cx="568196" cy="551609"/>
          </a:xfrm>
          <a:prstGeom prst="rect">
            <a:avLst/>
          </a:prstGeom>
        </p:spPr>
      </p:pic>
      <p:pic>
        <p:nvPicPr>
          <p:cNvPr id="26" name="Grafik 25" descr="Glühbirne und Zahnrad">
            <a:extLst>
              <a:ext uri="{FF2B5EF4-FFF2-40B4-BE49-F238E27FC236}">
                <a16:creationId xmlns:a16="http://schemas.microsoft.com/office/drawing/2014/main" id="{1C0ED558-E943-4CF5-89F1-489760815DA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1117" y="1829425"/>
            <a:ext cx="568196" cy="551609"/>
          </a:xfrm>
          <a:prstGeom prst="rect">
            <a:avLst/>
          </a:prstGeom>
        </p:spPr>
      </p:pic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06A27A71-5996-4A13-A0E1-3B46F6B46658}"/>
              </a:ext>
            </a:extLst>
          </p:cNvPr>
          <p:cNvSpPr txBox="1">
            <a:spLocks/>
          </p:cNvSpPr>
          <p:nvPr/>
        </p:nvSpPr>
        <p:spPr>
          <a:xfrm>
            <a:off x="6300185" y="2764043"/>
            <a:ext cx="2219325" cy="3139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Release </a:t>
            </a:r>
            <a:r>
              <a:rPr lang="de-AT" dirty="0" err="1"/>
              <a:t>Candidate</a:t>
            </a:r>
            <a:endParaRPr lang="de-AT" dirty="0"/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13277D74-0F49-4AD4-81DC-B62211324DC0}"/>
              </a:ext>
            </a:extLst>
          </p:cNvPr>
          <p:cNvSpPr txBox="1">
            <a:spLocks/>
          </p:cNvSpPr>
          <p:nvPr/>
        </p:nvSpPr>
        <p:spPr>
          <a:xfrm>
            <a:off x="6318846" y="3223326"/>
            <a:ext cx="2219325" cy="3139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 cap="none" baseline="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09.03.201_RC1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240A991-3327-4152-804B-B4A84C382277}"/>
              </a:ext>
            </a:extLst>
          </p:cNvPr>
          <p:cNvSpPr/>
          <p:nvPr/>
        </p:nvSpPr>
        <p:spPr>
          <a:xfrm>
            <a:off x="6818313" y="1516624"/>
            <a:ext cx="1183071" cy="1183071"/>
          </a:xfrm>
          <a:prstGeom prst="ellipse">
            <a:avLst/>
          </a:prstGeom>
          <a:solidFill>
            <a:srgbClr val="0B68B6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" name="Grafik 20" descr="Glühbirne und Zahnrad">
            <a:extLst>
              <a:ext uri="{FF2B5EF4-FFF2-40B4-BE49-F238E27FC236}">
                <a16:creationId xmlns:a16="http://schemas.microsoft.com/office/drawing/2014/main" id="{4E2E0AB8-3DFE-4B28-A6A8-444FC4085E3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7121" y="1848080"/>
            <a:ext cx="568196" cy="55160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BEB6B31-1583-459A-9E48-C8F7295096DA}"/>
              </a:ext>
            </a:extLst>
          </p:cNvPr>
          <p:cNvSpPr txBox="1"/>
          <p:nvPr/>
        </p:nvSpPr>
        <p:spPr>
          <a:xfrm>
            <a:off x="1646799" y="3659528"/>
            <a:ext cx="6815561" cy="646331"/>
          </a:xfrm>
          <a:prstGeom prst="rect">
            <a:avLst/>
          </a:prstGeom>
          <a:solidFill>
            <a:srgbClr val="0B68B6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AT" sz="3600" dirty="0">
                <a:solidFill>
                  <a:schemeClr val="bg1"/>
                </a:solidFill>
                <a:latin typeface="Abadi" panose="020B0604020104020204" pitchFamily="34" charset="0"/>
              </a:rPr>
              <a:t>Test Version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C313556-9956-431E-BF8F-BE70471DD9CA}"/>
              </a:ext>
            </a:extLst>
          </p:cNvPr>
          <p:cNvSpPr/>
          <p:nvPr/>
        </p:nvSpPr>
        <p:spPr>
          <a:xfrm>
            <a:off x="1646798" y="1431650"/>
            <a:ext cx="6797545" cy="2867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4667BBC-B732-4241-B813-892D5FD87E52}"/>
              </a:ext>
            </a:extLst>
          </p:cNvPr>
          <p:cNvSpPr txBox="1"/>
          <p:nvPr/>
        </p:nvSpPr>
        <p:spPr>
          <a:xfrm>
            <a:off x="873842" y="4385308"/>
            <a:ext cx="10906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Größere Lücken bei Versionssprünge weisen auf größere Änderungen im LRT hin. ( 09.03.20x -&gt; 09.04.xxx )</a:t>
            </a: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Hier wurden noch Nummer freigehalten, für notwendige Updates.</a:t>
            </a: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( 09.03.210 … 09.03.255 )</a:t>
            </a: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Gecko &amp; Xenomai haben die gleiche Versionsnummer, weil alles gleich ist, außer der „Harten“ Echtzeit.</a:t>
            </a:r>
          </a:p>
        </p:txBody>
      </p:sp>
    </p:spTree>
    <p:extLst>
      <p:ext uri="{BB962C8B-B14F-4D97-AF65-F5344CB8AC3E}">
        <p14:creationId xmlns:p14="http://schemas.microsoft.com/office/powerpoint/2010/main" val="121217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>
            <a:extLst>
              <a:ext uri="{FF2B5EF4-FFF2-40B4-BE49-F238E27FC236}">
                <a16:creationId xmlns:a16="http://schemas.microsoft.com/office/drawing/2014/main" id="{668D658F-8EF7-4502-ACDD-B8EC28FD19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>
                <a:solidFill>
                  <a:srgbClr val="0B68B6"/>
                </a:solidFill>
              </a:rPr>
              <a:t>XENOMAI was ist das ?</a:t>
            </a:r>
            <a:endParaRPr lang="de-AT" cap="all" dirty="0">
              <a:solidFill>
                <a:srgbClr val="0B68B6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87FBC5-B0A8-44D9-9C8C-D4606B60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B1CE-B98B-48A1-9EB0-3522A896DF57}" type="slidenum">
              <a:rPr lang="de-AT" smtClean="0"/>
              <a:t>5</a:t>
            </a:fld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8884551-0C34-4FB9-BDCA-C54E7C461F44}"/>
              </a:ext>
            </a:extLst>
          </p:cNvPr>
          <p:cNvSpPr txBox="1"/>
          <p:nvPr/>
        </p:nvSpPr>
        <p:spPr>
          <a:xfrm>
            <a:off x="838200" y="1799617"/>
            <a:ext cx="102026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Xenomai besteht aus 3 Teilen</a:t>
            </a:r>
          </a:p>
          <a:p>
            <a:pPr algn="l"/>
            <a:endParaRPr lang="de-AT" sz="2000" dirty="0">
              <a:solidFill>
                <a:srgbClr val="0B68B6"/>
              </a:solidFill>
              <a:latin typeface="Abadi" panose="020B0604020104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i-pipe                 Kernelerweiterung für das Domain-Konzept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Xenomai Kernel   Benutzt die i-pipe, und hängt sich als root-Domain ein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Xenomai User      Programme (LRT) verwenden diese Bibliothek, um</a:t>
            </a: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                              Xenomai Funktionen verwenden zu können.</a:t>
            </a:r>
          </a:p>
          <a:p>
            <a:pPr algn="l"/>
            <a:endParaRPr lang="de-AT" sz="2000" dirty="0">
              <a:solidFill>
                <a:srgbClr val="0B68B6"/>
              </a:solidFill>
              <a:latin typeface="Abadi" panose="020B0604020104020204" pitchFamily="34" charset="0"/>
            </a:endParaRP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Xenomai beruht auf einem Domain-Konzept, das bedeutet, dass alle IRQ an die erste Domain gesendet werden. (root – Domain / Xenomai)</a:t>
            </a: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Nur wenn diese nichts mehr zu tun hat, dann darf die 2. Domain arbeiten.</a:t>
            </a: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Das bedeutet, erst wenn alle Xenomai Task in einem Wartezustand sind, arbeiten die Linux-Tasks.</a:t>
            </a:r>
          </a:p>
        </p:txBody>
      </p:sp>
    </p:spTree>
    <p:extLst>
      <p:ext uri="{BB962C8B-B14F-4D97-AF65-F5344CB8AC3E}">
        <p14:creationId xmlns:p14="http://schemas.microsoft.com/office/powerpoint/2010/main" val="120981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>
            <a:extLst>
              <a:ext uri="{FF2B5EF4-FFF2-40B4-BE49-F238E27FC236}">
                <a16:creationId xmlns:a16="http://schemas.microsoft.com/office/drawing/2014/main" id="{668D658F-8EF7-4502-ACDD-B8EC28FD19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>
                <a:solidFill>
                  <a:srgbClr val="0B68B6"/>
                </a:solidFill>
              </a:rPr>
              <a:t>XENOMAI / Linux</a:t>
            </a:r>
            <a:endParaRPr lang="de-AT" cap="all" dirty="0">
              <a:solidFill>
                <a:srgbClr val="0B68B6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87FBC5-B0A8-44D9-9C8C-D4606B60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B1CE-B98B-48A1-9EB0-3522A896DF57}" type="slidenum">
              <a:rPr lang="de-AT" smtClean="0"/>
              <a:t>6</a:t>
            </a:fld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8884551-0C34-4FB9-BDCA-C54E7C461F44}"/>
              </a:ext>
            </a:extLst>
          </p:cNvPr>
          <p:cNvSpPr txBox="1"/>
          <p:nvPr/>
        </p:nvSpPr>
        <p:spPr>
          <a:xfrm>
            <a:off x="838200" y="1682885"/>
            <a:ext cx="102026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Xenomai spezifische Funktionen sind: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Tasks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Mutexes, Semaphoren, Events</a:t>
            </a:r>
          </a:p>
          <a:p>
            <a:pPr algn="l"/>
            <a:endParaRPr lang="de-AT" sz="2000" dirty="0">
              <a:solidFill>
                <a:srgbClr val="0B68B6"/>
              </a:solidFill>
              <a:latin typeface="Abadi" panose="020B0604020104020204" pitchFamily="34" charset="0"/>
            </a:endParaRP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Linux spezifische Funktionen sind: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Dateizugriffe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Netzwerk</a:t>
            </a:r>
          </a:p>
          <a:p>
            <a:pPr algn="l"/>
            <a:endParaRPr lang="de-AT" sz="2000" dirty="0">
              <a:solidFill>
                <a:srgbClr val="0B68B6"/>
              </a:solidFill>
              <a:latin typeface="Abadi" panose="020B0604020104020204" pitchFamily="34" charset="0"/>
            </a:endParaRP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Ein Aufruf dieser Funktionen erfordert die entsprechende Domain. Wenn der Task in der falschen Domain läuft, dann wird ein Domain-Wechsel forciert.</a:t>
            </a: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Ein Domainwechsel von Xenomai nach Linux geht relativ einfach. Aber der Wechsel von Linux nach Xenomai braucht Unterstützung, und dafür ist die Hilfe des Gatekeepers notwendig.</a:t>
            </a: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Das Bedeutet der Gatekeeper hilft einem Task von Linux nach Xenomai zu wechseln.</a:t>
            </a:r>
          </a:p>
        </p:txBody>
      </p:sp>
    </p:spTree>
    <p:extLst>
      <p:ext uri="{BB962C8B-B14F-4D97-AF65-F5344CB8AC3E}">
        <p14:creationId xmlns:p14="http://schemas.microsoft.com/office/powerpoint/2010/main" val="3337411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>
            <a:extLst>
              <a:ext uri="{FF2B5EF4-FFF2-40B4-BE49-F238E27FC236}">
                <a16:creationId xmlns:a16="http://schemas.microsoft.com/office/drawing/2014/main" id="{668D658F-8EF7-4502-ACDD-B8EC28FD19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>
                <a:solidFill>
                  <a:srgbClr val="0B68B6"/>
                </a:solidFill>
              </a:rPr>
              <a:t>Task Prioritäten</a:t>
            </a:r>
            <a:endParaRPr lang="de-AT" cap="all" dirty="0">
              <a:solidFill>
                <a:srgbClr val="0B68B6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87FBC5-B0A8-44D9-9C8C-D4606B60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B1CE-B98B-48A1-9EB0-3522A896DF57}" type="slidenum">
              <a:rPr lang="de-AT" smtClean="0"/>
              <a:t>7</a:t>
            </a:fld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8884551-0C34-4FB9-BDCA-C54E7C461F44}"/>
              </a:ext>
            </a:extLst>
          </p:cNvPr>
          <p:cNvSpPr txBox="1"/>
          <p:nvPr/>
        </p:nvSpPr>
        <p:spPr>
          <a:xfrm>
            <a:off x="838200" y="1653702"/>
            <a:ext cx="102026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Prioritäten: Es gibt grundsätzlich 4 Gruppen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Xenomai Priorität (0 .. 99)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Linux RT Priorität (1 .. 99)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Linux Priorität (-20 .. 19) (Nice Level)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RTK Priorität (0 .. 14)</a:t>
            </a:r>
          </a:p>
          <a:p>
            <a:pPr algn="l"/>
            <a:endParaRPr lang="de-AT" sz="2000" dirty="0">
              <a:solidFill>
                <a:srgbClr val="0B68B6"/>
              </a:solidFill>
              <a:latin typeface="Abadi" panose="020B0604020104020204" pitchFamily="34" charset="0"/>
            </a:endParaRPr>
          </a:p>
          <a:p>
            <a:pPr algn="l"/>
            <a:r>
              <a:rPr lang="de-AT" sz="2000" dirty="0" err="1">
                <a:solidFill>
                  <a:srgbClr val="0B68B6"/>
                </a:solidFill>
                <a:latin typeface="Abadi" panose="020B0604020104020204" pitchFamily="34" charset="0"/>
              </a:rPr>
              <a:t>MT_CreateThread</a:t>
            </a:r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 erzeugt einen Task mit der RTK Priorität. Diese wird intern entsprechend umgerechnet.</a:t>
            </a:r>
          </a:p>
          <a:p>
            <a:pPr algn="l"/>
            <a:r>
              <a:rPr lang="de-AT" sz="2000" dirty="0" err="1">
                <a:solidFill>
                  <a:srgbClr val="0B68B6"/>
                </a:solidFill>
                <a:latin typeface="Abadi" panose="020B0604020104020204" pitchFamily="34" charset="0"/>
              </a:rPr>
              <a:t>zBsp</a:t>
            </a:r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: RTK </a:t>
            </a:r>
            <a:r>
              <a:rPr lang="de-AT" sz="2000" dirty="0" err="1">
                <a:solidFill>
                  <a:srgbClr val="0B68B6"/>
                </a:solidFill>
                <a:latin typeface="Abadi" panose="020B0604020104020204" pitchFamily="34" charset="0"/>
              </a:rPr>
              <a:t>Prio</a:t>
            </a:r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 14 -&gt; Linux </a:t>
            </a:r>
            <a:r>
              <a:rPr lang="de-AT" sz="2000" dirty="0" err="1">
                <a:solidFill>
                  <a:srgbClr val="0B68B6"/>
                </a:solidFill>
                <a:latin typeface="Abadi" panose="020B0604020104020204" pitchFamily="34" charset="0"/>
              </a:rPr>
              <a:t>Prio</a:t>
            </a:r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 -20 + Xenomai </a:t>
            </a:r>
            <a:r>
              <a:rPr lang="de-AT" sz="2000" dirty="0" err="1">
                <a:solidFill>
                  <a:srgbClr val="0B68B6"/>
                </a:solidFill>
                <a:latin typeface="Abadi" panose="020B0604020104020204" pitchFamily="34" charset="0"/>
              </a:rPr>
              <a:t>Prio</a:t>
            </a:r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 0</a:t>
            </a: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         RTK </a:t>
            </a:r>
            <a:r>
              <a:rPr lang="de-AT" sz="2000" dirty="0" err="1">
                <a:solidFill>
                  <a:srgbClr val="0B68B6"/>
                </a:solidFill>
                <a:latin typeface="Abadi" panose="020B0604020104020204" pitchFamily="34" charset="0"/>
              </a:rPr>
              <a:t>Prio</a:t>
            </a:r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 8 -&gt; Linux </a:t>
            </a:r>
            <a:r>
              <a:rPr lang="de-AT" sz="2000" dirty="0" err="1">
                <a:solidFill>
                  <a:srgbClr val="0B68B6"/>
                </a:solidFill>
                <a:latin typeface="Abadi" panose="020B0604020104020204" pitchFamily="34" charset="0"/>
              </a:rPr>
              <a:t>Prio</a:t>
            </a:r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 3 + Xenomai </a:t>
            </a:r>
            <a:r>
              <a:rPr lang="de-AT" sz="2000" dirty="0" err="1">
                <a:solidFill>
                  <a:srgbClr val="0B68B6"/>
                </a:solidFill>
                <a:latin typeface="Abadi" panose="020B0604020104020204" pitchFamily="34" charset="0"/>
              </a:rPr>
              <a:t>Prio</a:t>
            </a:r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 0</a:t>
            </a:r>
          </a:p>
          <a:p>
            <a:pPr algn="l"/>
            <a:endParaRPr lang="de-AT" sz="2000" dirty="0">
              <a:solidFill>
                <a:srgbClr val="0B68B6"/>
              </a:solidFill>
              <a:latin typeface="Abadi" panose="020B0604020104020204" pitchFamily="34" charset="0"/>
            </a:endParaRP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Es gibt aber auch noch die Möglichkeit, Tasks mit einer höheren Xenomai Priorität anzulegen.</a:t>
            </a: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Ein Xenomai Task mit einer Priorität größer 0, bekommt für Linux eine RT Priorität.</a:t>
            </a:r>
          </a:p>
          <a:p>
            <a:pPr algn="l"/>
            <a:endParaRPr lang="de-AT" sz="2000" dirty="0">
              <a:solidFill>
                <a:srgbClr val="0B68B6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744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>
            <a:extLst>
              <a:ext uri="{FF2B5EF4-FFF2-40B4-BE49-F238E27FC236}">
                <a16:creationId xmlns:a16="http://schemas.microsoft.com/office/drawing/2014/main" id="{668D658F-8EF7-4502-ACDD-B8EC28FD19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>
                <a:solidFill>
                  <a:srgbClr val="0B68B6"/>
                </a:solidFill>
              </a:rPr>
              <a:t>Speicherverwaltung</a:t>
            </a:r>
            <a:endParaRPr lang="de-AT" cap="all" dirty="0">
              <a:solidFill>
                <a:srgbClr val="0B68B6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87FBC5-B0A8-44D9-9C8C-D4606B60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B1CE-B98B-48A1-9EB0-3522A896DF57}" type="slidenum">
              <a:rPr lang="de-AT" smtClean="0"/>
              <a:t>8</a:t>
            </a:fld>
            <a:endParaRPr lang="de-AT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BA769E1-AF0C-43D7-B4B1-A3918D6E9836}"/>
              </a:ext>
            </a:extLst>
          </p:cNvPr>
          <p:cNvSpPr txBox="1"/>
          <p:nvPr/>
        </p:nvSpPr>
        <p:spPr>
          <a:xfrm>
            <a:off x="838200" y="1682885"/>
            <a:ext cx="104750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Es gibt verschiedene Speicherbereiche</a:t>
            </a:r>
          </a:p>
          <a:p>
            <a:pPr algn="l"/>
            <a:endParaRPr lang="de-AT" sz="2000" dirty="0">
              <a:solidFill>
                <a:srgbClr val="0B68B6"/>
              </a:solidFill>
              <a:latin typeface="Abadi" panose="020B0604020104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Linux/System/Programm Speicher</a:t>
            </a: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	Der Speicher, den Linux und Programme belegt haben.</a:t>
            </a: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	Dieser Speicher ist intern in viele Teile aufgeteilt. (DMA, …)</a:t>
            </a:r>
          </a:p>
          <a:p>
            <a:pPr algn="l"/>
            <a:endParaRPr lang="de-AT" sz="2000" dirty="0">
              <a:solidFill>
                <a:srgbClr val="0B68B6"/>
              </a:solidFill>
              <a:latin typeface="Abadi" panose="020B0604020104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LRT-Heap Speicher</a:t>
            </a: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	Speicher den der LRT verwendet, oder welcher über ein CIL Funktionen</a:t>
            </a:r>
          </a:p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	angefordert wird.</a:t>
            </a:r>
          </a:p>
          <a:p>
            <a:pPr algn="l"/>
            <a:endParaRPr lang="de-AT" sz="2000" dirty="0">
              <a:solidFill>
                <a:srgbClr val="0B68B6"/>
              </a:solidFill>
              <a:latin typeface="Abadi" panose="020B0604020104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App Heap, App Code, …</a:t>
            </a:r>
          </a:p>
          <a:p>
            <a:pPr algn="l"/>
            <a:endParaRPr lang="de-AT" sz="2000" dirty="0">
              <a:solidFill>
                <a:srgbClr val="0B68B6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110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>
            <a:extLst>
              <a:ext uri="{FF2B5EF4-FFF2-40B4-BE49-F238E27FC236}">
                <a16:creationId xmlns:a16="http://schemas.microsoft.com/office/drawing/2014/main" id="{668D658F-8EF7-4502-ACDD-B8EC28FD19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>
                <a:solidFill>
                  <a:srgbClr val="0B68B6"/>
                </a:solidFill>
              </a:rPr>
              <a:t>Speicherverwaltung im </a:t>
            </a:r>
            <a:r>
              <a:rPr lang="de-AT" dirty="0" err="1">
                <a:solidFill>
                  <a:srgbClr val="0B68B6"/>
                </a:solidFill>
              </a:rPr>
              <a:t>ram</a:t>
            </a:r>
            <a:endParaRPr lang="de-AT" cap="all" dirty="0">
              <a:solidFill>
                <a:srgbClr val="0B68B6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87FBC5-B0A8-44D9-9C8C-D4606B60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4B1CE-B98B-48A1-9EB0-3522A896DF57}" type="slidenum">
              <a:rPr lang="de-AT" smtClean="0"/>
              <a:t>9</a:t>
            </a:fld>
            <a:endParaRPr lang="de-AT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BA769E1-AF0C-43D7-B4B1-A3918D6E9836}"/>
              </a:ext>
            </a:extLst>
          </p:cNvPr>
          <p:cNvSpPr txBox="1"/>
          <p:nvPr/>
        </p:nvSpPr>
        <p:spPr>
          <a:xfrm>
            <a:off x="838200" y="1361872"/>
            <a:ext cx="10475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2000" dirty="0">
                <a:solidFill>
                  <a:srgbClr val="0B68B6"/>
                </a:solidFill>
                <a:latin typeface="Abadi" panose="020B0604020104020204" pitchFamily="34" charset="0"/>
              </a:rPr>
              <a:t>Speicheraufteilung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5A901A6-1732-40CC-B3CF-7B36E776E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54" y="1883496"/>
            <a:ext cx="11225719" cy="4167893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8DAAC990-D5B7-397E-B93B-6D604EEB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3496"/>
            <a:ext cx="11225719" cy="416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3600" dirty="0">
            <a:solidFill>
              <a:srgbClr val="0B68B6"/>
            </a:solidFill>
            <a:latin typeface="Abadi" panose="020B06040201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1310</Words>
  <Application>Microsoft Office PowerPoint</Application>
  <PresentationFormat>Breitbild</PresentationFormat>
  <Paragraphs>203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5" baseType="lpstr">
      <vt:lpstr>Abadi</vt:lpstr>
      <vt:lpstr>Abadi Extra Light</vt:lpstr>
      <vt:lpstr>Arial</vt:lpstr>
      <vt:lpstr>Calibri</vt:lpstr>
      <vt:lpstr>Calibri Light</vt:lpstr>
      <vt:lpstr>MicroExtendFLF</vt:lpstr>
      <vt:lpstr>Monospace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Simone Auer</dc:creator>
  <cp:lastModifiedBy>Halil Ibrahim Pamuk</cp:lastModifiedBy>
  <cp:revision>489</cp:revision>
  <cp:lastPrinted>2020-01-30T09:43:44Z</cp:lastPrinted>
  <dcterms:created xsi:type="dcterms:W3CDTF">2019-08-21T12:19:14Z</dcterms:created>
  <dcterms:modified xsi:type="dcterms:W3CDTF">2024-03-22T10:15:07Z</dcterms:modified>
</cp:coreProperties>
</file>