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Frage 1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Frage 2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/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7938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/>
              <a:t>Close to bare metal’s 10.709 µs</a:t>
            </a:r>
          </a:p>
          <a:p>
            <a:r>
              <a:rPr lang="en-US" sz="2000"/>
              <a:t>No </a:t>
            </a:r>
            <a:r>
              <a:rPr lang="en-US" sz="2000" dirty="0"/>
              <a:t>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1382</Words>
  <Application>Microsoft Office PowerPoint</Application>
  <PresentationFormat>Bildschirmpräsentation (16:9)</PresentationFormat>
  <Paragraphs>188</Paragraphs>
  <Slides>34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264</cp:revision>
  <dcterms:created xsi:type="dcterms:W3CDTF">2024-09-20T16:30:22Z</dcterms:created>
  <dcterms:modified xsi:type="dcterms:W3CDTF">2024-10-07T11:27:52Z</dcterms:modified>
</cp:coreProperties>
</file>