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7413C7-D171-C48F-AD41-552966F7C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96D117E-9DBD-0EA0-A4EA-EE07E93EC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D6C800-E2C6-C5BB-BA12-AD1E5A1BF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313C-F571-0F48-BC9B-7C35699928EA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E02A5F-29F3-6289-9D4B-9E40F8796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1912B4-C885-66BF-319A-B9590DAE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644D-DB9D-1B4E-BFE3-D33EEE6CE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09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C8CDF4-AD39-AC2B-6AB3-9021CC04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CE8E6A-4EFB-CFD9-310E-1978A7770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E0CE3B-2C73-31D6-960A-29C43370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313C-F571-0F48-BC9B-7C35699928EA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8BDE01-3FCA-CE4F-14E8-2EECCC53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C1CE63-0152-8EB3-08FD-7897DDC7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644D-DB9D-1B4E-BFE3-D33EEE6CE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74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875840-965F-C2FC-90DD-798D877E4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2C597D-8C29-F06E-B33C-EFF2975E2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402AC2-88B1-E630-A132-287048F87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313C-F571-0F48-BC9B-7C35699928EA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B0672B-8967-985F-6AFB-B3F5E9133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023B1A-F5BF-97F8-FE0B-3002EF85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644D-DB9D-1B4E-BFE3-D33EEE6CE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95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7C56A4-2F65-942A-0E63-5A000DBF3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948BC8-CB3E-1B43-6D39-9BC2C32C6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F9319B-B30A-DC7D-1E8D-E01145DD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313C-F571-0F48-BC9B-7C35699928EA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F97B50-2A8B-793C-14BA-7C69B792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BC865C-B04A-6417-DBD8-AEB271B3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644D-DB9D-1B4E-BFE3-D33EEE6CE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06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A13FAE-45FC-CA9B-348E-6162487E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6076EE-BF2A-EBF9-AAC1-7C205FECA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2C8F97-0299-DC7C-0280-96B51EBD2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313C-F571-0F48-BC9B-7C35699928EA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F26775-194F-2771-82E6-FB2E8D4C2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865F3C-F81C-8FD0-ED84-479C2C76B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644D-DB9D-1B4E-BFE3-D33EEE6CE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32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D81CF4-D65D-7193-D432-50288A5C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8A1BF6-8898-19C8-0E1A-8D1EA213B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6F724B-842A-2FAC-1806-D1A1DFE3F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39D6C4-B09F-A48A-66BC-064C8AB6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313C-F571-0F48-BC9B-7C35699928EA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C47E4B-ADE4-6F28-7256-4EFF6EA7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B5AB71-169C-7064-1578-8037D7B4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644D-DB9D-1B4E-BFE3-D33EEE6CE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64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9366CA-BBB2-2B67-C24C-99C142A16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0C84DF-F52C-497F-78F9-C6A7D2D03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C5033A-F721-9C94-2D85-51A38E5C6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0E8A805-7DBB-9BFE-BCB0-09ADBA664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2417E91-CC49-B970-0B9D-A89DC2497C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A089E66-6FA2-E1F4-539C-17078009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313C-F571-0F48-BC9B-7C35699928EA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52AFA11-F6C2-D9C7-686D-CE71E8EB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193C1CB-EC8B-E3A2-A6BD-B8F30842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644D-DB9D-1B4E-BFE3-D33EEE6CE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58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CEB21A-9F8D-2A26-A0E1-4C4C55F7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FEF2DA4-2B90-3A92-5B93-024D63FA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313C-F571-0F48-BC9B-7C35699928EA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85A270-20D6-7F03-1A79-24F8FEFE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7F36264-1042-B31F-67FF-A9791DB1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644D-DB9D-1B4E-BFE3-D33EEE6CE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6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587194C-C421-712F-C274-C4EA21B4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313C-F571-0F48-BC9B-7C35699928EA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6C9F1C-C1CF-F97A-AA5D-C5FA3ED9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884D940-76A0-6D69-28FB-76C4ABE7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644D-DB9D-1B4E-BFE3-D33EEE6CE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4FA64F-E141-76E7-4055-C04447AF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EDEF82-1C73-2E7E-0F34-D6168856F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69E69F-8062-AEAC-2D02-23B01A45B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CA0C84-3DDF-84F5-99E4-AB2881B1B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313C-F571-0F48-BC9B-7C35699928EA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8F32FD-7E2E-A947-3F21-AE8CBC2D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28F0FE-49D7-1FD1-2873-8DE93CBF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644D-DB9D-1B4E-BFE3-D33EEE6CE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41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3DE0B3-C03B-A1DA-1AD8-306CE8ED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7DD9F9-B92F-9C27-740C-8DA50613C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1AEFA1-9248-D39C-1375-463D22E21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6705DF-05B0-E874-8279-9BDB69589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313C-F571-0F48-BC9B-7C35699928EA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4E12A1-5BB6-B4D5-4A8F-1153DA68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AB9FE2-0DB8-90D7-F91A-1AE89CBA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644D-DB9D-1B4E-BFE3-D33EEE6CE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13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0658BE-D0DD-3E04-04DC-731BA1570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F69A0C-EB8C-E226-A559-277F02627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BEA72F-2BB0-023B-ABA7-40C3250A4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3C313C-F571-0F48-BC9B-7C35699928EA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271DAF-9947-3256-CE24-B55A5756A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61C83C-DF7C-2897-9683-41A737689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08644D-DB9D-1B4E-BFE3-D33EEE6CEE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93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8A4521-100E-94CF-8B5E-EFE5E5895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サンプルドキュメント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BA10160-8637-296E-E4F8-8E87174300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277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サンプルドキュメント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risence6244</dc:creator>
  <cp:lastModifiedBy>risence6244</cp:lastModifiedBy>
  <cp:revision>1</cp:revision>
  <dcterms:created xsi:type="dcterms:W3CDTF">2024-10-03T12:34:45Z</dcterms:created>
  <dcterms:modified xsi:type="dcterms:W3CDTF">2024-10-03T12:35:16Z</dcterms:modified>
</cp:coreProperties>
</file>