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D349-7698-99F9-54CF-09BF1A22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7E45-6876-9FED-4B9E-2B40B3ECC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E829-950A-1CCC-9E1B-1145B229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2C4D-5083-99DD-F077-EB0D044B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8E91-1B87-D26E-7A5B-410E43F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7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A9C5-2B6D-B103-4263-4E3794A2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337D-3782-09BB-EB1E-274FEA5C0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7801-D340-1A61-C76F-0953897F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09830-A2B7-3AA0-8B64-32CB832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4522-7F1E-1154-A373-D6E6F07F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49B7-09FC-0E93-0B88-CC0CD953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3F688-A1BD-A551-7CC4-300274E8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59BD-A400-7749-6ED4-770441F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A39B-623F-B2D7-1206-668F23E2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82DF-9469-CF0F-163E-7D581C43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B46-C0A5-7919-71D5-3F0630A4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F748-BBE6-58A9-7220-7BBA30EE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C447-E89A-5E26-EEFC-FE50921E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41CB-F609-0205-262A-A393E18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1551-8CF2-14A9-9535-16A6047E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5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9E62-D145-20EB-B7DC-63965C0D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6470F-615D-2DAD-1E3F-B0A692A3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1CC0-47C7-B203-6B9E-FD01461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9C9E-95FF-E1DA-218F-F58065BD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6889-D6F0-5F08-6755-477F813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4E19-C6F5-C827-A9C8-96D7DF8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1BCB-6CFE-2312-431D-AEEB4C673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1F51-632D-68AA-DB18-513407C1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278D-591F-6F6E-CA4D-0255D6F3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FDD1-0A11-CFF3-4ADA-693B83E8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FF694-3FDC-5D9C-D003-DEFD898A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02DF-D7F7-F000-4405-A86D049C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2988-99E0-8A20-95B6-32CB683D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913C-53FA-A151-8648-6F914F4F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B0800-84F0-2543-B954-1D88D9387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D0299-3C28-E4F6-85A7-16AA6C91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7A3C8-60CD-CAEA-ABDD-B1A24934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A0F67-AE18-887D-B0A3-B720C01C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DE6DD-6741-7049-F66F-09E81F8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0B14-111E-9DBE-93C9-C6D9FEA5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B03B8-9194-ECA3-A541-DACE127D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71D7-9183-83FF-D839-F78DC2F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8831-F8F8-9B22-40ED-C6595006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5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4008A-674F-9085-2696-694F778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25027-AF30-1A45-4379-E53DAA8B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CE8E-4C12-1E2D-6DC7-516FE55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A7BE-4233-16EA-67F6-FA0308B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4303-810B-C42A-B41B-3772D889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D066-4617-553D-B878-8182C280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87DB-AA50-3AAE-3C11-A30684A4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63CA-C84F-C890-A936-F8ED49F6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A9EA-DEFA-6FCC-79EF-83FC7930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34CF-F5A0-A788-0E54-9ED80BA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0811-D89F-9CBD-344B-7C12B59E0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9F102-A2CE-7AB1-8ADA-D47390AA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937C-FB45-FE27-17BF-6CE4A31B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BF2A-C1D7-D501-4238-333EE426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0084-30C2-9C19-E630-59C2B092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9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2CA07-41CF-7226-14DF-8045D142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1D31A-C941-07F7-A84B-A1ACBF922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D087-E901-3A1D-4297-0220AE4F7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440D-65B2-43F0-859E-CE43B1F31AA9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D03D-F8BF-C608-F0BA-E5F60CBD1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F13A-EE3E-7BD9-B210-B0372260D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131A-3905-40FD-BB9D-322567BAD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875CDF4-E12C-47CF-E7A0-D7CF3E714E9E}"/>
              </a:ext>
            </a:extLst>
          </p:cNvPr>
          <p:cNvSpPr/>
          <p:nvPr/>
        </p:nvSpPr>
        <p:spPr>
          <a:xfrm>
            <a:off x="241828" y="765303"/>
            <a:ext cx="1032387" cy="55060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PDF/</a:t>
            </a:r>
            <a:br>
              <a:rPr lang="en-IN" sz="1400" dirty="0"/>
            </a:br>
            <a:r>
              <a:rPr lang="en-IN" sz="1400" dirty="0"/>
              <a:t>DOCX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081E6-F69C-63A5-0698-296DFD600C1A}"/>
              </a:ext>
            </a:extLst>
          </p:cNvPr>
          <p:cNvSpPr txBox="1"/>
          <p:nvPr/>
        </p:nvSpPr>
        <p:spPr>
          <a:xfrm>
            <a:off x="192108" y="457958"/>
            <a:ext cx="1583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Predefined data folder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40D3A10-8B43-08B8-CE31-CC4E02C1FE6A}"/>
              </a:ext>
            </a:extLst>
          </p:cNvPr>
          <p:cNvSpPr/>
          <p:nvPr/>
        </p:nvSpPr>
        <p:spPr>
          <a:xfrm>
            <a:off x="2123770" y="796410"/>
            <a:ext cx="1314317" cy="17646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C97F5-FAA9-4C46-F0BA-071181055CAD}"/>
              </a:ext>
            </a:extLst>
          </p:cNvPr>
          <p:cNvSpPr txBox="1"/>
          <p:nvPr/>
        </p:nvSpPr>
        <p:spPr>
          <a:xfrm>
            <a:off x="2222606" y="840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 Ingestion</a:t>
            </a:r>
            <a:br>
              <a:rPr lang="en-IN" sz="1200" dirty="0"/>
            </a:br>
            <a:r>
              <a:rPr lang="en-IN" sz="1200" dirty="0"/>
              <a:t>     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10A87B-6130-E1EE-100A-CA2F1CF9C496}"/>
              </a:ext>
            </a:extLst>
          </p:cNvPr>
          <p:cNvSpPr/>
          <p:nvPr/>
        </p:nvSpPr>
        <p:spPr>
          <a:xfrm>
            <a:off x="2379408" y="1455172"/>
            <a:ext cx="816078" cy="3146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PDF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45CA22-FB00-4CA5-D0E5-8EA0A7B86CC8}"/>
              </a:ext>
            </a:extLst>
          </p:cNvPr>
          <p:cNvSpPr/>
          <p:nvPr/>
        </p:nvSpPr>
        <p:spPr>
          <a:xfrm>
            <a:off x="2372889" y="1882875"/>
            <a:ext cx="816078" cy="3146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DOCX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5A7B3F-1EF6-277E-BCB0-E44FAE7AE984}"/>
              </a:ext>
            </a:extLst>
          </p:cNvPr>
          <p:cNvSpPr/>
          <p:nvPr/>
        </p:nvSpPr>
        <p:spPr>
          <a:xfrm>
            <a:off x="4331112" y="796410"/>
            <a:ext cx="1314317" cy="17646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 list</a:t>
            </a:r>
          </a:p>
          <a:p>
            <a:pPr algn="ctr"/>
            <a:r>
              <a:rPr lang="en-IN" sz="1400" dirty="0"/>
              <a:t>Document  info</a:t>
            </a:r>
            <a:br>
              <a:rPr lang="en-IN" sz="1400" dirty="0"/>
            </a:br>
            <a:r>
              <a:rPr lang="en-IN" sz="1400" dirty="0"/>
              <a:t>Page list</a:t>
            </a:r>
            <a:br>
              <a:rPr lang="en-IN" sz="1400" dirty="0"/>
            </a:br>
            <a:r>
              <a:rPr lang="en-IN" sz="1400" dirty="0"/>
              <a:t>page info</a:t>
            </a:r>
          </a:p>
          <a:p>
            <a:pPr algn="ctr"/>
            <a:r>
              <a:rPr lang="en-IN" sz="1400" dirty="0"/>
              <a:t>Image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89032-BDD8-7824-A4E3-E40700B6D45A}"/>
              </a:ext>
            </a:extLst>
          </p:cNvPr>
          <p:cNvSpPr txBox="1"/>
          <p:nvPr/>
        </p:nvSpPr>
        <p:spPr>
          <a:xfrm>
            <a:off x="4426224" y="790543"/>
            <a:ext cx="112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 Transition</a:t>
            </a:r>
            <a:br>
              <a:rPr lang="en-IN" sz="1200" dirty="0"/>
            </a:br>
            <a:r>
              <a:rPr lang="en-IN" sz="1200" dirty="0"/>
              <a:t>      Module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A0780D5-493D-CBD5-8731-B232926A3A88}"/>
              </a:ext>
            </a:extLst>
          </p:cNvPr>
          <p:cNvSpPr/>
          <p:nvPr/>
        </p:nvSpPr>
        <p:spPr>
          <a:xfrm>
            <a:off x="6538454" y="796411"/>
            <a:ext cx="1314317" cy="2475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Sentence Encoder Tokenizer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05D16-E73B-50A2-2E8C-7D55A08E0FD9}"/>
              </a:ext>
            </a:extLst>
          </p:cNvPr>
          <p:cNvSpPr txBox="1"/>
          <p:nvPr/>
        </p:nvSpPr>
        <p:spPr>
          <a:xfrm>
            <a:off x="6751419" y="84088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Embedding</a:t>
            </a:r>
            <a:br>
              <a:rPr lang="en-IN" sz="1200" dirty="0"/>
            </a:br>
            <a:r>
              <a:rPr lang="en-IN" sz="1200" dirty="0"/>
              <a:t>   Module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D9E9477-40A0-8C91-3DE1-DCEA1A5633FA}"/>
              </a:ext>
            </a:extLst>
          </p:cNvPr>
          <p:cNvSpPr/>
          <p:nvPr/>
        </p:nvSpPr>
        <p:spPr>
          <a:xfrm>
            <a:off x="10563567" y="1473472"/>
            <a:ext cx="1243075" cy="7718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Save Pre-processed</a:t>
            </a:r>
            <a:br>
              <a:rPr lang="en-IN" sz="1400" dirty="0"/>
            </a:br>
            <a:r>
              <a:rPr lang="en-IN" sz="1400" dirty="0"/>
              <a:t>data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B501387-CD84-4F14-8D1A-085E75C7C3A3}"/>
              </a:ext>
            </a:extLst>
          </p:cNvPr>
          <p:cNvSpPr/>
          <p:nvPr/>
        </p:nvSpPr>
        <p:spPr>
          <a:xfrm>
            <a:off x="8201850" y="1569398"/>
            <a:ext cx="1101352" cy="5702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Vector DB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CF0268A-5ACF-0B94-B975-A8BC7EE2F9E8}"/>
              </a:ext>
            </a:extLst>
          </p:cNvPr>
          <p:cNvSpPr/>
          <p:nvPr/>
        </p:nvSpPr>
        <p:spPr>
          <a:xfrm>
            <a:off x="8366956" y="3392301"/>
            <a:ext cx="1314317" cy="471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Prompt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6D34117-5C6B-6F19-66A3-78089FDA4387}"/>
              </a:ext>
            </a:extLst>
          </p:cNvPr>
          <p:cNvSpPr/>
          <p:nvPr/>
        </p:nvSpPr>
        <p:spPr>
          <a:xfrm>
            <a:off x="4326200" y="5621707"/>
            <a:ext cx="1314317" cy="67842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Image data</a:t>
            </a:r>
            <a:br>
              <a:rPr lang="en-IN" sz="1600" dirty="0"/>
            </a:br>
            <a:r>
              <a:rPr lang="en-IN" sz="1600" dirty="0"/>
              <a:t>Fetching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191D1A-A6C4-8AE7-C5F2-0E0EBB8F5E0B}"/>
              </a:ext>
            </a:extLst>
          </p:cNvPr>
          <p:cNvSpPr/>
          <p:nvPr/>
        </p:nvSpPr>
        <p:spPr>
          <a:xfrm>
            <a:off x="6646907" y="4610409"/>
            <a:ext cx="1229033" cy="87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LLAMA2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5232B1-128C-724F-6BDA-77D7AE60F957}"/>
              </a:ext>
            </a:extLst>
          </p:cNvPr>
          <p:cNvSpPr/>
          <p:nvPr/>
        </p:nvSpPr>
        <p:spPr>
          <a:xfrm>
            <a:off x="10507362" y="4509627"/>
            <a:ext cx="1229035" cy="1071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8E7A34F-BE79-A4E9-AC99-D6C251189653}"/>
              </a:ext>
            </a:extLst>
          </p:cNvPr>
          <p:cNvSpPr/>
          <p:nvPr/>
        </p:nvSpPr>
        <p:spPr>
          <a:xfrm>
            <a:off x="241827" y="2705071"/>
            <a:ext cx="1032387" cy="55060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PDF/</a:t>
            </a:r>
            <a:br>
              <a:rPr lang="en-IN" sz="1400" dirty="0"/>
            </a:br>
            <a:r>
              <a:rPr lang="en-IN" sz="1400" dirty="0"/>
              <a:t>DOCX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A08B6-9D65-5D97-B1B8-1651146B06C8}"/>
              </a:ext>
            </a:extLst>
          </p:cNvPr>
          <p:cNvSpPr txBox="1"/>
          <p:nvPr/>
        </p:nvSpPr>
        <p:spPr>
          <a:xfrm>
            <a:off x="155930" y="2422577"/>
            <a:ext cx="128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Query data folder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3F5617A-EE13-E13A-F272-DF150C99F40C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1274214" y="1678744"/>
            <a:ext cx="849556" cy="1301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9C89EF-8AFD-6AF0-8A2E-EE2E21D50B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74215" y="1040607"/>
            <a:ext cx="84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DC08F-E49D-FAB9-4A54-07A9940DF8B6}"/>
              </a:ext>
            </a:extLst>
          </p:cNvPr>
          <p:cNvSpPr txBox="1"/>
          <p:nvPr/>
        </p:nvSpPr>
        <p:spPr>
          <a:xfrm>
            <a:off x="1228822" y="820989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Predefined</a:t>
            </a:r>
            <a:br>
              <a:rPr lang="en-IN" sz="1200" dirty="0"/>
            </a:br>
            <a:r>
              <a:rPr lang="en-IN" sz="1200" dirty="0"/>
              <a:t>   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C8380-9206-FA8D-3329-1308EFE36CBB}"/>
              </a:ext>
            </a:extLst>
          </p:cNvPr>
          <p:cNvSpPr txBox="1"/>
          <p:nvPr/>
        </p:nvSpPr>
        <p:spPr>
          <a:xfrm>
            <a:off x="1006895" y="1930478"/>
            <a:ext cx="8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Query 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53D0A-12E1-BAB9-2E08-7000AD0CF1EA}"/>
              </a:ext>
            </a:extLst>
          </p:cNvPr>
          <p:cNvSpPr txBox="1"/>
          <p:nvPr/>
        </p:nvSpPr>
        <p:spPr>
          <a:xfrm>
            <a:off x="3451124" y="1005459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Predefined</a:t>
            </a:r>
            <a:br>
              <a:rPr lang="en-IN" sz="1200" dirty="0"/>
            </a:br>
            <a:r>
              <a:rPr lang="en-IN" sz="1200" dirty="0"/>
              <a:t>   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BF5C78-BAB3-0E84-D6C6-974AE7A46831}"/>
              </a:ext>
            </a:extLst>
          </p:cNvPr>
          <p:cNvCxnSpPr>
            <a:cxnSpLocks/>
          </p:cNvCxnSpPr>
          <p:nvPr/>
        </p:nvCxnSpPr>
        <p:spPr>
          <a:xfrm>
            <a:off x="3438087" y="1236293"/>
            <a:ext cx="8930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B9CB4F3-C36D-A2F0-CFDF-2583E3FC3F67}"/>
              </a:ext>
            </a:extLst>
          </p:cNvPr>
          <p:cNvSpPr txBox="1"/>
          <p:nvPr/>
        </p:nvSpPr>
        <p:spPr>
          <a:xfrm>
            <a:off x="5658466" y="1455172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Predefined</a:t>
            </a:r>
            <a:br>
              <a:rPr lang="en-IN" sz="1200" dirty="0"/>
            </a:br>
            <a:r>
              <a:rPr lang="en-IN" sz="1200" dirty="0"/>
              <a:t>   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E255C3-E8DF-1006-5BE3-F49B67058757}"/>
              </a:ext>
            </a:extLst>
          </p:cNvPr>
          <p:cNvCxnSpPr>
            <a:stCxn id="10" idx="3"/>
          </p:cNvCxnSpPr>
          <p:nvPr/>
        </p:nvCxnSpPr>
        <p:spPr>
          <a:xfrm flipV="1">
            <a:off x="5645429" y="1678742"/>
            <a:ext cx="89302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F05668B-EE95-4553-3A9C-F280425E26C8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607003" y="1942349"/>
            <a:ext cx="329602" cy="1567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F7813E0-3D3F-FAF2-3ECB-0B436DA2323B}"/>
              </a:ext>
            </a:extLst>
          </p:cNvPr>
          <p:cNvSpPr txBox="1"/>
          <p:nvPr/>
        </p:nvSpPr>
        <p:spPr>
          <a:xfrm>
            <a:off x="5275707" y="2613684"/>
            <a:ext cx="8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Query data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B3CC59-A34A-A0C6-D29E-F83FBAE0EB86}"/>
              </a:ext>
            </a:extLst>
          </p:cNvPr>
          <p:cNvSpPr txBox="1"/>
          <p:nvPr/>
        </p:nvSpPr>
        <p:spPr>
          <a:xfrm>
            <a:off x="3446212" y="1767458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Query 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EFF97F-23EC-165E-5E20-BB7304ABD748}"/>
              </a:ext>
            </a:extLst>
          </p:cNvPr>
          <p:cNvCxnSpPr>
            <a:cxnSpLocks/>
          </p:cNvCxnSpPr>
          <p:nvPr/>
        </p:nvCxnSpPr>
        <p:spPr>
          <a:xfrm>
            <a:off x="3433175" y="1998292"/>
            <a:ext cx="8930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9E89899-5D9D-FC90-1B22-1D81ACF11D4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5400000">
            <a:off x="3455502" y="4088938"/>
            <a:ext cx="3060626" cy="4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0251F07-5D7D-5775-3B94-167D0CC2D68D}"/>
              </a:ext>
            </a:extLst>
          </p:cNvPr>
          <p:cNvSpPr txBox="1"/>
          <p:nvPr/>
        </p:nvSpPr>
        <p:spPr>
          <a:xfrm>
            <a:off x="4472075" y="4268699"/>
            <a:ext cx="8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Image  info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CE5CD65-9A37-E7E0-EA76-AAD2242008A4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16200000" flipH="1">
            <a:off x="7748157" y="-1963476"/>
            <a:ext cx="677062" cy="6196834"/>
          </a:xfrm>
          <a:prstGeom prst="bentConnector3">
            <a:avLst>
              <a:gd name="adj1" fmla="val -33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E490D5B-D165-8182-5342-AE881208B6ED}"/>
              </a:ext>
            </a:extLst>
          </p:cNvPr>
          <p:cNvSpPr txBox="1"/>
          <p:nvPr/>
        </p:nvSpPr>
        <p:spPr>
          <a:xfrm>
            <a:off x="7875940" y="1041987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Predefined</a:t>
            </a:r>
            <a:br>
              <a:rPr lang="en-IN" sz="1200" dirty="0"/>
            </a:br>
            <a:r>
              <a:rPr lang="en-IN" sz="1200" dirty="0"/>
              <a:t>    data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5855544-D71C-C81C-37AB-694CD009B258}"/>
              </a:ext>
            </a:extLst>
          </p:cNvPr>
          <p:cNvCxnSpPr>
            <a:endCxn id="15" idx="1"/>
          </p:cNvCxnSpPr>
          <p:nvPr/>
        </p:nvCxnSpPr>
        <p:spPr>
          <a:xfrm>
            <a:off x="7202345" y="1272820"/>
            <a:ext cx="1550181" cy="29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E50D46-62E6-F567-B0D8-CD0BC29ABE0C}"/>
              </a:ext>
            </a:extLst>
          </p:cNvPr>
          <p:cNvCxnSpPr>
            <a:stCxn id="15" idx="4"/>
            <a:endCxn id="14" idx="1"/>
          </p:cNvCxnSpPr>
          <p:nvPr/>
        </p:nvCxnSpPr>
        <p:spPr>
          <a:xfrm>
            <a:off x="9303202" y="1854534"/>
            <a:ext cx="1260365" cy="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4BBA4EA-FC7C-7DC6-9D76-9243098496C6}"/>
              </a:ext>
            </a:extLst>
          </p:cNvPr>
          <p:cNvCxnSpPr>
            <a:endCxn id="15" idx="3"/>
          </p:cNvCxnSpPr>
          <p:nvPr/>
        </p:nvCxnSpPr>
        <p:spPr>
          <a:xfrm flipV="1">
            <a:off x="7875940" y="2139669"/>
            <a:ext cx="876586" cy="682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B1C408-D44D-3A42-0559-8EB38FA6459F}"/>
              </a:ext>
            </a:extLst>
          </p:cNvPr>
          <p:cNvSpPr txBox="1"/>
          <p:nvPr/>
        </p:nvSpPr>
        <p:spPr>
          <a:xfrm>
            <a:off x="7827904" y="2538686"/>
            <a:ext cx="8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Query data 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3C1CD24-6BB4-EC15-724A-9B98B48E72D6}"/>
              </a:ext>
            </a:extLst>
          </p:cNvPr>
          <p:cNvCxnSpPr>
            <a:cxnSpLocks/>
            <a:stCxn id="48" idx="2"/>
            <a:endCxn id="16" idx="1"/>
          </p:cNvCxnSpPr>
          <p:nvPr/>
        </p:nvCxnSpPr>
        <p:spPr>
          <a:xfrm rot="16200000" flipH="1">
            <a:off x="6676752" y="1938073"/>
            <a:ext cx="737594" cy="2642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0352E8E-DA07-4978-FB58-DA47EBBBE6BD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9531113" y="1738308"/>
            <a:ext cx="1146995" cy="2160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F9910D-1B2A-0D6B-CFB9-281C959856DE}"/>
              </a:ext>
            </a:extLst>
          </p:cNvPr>
          <p:cNvSpPr txBox="1"/>
          <p:nvPr/>
        </p:nvSpPr>
        <p:spPr>
          <a:xfrm>
            <a:off x="6298740" y="3346680"/>
            <a:ext cx="8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Query data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E0DE79-59B3-89FD-AC99-4E04DE23D4EC}"/>
              </a:ext>
            </a:extLst>
          </p:cNvPr>
          <p:cNvSpPr txBox="1"/>
          <p:nvPr/>
        </p:nvSpPr>
        <p:spPr>
          <a:xfrm>
            <a:off x="9693041" y="2567516"/>
            <a:ext cx="8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Retrieved Data</a:t>
            </a:r>
            <a:br>
              <a:rPr lang="en-IN" sz="1200" dirty="0"/>
            </a:br>
            <a:r>
              <a:rPr lang="en-IN" sz="1200" dirty="0"/>
              <a:t>  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A22F79-1C06-FDDE-429F-953C3915BFA3}"/>
              </a:ext>
            </a:extLst>
          </p:cNvPr>
          <p:cNvSpPr txBox="1"/>
          <p:nvPr/>
        </p:nvSpPr>
        <p:spPr>
          <a:xfrm>
            <a:off x="9468840" y="1617761"/>
            <a:ext cx="8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Retrieved Vectors</a:t>
            </a:r>
            <a:br>
              <a:rPr lang="en-IN" sz="1200" dirty="0"/>
            </a:br>
            <a:r>
              <a:rPr lang="en-IN" sz="1200" dirty="0"/>
              <a:t>    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A82BF40-D72E-DD50-6F14-226D6A936B9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769692" y="3355985"/>
            <a:ext cx="746157" cy="1762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B094C7-A1E3-2A8A-185A-2C81220123AA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7875940" y="5045486"/>
            <a:ext cx="2631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46E4ABC-A1B3-477D-58C3-AE0FC34BC891}"/>
              </a:ext>
            </a:extLst>
          </p:cNvPr>
          <p:cNvCxnSpPr>
            <a:stCxn id="17" idx="3"/>
          </p:cNvCxnSpPr>
          <p:nvPr/>
        </p:nvCxnSpPr>
        <p:spPr>
          <a:xfrm flipV="1">
            <a:off x="5640517" y="5045485"/>
            <a:ext cx="3936102" cy="915436"/>
          </a:xfrm>
          <a:prstGeom prst="bentConnector3">
            <a:avLst>
              <a:gd name="adj1" fmla="val 100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1616AFC-1890-E187-E455-EBD1F60AE417}"/>
              </a:ext>
            </a:extLst>
          </p:cNvPr>
          <p:cNvSpPr txBox="1"/>
          <p:nvPr/>
        </p:nvSpPr>
        <p:spPr>
          <a:xfrm>
            <a:off x="7528999" y="4017840"/>
            <a:ext cx="89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Prompt to LLM</a:t>
            </a:r>
          </a:p>
        </p:txBody>
      </p:sp>
    </p:spTree>
    <p:extLst>
      <p:ext uri="{BB962C8B-B14F-4D97-AF65-F5344CB8AC3E}">
        <p14:creationId xmlns:p14="http://schemas.microsoft.com/office/powerpoint/2010/main" val="13676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Hiransha M</dc:creator>
  <cp:lastModifiedBy>Hiransha M</cp:lastModifiedBy>
  <cp:revision>3</cp:revision>
  <dcterms:created xsi:type="dcterms:W3CDTF">2024-08-16T11:58:08Z</dcterms:created>
  <dcterms:modified xsi:type="dcterms:W3CDTF">2024-08-16T15:24:18Z</dcterms:modified>
</cp:coreProperties>
</file>