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87" r:id="rId3"/>
    <p:sldId id="257" r:id="rId4"/>
    <p:sldId id="258" r:id="rId5"/>
    <p:sldId id="260" r:id="rId6"/>
    <p:sldId id="286" r:id="rId7"/>
    <p:sldId id="262" r:id="rId8"/>
    <p:sldId id="265" r:id="rId9"/>
    <p:sldId id="266" r:id="rId10"/>
    <p:sldId id="267" r:id="rId11"/>
    <p:sldId id="263" r:id="rId12"/>
    <p:sldId id="259" r:id="rId13"/>
    <p:sldId id="26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668FF-D654-4012-A6E6-AC34D38F61DE}" v="41" dt="2020-05-05T01:00:11.110"/>
    <p1510:client id="{FFA8E7A2-9A0D-47F1-ABCB-7F3E102B4B05}" v="5546" dt="2020-05-05T01:30:06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8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34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Fiola" userId="a2b02ec3274f9ae7" providerId="LiveId" clId="{169668FF-D654-4012-A6E6-AC34D38F61DE}"/>
    <pc:docChg chg="modSld">
      <pc:chgData name="Jacob Fiola" userId="a2b02ec3274f9ae7" providerId="LiveId" clId="{169668FF-D654-4012-A6E6-AC34D38F61DE}" dt="2020-05-05T01:00:11.110" v="44" actId="20577"/>
      <pc:docMkLst>
        <pc:docMk/>
      </pc:docMkLst>
      <pc:sldChg chg="modSp mod">
        <pc:chgData name="Jacob Fiola" userId="a2b02ec3274f9ae7" providerId="LiveId" clId="{169668FF-D654-4012-A6E6-AC34D38F61DE}" dt="2020-05-05T00:29:48.088" v="2" actId="1076"/>
        <pc:sldMkLst>
          <pc:docMk/>
          <pc:sldMk cId="3373418357" sldId="275"/>
        </pc:sldMkLst>
        <pc:picChg chg="mod">
          <ac:chgData name="Jacob Fiola" userId="a2b02ec3274f9ae7" providerId="LiveId" clId="{169668FF-D654-4012-A6E6-AC34D38F61DE}" dt="2020-05-05T00:29:48.088" v="2" actId="1076"/>
          <ac:picMkLst>
            <pc:docMk/>
            <pc:sldMk cId="3373418357" sldId="275"/>
            <ac:picMk id="11" creationId="{2ABDA054-EF9F-452E-BE90-DD451A07957B}"/>
          </ac:picMkLst>
        </pc:picChg>
        <pc:picChg chg="mod">
          <ac:chgData name="Jacob Fiola" userId="a2b02ec3274f9ae7" providerId="LiveId" clId="{169668FF-D654-4012-A6E6-AC34D38F61DE}" dt="2020-05-05T00:29:45.308" v="1" actId="1076"/>
          <ac:picMkLst>
            <pc:docMk/>
            <pc:sldMk cId="3373418357" sldId="275"/>
            <ac:picMk id="13" creationId="{ACD9A7AA-00AB-43BF-9C69-1C469D512C96}"/>
          </ac:picMkLst>
        </pc:picChg>
      </pc:sldChg>
      <pc:sldChg chg="modSp mod">
        <pc:chgData name="Jacob Fiola" userId="a2b02ec3274f9ae7" providerId="LiveId" clId="{169668FF-D654-4012-A6E6-AC34D38F61DE}" dt="2020-05-05T00:42:21.122" v="3" actId="1076"/>
        <pc:sldMkLst>
          <pc:docMk/>
          <pc:sldMk cId="310348401" sldId="281"/>
        </pc:sldMkLst>
        <pc:spChg chg="mod">
          <ac:chgData name="Jacob Fiola" userId="a2b02ec3274f9ae7" providerId="LiveId" clId="{169668FF-D654-4012-A6E6-AC34D38F61DE}" dt="2020-05-05T00:42:21.122" v="3" actId="1076"/>
          <ac:spMkLst>
            <pc:docMk/>
            <pc:sldMk cId="310348401" sldId="281"/>
            <ac:spMk id="2" creationId="{3DF7EDF8-A08D-4F67-994F-B8C15347821F}"/>
          </ac:spMkLst>
        </pc:spChg>
      </pc:sldChg>
      <pc:sldChg chg="modSp modAnim">
        <pc:chgData name="Jacob Fiola" userId="a2b02ec3274f9ae7" providerId="LiveId" clId="{169668FF-D654-4012-A6E6-AC34D38F61DE}" dt="2020-05-05T01:00:11.110" v="44" actId="20577"/>
        <pc:sldMkLst>
          <pc:docMk/>
          <pc:sldMk cId="981478501" sldId="287"/>
        </pc:sldMkLst>
        <pc:spChg chg="mod">
          <ac:chgData name="Jacob Fiola" userId="a2b02ec3274f9ae7" providerId="LiveId" clId="{169668FF-D654-4012-A6E6-AC34D38F61DE}" dt="2020-05-05T01:00:11.110" v="44" actId="20577"/>
          <ac:spMkLst>
            <pc:docMk/>
            <pc:sldMk cId="981478501" sldId="287"/>
            <ac:spMk id="4" creationId="{1F17B238-8993-4F62-943E-EE8D72F709C5}"/>
          </ac:spMkLst>
        </pc:spChg>
      </pc:sldChg>
    </pc:docChg>
  </pc:docChgLst>
  <pc:docChgLst>
    <pc:chgData name="Jacob Fiola" userId="a2b02ec3274f9ae7" providerId="LiveId" clId="{FFA8E7A2-9A0D-47F1-ABCB-7F3E102B4B05}"/>
    <pc:docChg chg="undo custSel addSld delSld modSld sldOrd">
      <pc:chgData name="Jacob Fiola" userId="a2b02ec3274f9ae7" providerId="LiveId" clId="{FFA8E7A2-9A0D-47F1-ABCB-7F3E102B4B05}" dt="2020-05-05T18:28:59.124" v="13219" actId="20577"/>
      <pc:docMkLst>
        <pc:docMk/>
      </pc:docMkLst>
      <pc:sldChg chg="modSp mod modAnim">
        <pc:chgData name="Jacob Fiola" userId="a2b02ec3274f9ae7" providerId="LiveId" clId="{FFA8E7A2-9A0D-47F1-ABCB-7F3E102B4B05}" dt="2020-05-05T01:28:17.196" v="13172" actId="1076"/>
        <pc:sldMkLst>
          <pc:docMk/>
          <pc:sldMk cId="2266397547" sldId="257"/>
        </pc:sldMkLst>
        <pc:spChg chg="mod">
          <ac:chgData name="Jacob Fiola" userId="a2b02ec3274f9ae7" providerId="LiveId" clId="{FFA8E7A2-9A0D-47F1-ABCB-7F3E102B4B05}" dt="2020-05-05T01:28:17.196" v="13172" actId="1076"/>
          <ac:spMkLst>
            <pc:docMk/>
            <pc:sldMk cId="2266397547" sldId="257"/>
            <ac:spMk id="2" creationId="{8F13D1AF-2C07-478A-81A5-FC8609C8A093}"/>
          </ac:spMkLst>
        </pc:spChg>
        <pc:spChg chg="mod">
          <ac:chgData name="Jacob Fiola" userId="a2b02ec3274f9ae7" providerId="LiveId" clId="{FFA8E7A2-9A0D-47F1-ABCB-7F3E102B4B05}" dt="2020-05-01T15:53:16.134" v="8497" actId="20577"/>
          <ac:spMkLst>
            <pc:docMk/>
            <pc:sldMk cId="2266397547" sldId="257"/>
            <ac:spMk id="4" creationId="{1F17B238-8993-4F62-943E-EE8D72F709C5}"/>
          </ac:spMkLst>
        </pc:spChg>
        <pc:spChg chg="mod">
          <ac:chgData name="Jacob Fiola" userId="a2b02ec3274f9ae7" providerId="LiveId" clId="{FFA8E7A2-9A0D-47F1-ABCB-7F3E102B4B05}" dt="2020-04-27T16:59:47.791" v="7868" actId="1076"/>
          <ac:spMkLst>
            <pc:docMk/>
            <pc:sldMk cId="2266397547" sldId="257"/>
            <ac:spMk id="6" creationId="{EC051123-F7D5-413F-83FB-0AB2C43EC878}"/>
          </ac:spMkLst>
        </pc:spChg>
        <pc:spChg chg="mod">
          <ac:chgData name="Jacob Fiola" userId="a2b02ec3274f9ae7" providerId="LiveId" clId="{FFA8E7A2-9A0D-47F1-ABCB-7F3E102B4B05}" dt="2020-04-27T16:59:44.153" v="7866" actId="1076"/>
          <ac:spMkLst>
            <pc:docMk/>
            <pc:sldMk cId="2266397547" sldId="257"/>
            <ac:spMk id="8" creationId="{05251FE9-E61F-46A5-914A-EE80C61141C4}"/>
          </ac:spMkLst>
        </pc:spChg>
        <pc:picChg chg="mod">
          <ac:chgData name="Jacob Fiola" userId="a2b02ec3274f9ae7" providerId="LiveId" clId="{FFA8E7A2-9A0D-47F1-ABCB-7F3E102B4B05}" dt="2020-04-27T16:59:52.005" v="7871" actId="1076"/>
          <ac:picMkLst>
            <pc:docMk/>
            <pc:sldMk cId="2266397547" sldId="257"/>
            <ac:picMk id="5" creationId="{2A6FFA7F-ACF9-4BCC-BE14-7379823074E1}"/>
          </ac:picMkLst>
        </pc:picChg>
        <pc:picChg chg="mod">
          <ac:chgData name="Jacob Fiola" userId="a2b02ec3274f9ae7" providerId="LiveId" clId="{FFA8E7A2-9A0D-47F1-ABCB-7F3E102B4B05}" dt="2020-04-27T16:59:53.847" v="7872" actId="1076"/>
          <ac:picMkLst>
            <pc:docMk/>
            <pc:sldMk cId="2266397547" sldId="257"/>
            <ac:picMk id="7" creationId="{A234EFE0-E257-4687-8847-652F5DEF0EB6}"/>
          </ac:picMkLst>
        </pc:picChg>
      </pc:sldChg>
      <pc:sldChg chg="delSp modSp mod delAnim modAnim">
        <pc:chgData name="Jacob Fiola" userId="a2b02ec3274f9ae7" providerId="LiveId" clId="{FFA8E7A2-9A0D-47F1-ABCB-7F3E102B4B05}" dt="2020-05-05T01:28:14.036" v="13171" actId="1076"/>
        <pc:sldMkLst>
          <pc:docMk/>
          <pc:sldMk cId="1131734527" sldId="258"/>
        </pc:sldMkLst>
        <pc:spChg chg="mod">
          <ac:chgData name="Jacob Fiola" userId="a2b02ec3274f9ae7" providerId="LiveId" clId="{FFA8E7A2-9A0D-47F1-ABCB-7F3E102B4B05}" dt="2020-05-05T01:28:14.036" v="13171" actId="1076"/>
          <ac:spMkLst>
            <pc:docMk/>
            <pc:sldMk cId="1131734527" sldId="258"/>
            <ac:spMk id="2" creationId="{07B60B44-E876-4A5F-A529-C3E964FAFA18}"/>
          </ac:spMkLst>
        </pc:spChg>
        <pc:spChg chg="del mod">
          <ac:chgData name="Jacob Fiola" userId="a2b02ec3274f9ae7" providerId="LiveId" clId="{FFA8E7A2-9A0D-47F1-ABCB-7F3E102B4B05}" dt="2020-05-04T16:19:16.245" v="12636" actId="478"/>
          <ac:spMkLst>
            <pc:docMk/>
            <pc:sldMk cId="1131734527" sldId="258"/>
            <ac:spMk id="3" creationId="{E147B83E-77BA-4B53-BD25-5640D2F3C3A2}"/>
          </ac:spMkLst>
        </pc:spChg>
        <pc:spChg chg="mod">
          <ac:chgData name="Jacob Fiola" userId="a2b02ec3274f9ae7" providerId="LiveId" clId="{FFA8E7A2-9A0D-47F1-ABCB-7F3E102B4B05}" dt="2020-05-04T16:19:36.026" v="12643" actId="1076"/>
          <ac:spMkLst>
            <pc:docMk/>
            <pc:sldMk cId="1131734527" sldId="258"/>
            <ac:spMk id="4" creationId="{87D8CEF7-F93C-4F2C-9546-7D24CEC213AB}"/>
          </ac:spMkLst>
        </pc:spChg>
        <pc:picChg chg="mod">
          <ac:chgData name="Jacob Fiola" userId="a2b02ec3274f9ae7" providerId="LiveId" clId="{FFA8E7A2-9A0D-47F1-ABCB-7F3E102B4B05}" dt="2020-05-04T16:19:40.508" v="12645" actId="1076"/>
          <ac:picMkLst>
            <pc:docMk/>
            <pc:sldMk cId="1131734527" sldId="258"/>
            <ac:picMk id="1026" creationId="{FC865EC2-6AED-4586-AAD8-8F47B10BE2E2}"/>
          </ac:picMkLst>
        </pc:picChg>
      </pc:sldChg>
      <pc:sldChg chg="modSp mod ord modAnim">
        <pc:chgData name="Jacob Fiola" userId="a2b02ec3274f9ae7" providerId="LiveId" clId="{FFA8E7A2-9A0D-47F1-ABCB-7F3E102B4B05}" dt="2020-05-05T01:27:51.033" v="13165" actId="1076"/>
        <pc:sldMkLst>
          <pc:docMk/>
          <pc:sldMk cId="4156898647" sldId="259"/>
        </pc:sldMkLst>
        <pc:spChg chg="mod">
          <ac:chgData name="Jacob Fiola" userId="a2b02ec3274f9ae7" providerId="LiveId" clId="{FFA8E7A2-9A0D-47F1-ABCB-7F3E102B4B05}" dt="2020-05-05T01:27:51.033" v="13165" actId="1076"/>
          <ac:spMkLst>
            <pc:docMk/>
            <pc:sldMk cId="4156898647" sldId="259"/>
            <ac:spMk id="2" creationId="{50E47345-3B1F-483A-9628-7A802597DFE1}"/>
          </ac:spMkLst>
        </pc:spChg>
        <pc:spChg chg="mod">
          <ac:chgData name="Jacob Fiola" userId="a2b02ec3274f9ae7" providerId="LiveId" clId="{FFA8E7A2-9A0D-47F1-ABCB-7F3E102B4B05}" dt="2020-05-04T16:29:05.182" v="12731" actId="20577"/>
          <ac:spMkLst>
            <pc:docMk/>
            <pc:sldMk cId="4156898647" sldId="259"/>
            <ac:spMk id="3" creationId="{483B478F-6ABA-49C7-8BB4-EE8ECF97D970}"/>
          </ac:spMkLst>
        </pc:spChg>
      </pc:sldChg>
      <pc:sldChg chg="modSp mod ord modAnim">
        <pc:chgData name="Jacob Fiola" userId="a2b02ec3274f9ae7" providerId="LiveId" clId="{FFA8E7A2-9A0D-47F1-ABCB-7F3E102B4B05}" dt="2020-05-05T01:28:10.925" v="13170" actId="1076"/>
        <pc:sldMkLst>
          <pc:docMk/>
          <pc:sldMk cId="3185027936" sldId="260"/>
        </pc:sldMkLst>
        <pc:spChg chg="mod">
          <ac:chgData name="Jacob Fiola" userId="a2b02ec3274f9ae7" providerId="LiveId" clId="{FFA8E7A2-9A0D-47F1-ABCB-7F3E102B4B05}" dt="2020-05-05T01:28:10.925" v="13170" actId="1076"/>
          <ac:spMkLst>
            <pc:docMk/>
            <pc:sldMk cId="3185027936" sldId="260"/>
            <ac:spMk id="2" creationId="{2C210948-2024-424A-A6F8-F811829A0160}"/>
          </ac:spMkLst>
        </pc:spChg>
        <pc:spChg chg="mod">
          <ac:chgData name="Jacob Fiola" userId="a2b02ec3274f9ae7" providerId="LiveId" clId="{FFA8E7A2-9A0D-47F1-ABCB-7F3E102B4B05}" dt="2020-05-04T16:20:21.924" v="12647" actId="12"/>
          <ac:spMkLst>
            <pc:docMk/>
            <pc:sldMk cId="3185027936" sldId="260"/>
            <ac:spMk id="3" creationId="{7B9E5259-54AE-4CCF-92F2-112BB13FD0B2}"/>
          </ac:spMkLst>
        </pc:spChg>
      </pc:sldChg>
      <pc:sldChg chg="modSp del ord modAnim">
        <pc:chgData name="Jacob Fiola" userId="a2b02ec3274f9ae7" providerId="LiveId" clId="{FFA8E7A2-9A0D-47F1-ABCB-7F3E102B4B05}" dt="2020-05-03T15:20:08.633" v="9838" actId="47"/>
        <pc:sldMkLst>
          <pc:docMk/>
          <pc:sldMk cId="3330882042" sldId="261"/>
        </pc:sldMkLst>
        <pc:spChg chg="mod">
          <ac:chgData name="Jacob Fiola" userId="a2b02ec3274f9ae7" providerId="LiveId" clId="{FFA8E7A2-9A0D-47F1-ABCB-7F3E102B4B05}" dt="2020-05-01T15:55:31.995" v="8675" actId="20577"/>
          <ac:spMkLst>
            <pc:docMk/>
            <pc:sldMk cId="3330882042" sldId="261"/>
            <ac:spMk id="3" creationId="{E147B83E-77BA-4B53-BD25-5640D2F3C3A2}"/>
          </ac:spMkLst>
        </pc:spChg>
      </pc:sldChg>
      <pc:sldChg chg="addSp delSp modSp mod modAnim">
        <pc:chgData name="Jacob Fiola" userId="a2b02ec3274f9ae7" providerId="LiveId" clId="{FFA8E7A2-9A0D-47F1-ABCB-7F3E102B4B05}" dt="2020-05-05T01:30:16.474" v="13197" actId="1076"/>
        <pc:sldMkLst>
          <pc:docMk/>
          <pc:sldMk cId="3441443546" sldId="262"/>
        </pc:sldMkLst>
        <pc:spChg chg="mod">
          <ac:chgData name="Jacob Fiola" userId="a2b02ec3274f9ae7" providerId="LiveId" clId="{FFA8E7A2-9A0D-47F1-ABCB-7F3E102B4B05}" dt="2020-05-05T01:28:29.918" v="13174" actId="1076"/>
          <ac:spMkLst>
            <pc:docMk/>
            <pc:sldMk cId="3441443546" sldId="262"/>
            <ac:spMk id="2" creationId="{1EC30DEB-0441-4247-9662-9E8EF3B9B38F}"/>
          </ac:spMkLst>
        </pc:spChg>
        <pc:spChg chg="mod">
          <ac:chgData name="Jacob Fiola" userId="a2b02ec3274f9ae7" providerId="LiveId" clId="{FFA8E7A2-9A0D-47F1-ABCB-7F3E102B4B05}" dt="2020-05-01T16:15:53.895" v="9358" actId="5793"/>
          <ac:spMkLst>
            <pc:docMk/>
            <pc:sldMk cId="3441443546" sldId="262"/>
            <ac:spMk id="3" creationId="{0C2314D7-3A57-41C0-AAB3-2770A16CA9FA}"/>
          </ac:spMkLst>
        </pc:spChg>
        <pc:spChg chg="add mod">
          <ac:chgData name="Jacob Fiola" userId="a2b02ec3274f9ae7" providerId="LiveId" clId="{FFA8E7A2-9A0D-47F1-ABCB-7F3E102B4B05}" dt="2020-05-01T16:13:30.804" v="9327" actId="1076"/>
          <ac:spMkLst>
            <pc:docMk/>
            <pc:sldMk cId="3441443546" sldId="262"/>
            <ac:spMk id="15" creationId="{814CF785-868B-4B17-BA4F-ECE8662BE97E}"/>
          </ac:spMkLst>
        </pc:spChg>
        <pc:spChg chg="add mod">
          <ac:chgData name="Jacob Fiola" userId="a2b02ec3274f9ae7" providerId="LiveId" clId="{FFA8E7A2-9A0D-47F1-ABCB-7F3E102B4B05}" dt="2020-05-05T01:23:08.336" v="13130" actId="1076"/>
          <ac:spMkLst>
            <pc:docMk/>
            <pc:sldMk cId="3441443546" sldId="262"/>
            <ac:spMk id="19" creationId="{AA13C761-CC21-4E94-800D-3B7CD38A1C91}"/>
          </ac:spMkLst>
        </pc:spChg>
        <pc:spChg chg="add mod">
          <ac:chgData name="Jacob Fiola" userId="a2b02ec3274f9ae7" providerId="LiveId" clId="{FFA8E7A2-9A0D-47F1-ABCB-7F3E102B4B05}" dt="2020-05-05T01:30:16.474" v="13197" actId="1076"/>
          <ac:spMkLst>
            <pc:docMk/>
            <pc:sldMk cId="3441443546" sldId="262"/>
            <ac:spMk id="20" creationId="{1111B5D4-9111-4CE0-841E-BCA8D99F2D09}"/>
          </ac:spMkLst>
        </pc:spChg>
        <pc:grpChg chg="add mod">
          <ac:chgData name="Jacob Fiola" userId="a2b02ec3274f9ae7" providerId="LiveId" clId="{FFA8E7A2-9A0D-47F1-ABCB-7F3E102B4B05}" dt="2020-05-01T16:13:01.018" v="9324" actId="1076"/>
          <ac:grpSpMkLst>
            <pc:docMk/>
            <pc:sldMk cId="3441443546" sldId="262"/>
            <ac:grpSpMk id="16" creationId="{60018BAA-6F46-4C83-A0DB-5A07F50F12ED}"/>
          </ac:grpSpMkLst>
        </pc:grpChg>
        <pc:picChg chg="add mod">
          <ac:chgData name="Jacob Fiola" userId="a2b02ec3274f9ae7" providerId="LiveId" clId="{FFA8E7A2-9A0D-47F1-ABCB-7F3E102B4B05}" dt="2020-05-01T16:12:51.369" v="9318" actId="164"/>
          <ac:picMkLst>
            <pc:docMk/>
            <pc:sldMk cId="3441443546" sldId="262"/>
            <ac:picMk id="4" creationId="{05E75CD7-D291-4E5F-A836-54E8E8E2395F}"/>
          </ac:picMkLst>
        </pc:picChg>
        <pc:picChg chg="add mod">
          <ac:chgData name="Jacob Fiola" userId="a2b02ec3274f9ae7" providerId="LiveId" clId="{FFA8E7A2-9A0D-47F1-ABCB-7F3E102B4B05}" dt="2020-05-05T01:21:43.509" v="13102" actId="1076"/>
          <ac:picMkLst>
            <pc:docMk/>
            <pc:sldMk cId="3441443546" sldId="262"/>
            <ac:picMk id="12" creationId="{F1168DEE-BA5E-4AC9-B3F6-5FF3D06A9A93}"/>
          </ac:picMkLst>
        </pc:picChg>
        <pc:picChg chg="add mod">
          <ac:chgData name="Jacob Fiola" userId="a2b02ec3274f9ae7" providerId="LiveId" clId="{FFA8E7A2-9A0D-47F1-ABCB-7F3E102B4B05}" dt="2020-05-05T01:21:44.603" v="13103" actId="1076"/>
          <ac:picMkLst>
            <pc:docMk/>
            <pc:sldMk cId="3441443546" sldId="262"/>
            <ac:picMk id="18" creationId="{432E91DB-D0F1-4278-86B9-F9916C81D3FF}"/>
          </ac:picMkLst>
        </pc:picChg>
        <pc:picChg chg="add mod">
          <ac:chgData name="Jacob Fiola" userId="a2b02ec3274f9ae7" providerId="LiveId" clId="{FFA8E7A2-9A0D-47F1-ABCB-7F3E102B4B05}" dt="2020-05-01T16:12:51.369" v="9318" actId="164"/>
          <ac:picMkLst>
            <pc:docMk/>
            <pc:sldMk cId="3441443546" sldId="262"/>
            <ac:picMk id="1026" creationId="{45C7C8F5-17C3-444B-88CC-25CBCE8F618E}"/>
          </ac:picMkLst>
        </pc:picChg>
        <pc:cxnChg chg="add mod">
          <ac:chgData name="Jacob Fiola" userId="a2b02ec3274f9ae7" providerId="LiveId" clId="{FFA8E7A2-9A0D-47F1-ABCB-7F3E102B4B05}" dt="2020-05-01T16:12:51.369" v="9318" actId="164"/>
          <ac:cxnSpMkLst>
            <pc:docMk/>
            <pc:sldMk cId="3441443546" sldId="262"/>
            <ac:cxnSpMk id="6" creationId="{D7748943-F7E8-4122-878C-657ED16594B3}"/>
          </ac:cxnSpMkLst>
        </pc:cxnChg>
        <pc:cxnChg chg="add mod">
          <ac:chgData name="Jacob Fiola" userId="a2b02ec3274f9ae7" providerId="LiveId" clId="{FFA8E7A2-9A0D-47F1-ABCB-7F3E102B4B05}" dt="2020-05-05T01:22:16.349" v="13110" actId="14100"/>
          <ac:cxnSpMkLst>
            <pc:docMk/>
            <pc:sldMk cId="3441443546" sldId="262"/>
            <ac:cxnSpMk id="7" creationId="{EAEC9AD7-AE59-4D96-9A83-334CAA834A60}"/>
          </ac:cxnSpMkLst>
        </pc:cxnChg>
        <pc:cxnChg chg="add mod">
          <ac:chgData name="Jacob Fiola" userId="a2b02ec3274f9ae7" providerId="LiveId" clId="{FFA8E7A2-9A0D-47F1-ABCB-7F3E102B4B05}" dt="2020-05-01T16:12:51.369" v="9318" actId="164"/>
          <ac:cxnSpMkLst>
            <pc:docMk/>
            <pc:sldMk cId="3441443546" sldId="262"/>
            <ac:cxnSpMk id="8" creationId="{9A3E9FD7-3827-49E2-A336-C15E0D5DBCF2}"/>
          </ac:cxnSpMkLst>
        </pc:cxnChg>
        <pc:cxnChg chg="add del mod ord">
          <ac:chgData name="Jacob Fiola" userId="a2b02ec3274f9ae7" providerId="LiveId" clId="{FFA8E7A2-9A0D-47F1-ABCB-7F3E102B4B05}" dt="2020-05-04T16:26:46.381" v="12662" actId="478"/>
          <ac:cxnSpMkLst>
            <pc:docMk/>
            <pc:sldMk cId="3441443546" sldId="262"/>
            <ac:cxnSpMk id="12" creationId="{4AC137D1-DC26-4BCC-BCCD-D549E0D2CE78}"/>
          </ac:cxnSpMkLst>
        </pc:cxnChg>
        <pc:cxnChg chg="add del mod ord">
          <ac:chgData name="Jacob Fiola" userId="a2b02ec3274f9ae7" providerId="LiveId" clId="{FFA8E7A2-9A0D-47F1-ABCB-7F3E102B4B05}" dt="2020-05-04T16:26:47.635" v="12663" actId="478"/>
          <ac:cxnSpMkLst>
            <pc:docMk/>
            <pc:sldMk cId="3441443546" sldId="262"/>
            <ac:cxnSpMk id="13" creationId="{B030369C-0D9A-4CB6-8704-2038D655A696}"/>
          </ac:cxnSpMkLst>
        </pc:cxnChg>
      </pc:sldChg>
      <pc:sldChg chg="modSp mod ord modAnim">
        <pc:chgData name="Jacob Fiola" userId="a2b02ec3274f9ae7" providerId="LiveId" clId="{FFA8E7A2-9A0D-47F1-ABCB-7F3E102B4B05}" dt="2020-05-05T01:28:39.302" v="13176" actId="1076"/>
        <pc:sldMkLst>
          <pc:docMk/>
          <pc:sldMk cId="2879548470" sldId="263"/>
        </pc:sldMkLst>
        <pc:spChg chg="mod">
          <ac:chgData name="Jacob Fiola" userId="a2b02ec3274f9ae7" providerId="LiveId" clId="{FFA8E7A2-9A0D-47F1-ABCB-7F3E102B4B05}" dt="2020-05-05T01:28:39.302" v="13176" actId="1076"/>
          <ac:spMkLst>
            <pc:docMk/>
            <pc:sldMk cId="2879548470" sldId="263"/>
            <ac:spMk id="2" creationId="{C1FD561E-F903-425E-909F-85BB05B22E98}"/>
          </ac:spMkLst>
        </pc:spChg>
        <pc:spChg chg="mod">
          <ac:chgData name="Jacob Fiola" userId="a2b02ec3274f9ae7" providerId="LiveId" clId="{FFA8E7A2-9A0D-47F1-ABCB-7F3E102B4B05}" dt="2020-04-27T01:50:33.305" v="7820" actId="14100"/>
          <ac:spMkLst>
            <pc:docMk/>
            <pc:sldMk cId="2879548470" sldId="263"/>
            <ac:spMk id="16" creationId="{33CDFCCB-2E99-4F70-8860-6DA3322718E2}"/>
          </ac:spMkLst>
        </pc:spChg>
        <pc:spChg chg="mod">
          <ac:chgData name="Jacob Fiola" userId="a2b02ec3274f9ae7" providerId="LiveId" clId="{FFA8E7A2-9A0D-47F1-ABCB-7F3E102B4B05}" dt="2020-04-27T01:50:53.812" v="7825" actId="14100"/>
          <ac:spMkLst>
            <pc:docMk/>
            <pc:sldMk cId="2879548470" sldId="263"/>
            <ac:spMk id="19" creationId="{7A6CC086-A864-4825-927B-32F97BDF1952}"/>
          </ac:spMkLst>
        </pc:spChg>
      </pc:sldChg>
      <pc:sldChg chg="addSp delSp modSp mod modAnim">
        <pc:chgData name="Jacob Fiola" userId="a2b02ec3274f9ae7" providerId="LiveId" clId="{FFA8E7A2-9A0D-47F1-ABCB-7F3E102B4B05}" dt="2020-05-05T01:27:47.973" v="13164" actId="1076"/>
        <pc:sldMkLst>
          <pc:docMk/>
          <pc:sldMk cId="2428357775" sldId="264"/>
        </pc:sldMkLst>
        <pc:spChg chg="mod">
          <ac:chgData name="Jacob Fiola" userId="a2b02ec3274f9ae7" providerId="LiveId" clId="{FFA8E7A2-9A0D-47F1-ABCB-7F3E102B4B05}" dt="2020-05-05T01:27:47.973" v="13164" actId="1076"/>
          <ac:spMkLst>
            <pc:docMk/>
            <pc:sldMk cId="2428357775" sldId="264"/>
            <ac:spMk id="2" creationId="{35EF64D7-9540-456D-B7B4-1D817A57DDA2}"/>
          </ac:spMkLst>
        </pc:spChg>
        <pc:spChg chg="mod">
          <ac:chgData name="Jacob Fiola" userId="a2b02ec3274f9ae7" providerId="LiveId" clId="{FFA8E7A2-9A0D-47F1-ABCB-7F3E102B4B05}" dt="2020-05-03T15:22:24.621" v="10037" actId="20577"/>
          <ac:spMkLst>
            <pc:docMk/>
            <pc:sldMk cId="2428357775" sldId="264"/>
            <ac:spMk id="3" creationId="{47A3FD68-CCC8-489E-906A-79162C7F8237}"/>
          </ac:spMkLst>
        </pc:spChg>
        <pc:spChg chg="add mod">
          <ac:chgData name="Jacob Fiola" userId="a2b02ec3274f9ae7" providerId="LiveId" clId="{FFA8E7A2-9A0D-47F1-ABCB-7F3E102B4B05}" dt="2020-04-26T20:18:50.684" v="336" actId="1076"/>
          <ac:spMkLst>
            <pc:docMk/>
            <pc:sldMk cId="2428357775" sldId="264"/>
            <ac:spMk id="6" creationId="{08755051-97E1-4BC3-9AF3-4D89890101D4}"/>
          </ac:spMkLst>
        </pc:spChg>
        <pc:picChg chg="add mod">
          <ac:chgData name="Jacob Fiola" userId="a2b02ec3274f9ae7" providerId="LiveId" clId="{FFA8E7A2-9A0D-47F1-ABCB-7F3E102B4B05}" dt="2020-05-03T15:22:39.985" v="10038" actId="1076"/>
          <ac:picMkLst>
            <pc:docMk/>
            <pc:sldMk cId="2428357775" sldId="264"/>
            <ac:picMk id="4" creationId="{0E45009C-20D1-426B-9855-6D6B74933773}"/>
          </ac:picMkLst>
        </pc:picChg>
        <pc:picChg chg="del">
          <ac:chgData name="Jacob Fiola" userId="a2b02ec3274f9ae7" providerId="LiveId" clId="{FFA8E7A2-9A0D-47F1-ABCB-7F3E102B4B05}" dt="2020-04-26T20:15:35.174" v="60" actId="478"/>
          <ac:picMkLst>
            <pc:docMk/>
            <pc:sldMk cId="2428357775" sldId="264"/>
            <ac:picMk id="5" creationId="{1145FED1-FC07-4549-9F47-558DE3691AE8}"/>
          </ac:picMkLst>
        </pc:picChg>
      </pc:sldChg>
      <pc:sldChg chg="addSp modSp mod modAnim">
        <pc:chgData name="Jacob Fiola" userId="a2b02ec3274f9ae7" providerId="LiveId" clId="{FFA8E7A2-9A0D-47F1-ABCB-7F3E102B4B05}" dt="2020-05-05T01:28:00.897" v="13167" actId="1076"/>
        <pc:sldMkLst>
          <pc:docMk/>
          <pc:sldMk cId="2921605613" sldId="265"/>
        </pc:sldMkLst>
        <pc:spChg chg="mod">
          <ac:chgData name="Jacob Fiola" userId="a2b02ec3274f9ae7" providerId="LiveId" clId="{FFA8E7A2-9A0D-47F1-ABCB-7F3E102B4B05}" dt="2020-05-05T01:28:00.897" v="13167" actId="1076"/>
          <ac:spMkLst>
            <pc:docMk/>
            <pc:sldMk cId="2921605613" sldId="265"/>
            <ac:spMk id="2" creationId="{1EC30DEB-0441-4247-9662-9E8EF3B9B38F}"/>
          </ac:spMkLst>
        </pc:spChg>
        <pc:spChg chg="mod">
          <ac:chgData name="Jacob Fiola" userId="a2b02ec3274f9ae7" providerId="LiveId" clId="{FFA8E7A2-9A0D-47F1-ABCB-7F3E102B4B05}" dt="2020-05-01T16:18:20.446" v="9473" actId="5793"/>
          <ac:spMkLst>
            <pc:docMk/>
            <pc:sldMk cId="2921605613" sldId="265"/>
            <ac:spMk id="3" creationId="{0C2314D7-3A57-41C0-AAB3-2770A16CA9FA}"/>
          </ac:spMkLst>
        </pc:spChg>
        <pc:spChg chg="add mod">
          <ac:chgData name="Jacob Fiola" userId="a2b02ec3274f9ae7" providerId="LiveId" clId="{FFA8E7A2-9A0D-47F1-ABCB-7F3E102B4B05}" dt="2020-05-01T16:18:33.760" v="9476" actId="1076"/>
          <ac:spMkLst>
            <pc:docMk/>
            <pc:sldMk cId="2921605613" sldId="265"/>
            <ac:spMk id="5" creationId="{CA7DBFD2-EC65-4C00-838C-E8B3491E098B}"/>
          </ac:spMkLst>
        </pc:spChg>
        <pc:picChg chg="add mod">
          <ac:chgData name="Jacob Fiola" userId="a2b02ec3274f9ae7" providerId="LiveId" clId="{FFA8E7A2-9A0D-47F1-ABCB-7F3E102B4B05}" dt="2020-05-01T16:18:33.760" v="9476" actId="1076"/>
          <ac:picMkLst>
            <pc:docMk/>
            <pc:sldMk cId="2921605613" sldId="265"/>
            <ac:picMk id="4" creationId="{520C861F-E91E-4FF1-BF76-46584E2F6054}"/>
          </ac:picMkLst>
        </pc:picChg>
      </pc:sldChg>
      <pc:sldChg chg="addSp delSp modSp mod modAnim">
        <pc:chgData name="Jacob Fiola" userId="a2b02ec3274f9ae7" providerId="LiveId" clId="{FFA8E7A2-9A0D-47F1-ABCB-7F3E102B4B05}" dt="2020-05-05T01:27:57.861" v="13166" actId="1076"/>
        <pc:sldMkLst>
          <pc:docMk/>
          <pc:sldMk cId="1607421277" sldId="266"/>
        </pc:sldMkLst>
        <pc:spChg chg="mod">
          <ac:chgData name="Jacob Fiola" userId="a2b02ec3274f9ae7" providerId="LiveId" clId="{FFA8E7A2-9A0D-47F1-ABCB-7F3E102B4B05}" dt="2020-05-05T01:27:57.861" v="13166" actId="1076"/>
          <ac:spMkLst>
            <pc:docMk/>
            <pc:sldMk cId="1607421277" sldId="266"/>
            <ac:spMk id="2" creationId="{1EC30DEB-0441-4247-9662-9E8EF3B9B38F}"/>
          </ac:spMkLst>
        </pc:spChg>
        <pc:spChg chg="mod">
          <ac:chgData name="Jacob Fiola" userId="a2b02ec3274f9ae7" providerId="LiveId" clId="{FFA8E7A2-9A0D-47F1-ABCB-7F3E102B4B05}" dt="2020-05-03T15:17:59.694" v="9801" actId="1076"/>
          <ac:spMkLst>
            <pc:docMk/>
            <pc:sldMk cId="1607421277" sldId="266"/>
            <ac:spMk id="3" creationId="{0C2314D7-3A57-41C0-AAB3-2770A16CA9FA}"/>
          </ac:spMkLst>
        </pc:spChg>
        <pc:spChg chg="mod">
          <ac:chgData name="Jacob Fiola" userId="a2b02ec3274f9ae7" providerId="LiveId" clId="{FFA8E7A2-9A0D-47F1-ABCB-7F3E102B4B05}" dt="2020-05-03T17:57:37.371" v="12230" actId="20577"/>
          <ac:spMkLst>
            <pc:docMk/>
            <pc:sldMk cId="1607421277" sldId="266"/>
            <ac:spMk id="11" creationId="{6636C8A8-81FC-4EB0-BFF1-9FE6AE8E6155}"/>
          </ac:spMkLst>
        </pc:spChg>
        <pc:spChg chg="add mod">
          <ac:chgData name="Jacob Fiola" userId="a2b02ec3274f9ae7" providerId="LiveId" clId="{FFA8E7A2-9A0D-47F1-ABCB-7F3E102B4B05}" dt="2020-05-03T15:18:07.834" v="9804" actId="1076"/>
          <ac:spMkLst>
            <pc:docMk/>
            <pc:sldMk cId="1607421277" sldId="266"/>
            <ac:spMk id="23" creationId="{7BF667FF-3635-4852-B954-9BF751CA224B}"/>
          </ac:spMkLst>
        </pc:spChg>
        <pc:grpChg chg="add mod">
          <ac:chgData name="Jacob Fiola" userId="a2b02ec3274f9ae7" providerId="LiveId" clId="{FFA8E7A2-9A0D-47F1-ABCB-7F3E102B4B05}" dt="2020-05-05T01:23:26.645" v="13131" actId="164"/>
          <ac:grpSpMkLst>
            <pc:docMk/>
            <pc:sldMk cId="1607421277" sldId="266"/>
            <ac:grpSpMk id="4" creationId="{886AE090-422F-4437-B9FA-C647D331335C}"/>
          </ac:grpSpMkLst>
        </pc:grpChg>
        <pc:grpChg chg="add mod">
          <ac:chgData name="Jacob Fiola" userId="a2b02ec3274f9ae7" providerId="LiveId" clId="{FFA8E7A2-9A0D-47F1-ABCB-7F3E102B4B05}" dt="2020-05-05T01:23:42.582" v="13133" actId="1076"/>
          <ac:grpSpMkLst>
            <pc:docMk/>
            <pc:sldMk cId="1607421277" sldId="266"/>
            <ac:grpSpMk id="5" creationId="{3CDF8704-4A0F-4C62-B654-54D2F9E3D21A}"/>
          </ac:grpSpMkLst>
        </pc:grpChg>
        <pc:picChg chg="del">
          <ac:chgData name="Jacob Fiola" userId="a2b02ec3274f9ae7" providerId="LiveId" clId="{FFA8E7A2-9A0D-47F1-ABCB-7F3E102B4B05}" dt="2020-05-03T15:12:45.911" v="9562" actId="478"/>
          <ac:picMkLst>
            <pc:docMk/>
            <pc:sldMk cId="1607421277" sldId="266"/>
            <ac:picMk id="7" creationId="{D26380A4-4363-410F-B92E-D0A3F7F75A3B}"/>
          </ac:picMkLst>
        </pc:picChg>
        <pc:picChg chg="add mod">
          <ac:chgData name="Jacob Fiola" userId="a2b02ec3274f9ae7" providerId="LiveId" clId="{FFA8E7A2-9A0D-47F1-ABCB-7F3E102B4B05}" dt="2020-05-05T01:23:26.645" v="13131" actId="164"/>
          <ac:picMkLst>
            <pc:docMk/>
            <pc:sldMk cId="1607421277" sldId="266"/>
            <ac:picMk id="12" creationId="{62A09DF2-B2D0-4A9D-9D6C-A55A0DE20525}"/>
          </ac:picMkLst>
        </pc:picChg>
        <pc:picChg chg="add mod">
          <ac:chgData name="Jacob Fiola" userId="a2b02ec3274f9ae7" providerId="LiveId" clId="{FFA8E7A2-9A0D-47F1-ABCB-7F3E102B4B05}" dt="2020-05-05T01:23:26.645" v="13131" actId="164"/>
          <ac:picMkLst>
            <pc:docMk/>
            <pc:sldMk cId="1607421277" sldId="266"/>
            <ac:picMk id="13" creationId="{F4B0F951-9B2F-438F-9109-DA81F1760324}"/>
          </ac:picMkLst>
        </pc:picChg>
        <pc:picChg chg="add mod">
          <ac:chgData name="Jacob Fiola" userId="a2b02ec3274f9ae7" providerId="LiveId" clId="{FFA8E7A2-9A0D-47F1-ABCB-7F3E102B4B05}" dt="2020-05-03T15:18:10.169" v="9805" actId="1076"/>
          <ac:picMkLst>
            <pc:docMk/>
            <pc:sldMk cId="1607421277" sldId="266"/>
            <ac:picMk id="22" creationId="{23E9AB90-A55A-49D4-96EB-B3A135489DBD}"/>
          </ac:picMkLst>
        </pc:picChg>
        <pc:cxnChg chg="del mod">
          <ac:chgData name="Jacob Fiola" userId="a2b02ec3274f9ae7" providerId="LiveId" clId="{FFA8E7A2-9A0D-47F1-ABCB-7F3E102B4B05}" dt="2020-05-04T16:26:19.965" v="12660" actId="478"/>
          <ac:cxnSpMkLst>
            <pc:docMk/>
            <pc:sldMk cId="1607421277" sldId="266"/>
            <ac:cxnSpMk id="5" creationId="{714B709C-D5F3-40FA-AC2E-F2AFCE4162EC}"/>
          </ac:cxnSpMkLst>
        </pc:cxnChg>
        <pc:cxnChg chg="del mod">
          <ac:chgData name="Jacob Fiola" userId="a2b02ec3274f9ae7" providerId="LiveId" clId="{FFA8E7A2-9A0D-47F1-ABCB-7F3E102B4B05}" dt="2020-05-04T16:26:21.306" v="12661" actId="478"/>
          <ac:cxnSpMkLst>
            <pc:docMk/>
            <pc:sldMk cId="1607421277" sldId="266"/>
            <ac:cxnSpMk id="6" creationId="{74926786-129D-48DF-BC16-95138A8A9B6F}"/>
          </ac:cxnSpMkLst>
        </pc:cxnChg>
        <pc:cxnChg chg="mod">
          <ac:chgData name="Jacob Fiola" userId="a2b02ec3274f9ae7" providerId="LiveId" clId="{FFA8E7A2-9A0D-47F1-ABCB-7F3E102B4B05}" dt="2020-05-03T15:13:16.296" v="9571" actId="14100"/>
          <ac:cxnSpMkLst>
            <pc:docMk/>
            <pc:sldMk cId="1607421277" sldId="266"/>
            <ac:cxnSpMk id="9" creationId="{469986D1-6EC2-4E64-ABA5-04289A906392}"/>
          </ac:cxnSpMkLst>
        </pc:cxnChg>
        <pc:cxnChg chg="mod">
          <ac:chgData name="Jacob Fiola" userId="a2b02ec3274f9ae7" providerId="LiveId" clId="{FFA8E7A2-9A0D-47F1-ABCB-7F3E102B4B05}" dt="2020-05-03T15:13:10.258" v="9570" actId="14100"/>
          <ac:cxnSpMkLst>
            <pc:docMk/>
            <pc:sldMk cId="1607421277" sldId="266"/>
            <ac:cxnSpMk id="10" creationId="{2A66A96E-3C38-49BE-9F75-2EB9B8064462}"/>
          </ac:cxnSpMkLst>
        </pc:cxnChg>
      </pc:sldChg>
      <pc:sldChg chg="addSp modSp mod modAnim">
        <pc:chgData name="Jacob Fiola" userId="a2b02ec3274f9ae7" providerId="LiveId" clId="{FFA8E7A2-9A0D-47F1-ABCB-7F3E102B4B05}" dt="2020-05-05T01:28:35.720" v="13175" actId="1076"/>
        <pc:sldMkLst>
          <pc:docMk/>
          <pc:sldMk cId="194331431" sldId="267"/>
        </pc:sldMkLst>
        <pc:spChg chg="mod">
          <ac:chgData name="Jacob Fiola" userId="a2b02ec3274f9ae7" providerId="LiveId" clId="{FFA8E7A2-9A0D-47F1-ABCB-7F3E102B4B05}" dt="2020-05-05T01:28:35.720" v="13175" actId="1076"/>
          <ac:spMkLst>
            <pc:docMk/>
            <pc:sldMk cId="194331431" sldId="267"/>
            <ac:spMk id="2" creationId="{1EC30DEB-0441-4247-9662-9E8EF3B9B38F}"/>
          </ac:spMkLst>
        </pc:spChg>
        <pc:spChg chg="mod">
          <ac:chgData name="Jacob Fiola" userId="a2b02ec3274f9ae7" providerId="LiveId" clId="{FFA8E7A2-9A0D-47F1-ABCB-7F3E102B4B05}" dt="2020-05-04T16:27:33.852" v="12685" actId="20577"/>
          <ac:spMkLst>
            <pc:docMk/>
            <pc:sldMk cId="194331431" sldId="267"/>
            <ac:spMk id="3" creationId="{0C2314D7-3A57-41C0-AAB3-2770A16CA9FA}"/>
          </ac:spMkLst>
        </pc:spChg>
        <pc:spChg chg="add mod">
          <ac:chgData name="Jacob Fiola" userId="a2b02ec3274f9ae7" providerId="LiveId" clId="{FFA8E7A2-9A0D-47F1-ABCB-7F3E102B4B05}" dt="2020-05-03T15:19:21.230" v="9837" actId="1076"/>
          <ac:spMkLst>
            <pc:docMk/>
            <pc:sldMk cId="194331431" sldId="267"/>
            <ac:spMk id="5" creationId="{8F67098F-20E6-4666-87F9-DBA54976C811}"/>
          </ac:spMkLst>
        </pc:spChg>
        <pc:picChg chg="add mod">
          <ac:chgData name="Jacob Fiola" userId="a2b02ec3274f9ae7" providerId="LiveId" clId="{FFA8E7A2-9A0D-47F1-ABCB-7F3E102B4B05}" dt="2020-05-03T15:19:21.230" v="9837" actId="1076"/>
          <ac:picMkLst>
            <pc:docMk/>
            <pc:sldMk cId="194331431" sldId="267"/>
            <ac:picMk id="4" creationId="{11924BC8-C3B0-42BD-866A-806B61F3351A}"/>
          </ac:picMkLst>
        </pc:picChg>
      </pc:sldChg>
      <pc:sldChg chg="addSp delSp modSp new mod modAnim">
        <pc:chgData name="Jacob Fiola" userId="a2b02ec3274f9ae7" providerId="LiveId" clId="{FFA8E7A2-9A0D-47F1-ABCB-7F3E102B4B05}" dt="2020-05-05T01:28:46.996" v="13177" actId="1076"/>
        <pc:sldMkLst>
          <pc:docMk/>
          <pc:sldMk cId="1670837125" sldId="268"/>
        </pc:sldMkLst>
        <pc:spChg chg="del">
          <ac:chgData name="Jacob Fiola" userId="a2b02ec3274f9ae7" providerId="LiveId" clId="{FFA8E7A2-9A0D-47F1-ABCB-7F3E102B4B05}" dt="2020-04-26T20:19:13.611" v="339"/>
          <ac:spMkLst>
            <pc:docMk/>
            <pc:sldMk cId="1670837125" sldId="268"/>
            <ac:spMk id="2" creationId="{7858BE3C-636E-4BDD-8266-C1718A9013C6}"/>
          </ac:spMkLst>
        </pc:spChg>
        <pc:spChg chg="del">
          <ac:chgData name="Jacob Fiola" userId="a2b02ec3274f9ae7" providerId="LiveId" clId="{FFA8E7A2-9A0D-47F1-ABCB-7F3E102B4B05}" dt="2020-04-26T20:19:49.602" v="393" actId="478"/>
          <ac:spMkLst>
            <pc:docMk/>
            <pc:sldMk cId="1670837125" sldId="268"/>
            <ac:spMk id="3" creationId="{A599ED0C-7FC4-4268-BA9E-08E6CD58D3C3}"/>
          </ac:spMkLst>
        </pc:spChg>
        <pc:spChg chg="add mod">
          <ac:chgData name="Jacob Fiola" userId="a2b02ec3274f9ae7" providerId="LiveId" clId="{FFA8E7A2-9A0D-47F1-ABCB-7F3E102B4B05}" dt="2020-05-05T01:28:46.996" v="13177" actId="1076"/>
          <ac:spMkLst>
            <pc:docMk/>
            <pc:sldMk cId="1670837125" sldId="268"/>
            <ac:spMk id="4" creationId="{FA663ED1-36C5-4BC4-9738-8C2430BAE415}"/>
          </ac:spMkLst>
        </pc:spChg>
        <pc:spChg chg="add mod">
          <ac:chgData name="Jacob Fiola" userId="a2b02ec3274f9ae7" providerId="LiveId" clId="{FFA8E7A2-9A0D-47F1-ABCB-7F3E102B4B05}" dt="2020-05-03T15:26:25.558" v="10157" actId="16959"/>
          <ac:spMkLst>
            <pc:docMk/>
            <pc:sldMk cId="1670837125" sldId="268"/>
            <ac:spMk id="5" creationId="{742D84BA-14D9-4693-AB61-D810CAE6F1C0}"/>
          </ac:spMkLst>
        </pc:spChg>
        <pc:picChg chg="add mod">
          <ac:chgData name="Jacob Fiola" userId="a2b02ec3274f9ae7" providerId="LiveId" clId="{FFA8E7A2-9A0D-47F1-ABCB-7F3E102B4B05}" dt="2020-05-03T15:26:34.659" v="10159" actId="1076"/>
          <ac:picMkLst>
            <pc:docMk/>
            <pc:sldMk cId="1670837125" sldId="268"/>
            <ac:picMk id="6" creationId="{7B373FDC-4132-4255-9F34-29500A8C0C56}"/>
          </ac:picMkLst>
        </pc:picChg>
      </pc:sldChg>
      <pc:sldChg chg="addSp delSp modSp add mod modAnim">
        <pc:chgData name="Jacob Fiola" userId="a2b02ec3274f9ae7" providerId="LiveId" clId="{FFA8E7A2-9A0D-47F1-ABCB-7F3E102B4B05}" dt="2020-05-05T01:28:50.629" v="13178" actId="1076"/>
        <pc:sldMkLst>
          <pc:docMk/>
          <pc:sldMk cId="2676730102" sldId="269"/>
        </pc:sldMkLst>
        <pc:spChg chg="mod">
          <ac:chgData name="Jacob Fiola" userId="a2b02ec3274f9ae7" providerId="LiveId" clId="{FFA8E7A2-9A0D-47F1-ABCB-7F3E102B4B05}" dt="2020-05-05T01:28:50.629" v="13178" actId="1076"/>
          <ac:spMkLst>
            <pc:docMk/>
            <pc:sldMk cId="2676730102" sldId="269"/>
            <ac:spMk id="2" creationId="{35EF64D7-9540-456D-B7B4-1D817A57DDA2}"/>
          </ac:spMkLst>
        </pc:spChg>
        <pc:spChg chg="mod">
          <ac:chgData name="Jacob Fiola" userId="a2b02ec3274f9ae7" providerId="LiveId" clId="{FFA8E7A2-9A0D-47F1-ABCB-7F3E102B4B05}" dt="2020-05-04T23:31:57.812" v="13071" actId="1076"/>
          <ac:spMkLst>
            <pc:docMk/>
            <pc:sldMk cId="2676730102" sldId="269"/>
            <ac:spMk id="3" creationId="{47A3FD68-CCC8-489E-906A-79162C7F8237}"/>
          </ac:spMkLst>
        </pc:spChg>
        <pc:spChg chg="add mod">
          <ac:chgData name="Jacob Fiola" userId="a2b02ec3274f9ae7" providerId="LiveId" clId="{FFA8E7A2-9A0D-47F1-ABCB-7F3E102B4B05}" dt="2020-05-04T23:32:35.161" v="13077" actId="165"/>
          <ac:spMkLst>
            <pc:docMk/>
            <pc:sldMk cId="2676730102" sldId="269"/>
            <ac:spMk id="4" creationId="{8EFD5EAC-25AE-481B-8B9E-977B5575B9B9}"/>
          </ac:spMkLst>
        </pc:spChg>
        <pc:spChg chg="add mod">
          <ac:chgData name="Jacob Fiola" userId="a2b02ec3274f9ae7" providerId="LiveId" clId="{FFA8E7A2-9A0D-47F1-ABCB-7F3E102B4B05}" dt="2020-05-04T23:32:35.161" v="13077" actId="165"/>
          <ac:spMkLst>
            <pc:docMk/>
            <pc:sldMk cId="2676730102" sldId="269"/>
            <ac:spMk id="5" creationId="{62820BC4-E0C0-46DE-A5AF-C5ADE8165EA6}"/>
          </ac:spMkLst>
        </pc:spChg>
        <pc:spChg chg="del">
          <ac:chgData name="Jacob Fiola" userId="a2b02ec3274f9ae7" providerId="LiveId" clId="{FFA8E7A2-9A0D-47F1-ABCB-7F3E102B4B05}" dt="2020-04-26T20:33:09.991" v="1159" actId="478"/>
          <ac:spMkLst>
            <pc:docMk/>
            <pc:sldMk cId="2676730102" sldId="269"/>
            <ac:spMk id="6" creationId="{08755051-97E1-4BC3-9AF3-4D89890101D4}"/>
          </ac:spMkLst>
        </pc:spChg>
        <pc:spChg chg="mod">
          <ac:chgData name="Jacob Fiola" userId="a2b02ec3274f9ae7" providerId="LiveId" clId="{FFA8E7A2-9A0D-47F1-ABCB-7F3E102B4B05}" dt="2020-05-04T23:32:42.501" v="13078" actId="165"/>
          <ac:spMkLst>
            <pc:docMk/>
            <pc:sldMk cId="2676730102" sldId="269"/>
            <ac:spMk id="16" creationId="{1AB9D4D2-94E8-414F-9E99-A5C355BF8CFA}"/>
          </ac:spMkLst>
        </pc:spChg>
        <pc:spChg chg="mod">
          <ac:chgData name="Jacob Fiola" userId="a2b02ec3274f9ae7" providerId="LiveId" clId="{FFA8E7A2-9A0D-47F1-ABCB-7F3E102B4B05}" dt="2020-05-04T23:32:42.501" v="13078" actId="165"/>
          <ac:spMkLst>
            <pc:docMk/>
            <pc:sldMk cId="2676730102" sldId="269"/>
            <ac:spMk id="17" creationId="{5D16BF84-6493-459A-918B-A1794E8A9479}"/>
          </ac:spMkLst>
        </pc:spChg>
        <pc:spChg chg="mod">
          <ac:chgData name="Jacob Fiola" userId="a2b02ec3274f9ae7" providerId="LiveId" clId="{FFA8E7A2-9A0D-47F1-ABCB-7F3E102B4B05}" dt="2020-05-04T23:32:47.912" v="13079" actId="165"/>
          <ac:spMkLst>
            <pc:docMk/>
            <pc:sldMk cId="2676730102" sldId="269"/>
            <ac:spMk id="21" creationId="{ABA5AA67-21BC-41E0-A79D-E8BCE5414DA5}"/>
          </ac:spMkLst>
        </pc:spChg>
        <pc:spChg chg="mod">
          <ac:chgData name="Jacob Fiola" userId="a2b02ec3274f9ae7" providerId="LiveId" clId="{FFA8E7A2-9A0D-47F1-ABCB-7F3E102B4B05}" dt="2020-05-04T23:32:47.912" v="13079" actId="165"/>
          <ac:spMkLst>
            <pc:docMk/>
            <pc:sldMk cId="2676730102" sldId="269"/>
            <ac:spMk id="22" creationId="{4B0A50C8-35FC-4F9B-8E9A-109339C04718}"/>
          </ac:spMkLst>
        </pc:spChg>
        <pc:spChg chg="mod">
          <ac:chgData name="Jacob Fiola" userId="a2b02ec3274f9ae7" providerId="LiveId" clId="{FFA8E7A2-9A0D-47F1-ABCB-7F3E102B4B05}" dt="2020-05-04T23:32:58.084" v="13080" actId="165"/>
          <ac:spMkLst>
            <pc:docMk/>
            <pc:sldMk cId="2676730102" sldId="269"/>
            <ac:spMk id="26" creationId="{AC1C9833-CABA-4659-9C62-A0F612A397BF}"/>
          </ac:spMkLst>
        </pc:spChg>
        <pc:spChg chg="mod">
          <ac:chgData name="Jacob Fiola" userId="a2b02ec3274f9ae7" providerId="LiveId" clId="{FFA8E7A2-9A0D-47F1-ABCB-7F3E102B4B05}" dt="2020-05-04T23:32:58.084" v="13080" actId="165"/>
          <ac:spMkLst>
            <pc:docMk/>
            <pc:sldMk cId="2676730102" sldId="269"/>
            <ac:spMk id="27" creationId="{3D37B3B6-3011-45C0-9A5F-0E9A8C262DA6}"/>
          </ac:spMkLst>
        </pc:spChg>
        <pc:spChg chg="add del mod">
          <ac:chgData name="Jacob Fiola" userId="a2b02ec3274f9ae7" providerId="LiveId" clId="{FFA8E7A2-9A0D-47F1-ABCB-7F3E102B4B05}" dt="2020-05-04T23:30:15.325" v="12984" actId="1076"/>
          <ac:spMkLst>
            <pc:docMk/>
            <pc:sldMk cId="2676730102" sldId="269"/>
            <ac:spMk id="31" creationId="{18F4DB59-38DD-4FCB-882B-2719B104DD6D}"/>
          </ac:spMkLst>
        </pc:spChg>
        <pc:spChg chg="mod">
          <ac:chgData name="Jacob Fiola" userId="a2b02ec3274f9ae7" providerId="LiveId" clId="{FFA8E7A2-9A0D-47F1-ABCB-7F3E102B4B05}" dt="2020-05-04T23:31:40.832" v="13067" actId="20577"/>
          <ac:spMkLst>
            <pc:docMk/>
            <pc:sldMk cId="2676730102" sldId="269"/>
            <ac:spMk id="32" creationId="{3B5900D2-0D9C-4C42-A3B6-7018C179BF90}"/>
          </ac:spMkLst>
        </pc:spChg>
        <pc:grpChg chg="add mod topLvl">
          <ac:chgData name="Jacob Fiola" userId="a2b02ec3274f9ae7" providerId="LiveId" clId="{FFA8E7A2-9A0D-47F1-ABCB-7F3E102B4B05}" dt="2020-05-04T23:32:35.161" v="13077" actId="165"/>
          <ac:grpSpMkLst>
            <pc:docMk/>
            <pc:sldMk cId="2676730102" sldId="269"/>
            <ac:grpSpMk id="6" creationId="{2A66AF81-EA4D-4DB8-885C-542D388B5666}"/>
          </ac:grpSpMkLst>
        </pc:grpChg>
        <pc:grpChg chg="add del mod">
          <ac:chgData name="Jacob Fiola" userId="a2b02ec3274f9ae7" providerId="LiveId" clId="{FFA8E7A2-9A0D-47F1-ABCB-7F3E102B4B05}" dt="2020-05-04T23:32:35.161" v="13077" actId="165"/>
          <ac:grpSpMkLst>
            <pc:docMk/>
            <pc:sldMk cId="2676730102" sldId="269"/>
            <ac:grpSpMk id="12" creationId="{652F2490-94A3-4CD7-ABEE-27660F44AA9A}"/>
          </ac:grpSpMkLst>
        </pc:grpChg>
        <pc:grpChg chg="add del mod">
          <ac:chgData name="Jacob Fiola" userId="a2b02ec3274f9ae7" providerId="LiveId" clId="{FFA8E7A2-9A0D-47F1-ABCB-7F3E102B4B05}" dt="2020-05-04T23:32:42.501" v="13078" actId="165"/>
          <ac:grpSpMkLst>
            <pc:docMk/>
            <pc:sldMk cId="2676730102" sldId="269"/>
            <ac:grpSpMk id="13" creationId="{B6C3C2D2-876F-4EE5-9B16-73CF941C54F7}"/>
          </ac:grpSpMkLst>
        </pc:grpChg>
        <pc:grpChg chg="mod topLvl">
          <ac:chgData name="Jacob Fiola" userId="a2b02ec3274f9ae7" providerId="LiveId" clId="{FFA8E7A2-9A0D-47F1-ABCB-7F3E102B4B05}" dt="2020-05-04T23:33:16.371" v="13084" actId="164"/>
          <ac:grpSpMkLst>
            <pc:docMk/>
            <pc:sldMk cId="2676730102" sldId="269"/>
            <ac:grpSpMk id="14" creationId="{58BF2C5E-12F2-44D8-9190-35AD005E1913}"/>
          </ac:grpSpMkLst>
        </pc:grpChg>
        <pc:grpChg chg="add del mod">
          <ac:chgData name="Jacob Fiola" userId="a2b02ec3274f9ae7" providerId="LiveId" clId="{FFA8E7A2-9A0D-47F1-ABCB-7F3E102B4B05}" dt="2020-05-04T23:32:47.912" v="13079" actId="165"/>
          <ac:grpSpMkLst>
            <pc:docMk/>
            <pc:sldMk cId="2676730102" sldId="269"/>
            <ac:grpSpMk id="18" creationId="{E668FE75-D45A-4BA4-8658-4C53EE0A4CE2}"/>
          </ac:grpSpMkLst>
        </pc:grpChg>
        <pc:grpChg chg="mod topLvl">
          <ac:chgData name="Jacob Fiola" userId="a2b02ec3274f9ae7" providerId="LiveId" clId="{FFA8E7A2-9A0D-47F1-ABCB-7F3E102B4B05}" dt="2020-05-04T23:33:12.175" v="13083" actId="164"/>
          <ac:grpSpMkLst>
            <pc:docMk/>
            <pc:sldMk cId="2676730102" sldId="269"/>
            <ac:grpSpMk id="19" creationId="{602A8AA8-FB22-4A26-87D3-220B519C3341}"/>
          </ac:grpSpMkLst>
        </pc:grpChg>
        <pc:grpChg chg="add del mod">
          <ac:chgData name="Jacob Fiola" userId="a2b02ec3274f9ae7" providerId="LiveId" clId="{FFA8E7A2-9A0D-47F1-ABCB-7F3E102B4B05}" dt="2020-05-04T23:32:58.084" v="13080" actId="165"/>
          <ac:grpSpMkLst>
            <pc:docMk/>
            <pc:sldMk cId="2676730102" sldId="269"/>
            <ac:grpSpMk id="23" creationId="{5EC09DD3-1A14-44FF-81D0-738EE67FAD71}"/>
          </ac:grpSpMkLst>
        </pc:grpChg>
        <pc:grpChg chg="mod topLvl">
          <ac:chgData name="Jacob Fiola" userId="a2b02ec3274f9ae7" providerId="LiveId" clId="{FFA8E7A2-9A0D-47F1-ABCB-7F3E102B4B05}" dt="2020-05-04T23:33:07.844" v="13082" actId="164"/>
          <ac:grpSpMkLst>
            <pc:docMk/>
            <pc:sldMk cId="2676730102" sldId="269"/>
            <ac:grpSpMk id="24" creationId="{C4E47917-29C2-46B9-816C-EB62E1C1FD35}"/>
          </ac:grpSpMkLst>
        </pc:grpChg>
        <pc:grpChg chg="add del mod">
          <ac:chgData name="Jacob Fiola" userId="a2b02ec3274f9ae7" providerId="LiveId" clId="{FFA8E7A2-9A0D-47F1-ABCB-7F3E102B4B05}" dt="2020-05-04T23:30:54.151" v="12995" actId="478"/>
          <ac:grpSpMkLst>
            <pc:docMk/>
            <pc:sldMk cId="2676730102" sldId="269"/>
            <ac:grpSpMk id="28" creationId="{33BD68DE-6B63-493D-85D9-2C921C14CDB3}"/>
          </ac:grpSpMkLst>
        </pc:grpChg>
        <pc:grpChg chg="add del mod topLvl">
          <ac:chgData name="Jacob Fiola" userId="a2b02ec3274f9ae7" providerId="LiveId" clId="{FFA8E7A2-9A0D-47F1-ABCB-7F3E102B4B05}" dt="2020-05-04T23:33:03.148" v="13081" actId="164"/>
          <ac:grpSpMkLst>
            <pc:docMk/>
            <pc:sldMk cId="2676730102" sldId="269"/>
            <ac:grpSpMk id="29" creationId="{EDE852ED-1974-433E-ACBB-66ADC1ACDB5F}"/>
          </ac:grpSpMkLst>
        </pc:grpChg>
        <pc:grpChg chg="add mod">
          <ac:chgData name="Jacob Fiola" userId="a2b02ec3274f9ae7" providerId="LiveId" clId="{FFA8E7A2-9A0D-47F1-ABCB-7F3E102B4B05}" dt="2020-05-04T23:33:03.148" v="13081" actId="164"/>
          <ac:grpSpMkLst>
            <pc:docMk/>
            <pc:sldMk cId="2676730102" sldId="269"/>
            <ac:grpSpMk id="33" creationId="{BA555B64-8A66-4443-8249-8E8B60673FC1}"/>
          </ac:grpSpMkLst>
        </pc:grpChg>
        <pc:grpChg chg="add mod">
          <ac:chgData name="Jacob Fiola" userId="a2b02ec3274f9ae7" providerId="LiveId" clId="{FFA8E7A2-9A0D-47F1-ABCB-7F3E102B4B05}" dt="2020-05-04T23:33:07.844" v="13082" actId="164"/>
          <ac:grpSpMkLst>
            <pc:docMk/>
            <pc:sldMk cId="2676730102" sldId="269"/>
            <ac:grpSpMk id="34" creationId="{CFAEBA4C-C411-4E7B-B66A-7D6D0900F206}"/>
          </ac:grpSpMkLst>
        </pc:grpChg>
        <pc:grpChg chg="add mod">
          <ac:chgData name="Jacob Fiola" userId="a2b02ec3274f9ae7" providerId="LiveId" clId="{FFA8E7A2-9A0D-47F1-ABCB-7F3E102B4B05}" dt="2020-05-04T23:33:12.175" v="13083" actId="164"/>
          <ac:grpSpMkLst>
            <pc:docMk/>
            <pc:sldMk cId="2676730102" sldId="269"/>
            <ac:grpSpMk id="35" creationId="{B5B9A565-583C-4435-BDE5-F661B11EDE59}"/>
          </ac:grpSpMkLst>
        </pc:grpChg>
        <pc:grpChg chg="add mod">
          <ac:chgData name="Jacob Fiola" userId="a2b02ec3274f9ae7" providerId="LiveId" clId="{FFA8E7A2-9A0D-47F1-ABCB-7F3E102B4B05}" dt="2020-05-04T23:33:16.371" v="13084" actId="164"/>
          <ac:grpSpMkLst>
            <pc:docMk/>
            <pc:sldMk cId="2676730102" sldId="269"/>
            <ac:grpSpMk id="36" creationId="{56B04A52-0C6B-46E7-8594-C3581F062950}"/>
          </ac:grpSpMkLst>
        </pc:grpChg>
        <pc:picChg chg="del">
          <ac:chgData name="Jacob Fiola" userId="a2b02ec3274f9ae7" providerId="LiveId" clId="{FFA8E7A2-9A0D-47F1-ABCB-7F3E102B4B05}" dt="2020-04-26T20:33:08.047" v="1158" actId="478"/>
          <ac:picMkLst>
            <pc:docMk/>
            <pc:sldMk cId="2676730102" sldId="269"/>
            <ac:picMk id="4" creationId="{0E45009C-20D1-426B-9855-6D6B74933773}"/>
          </ac:picMkLst>
        </pc:picChg>
        <pc:cxnChg chg="add mod topLvl">
          <ac:chgData name="Jacob Fiola" userId="a2b02ec3274f9ae7" providerId="LiveId" clId="{FFA8E7A2-9A0D-47F1-ABCB-7F3E102B4B05}" dt="2020-05-04T23:33:16.371" v="13084" actId="164"/>
          <ac:cxnSpMkLst>
            <pc:docMk/>
            <pc:sldMk cId="2676730102" sldId="269"/>
            <ac:cxnSpMk id="8" creationId="{E2AB7A8A-DA00-433F-9AA1-0D5977D738D6}"/>
          </ac:cxnSpMkLst>
        </pc:cxnChg>
        <pc:cxnChg chg="mod topLvl">
          <ac:chgData name="Jacob Fiola" userId="a2b02ec3274f9ae7" providerId="LiveId" clId="{FFA8E7A2-9A0D-47F1-ABCB-7F3E102B4B05}" dt="2020-05-04T23:33:12.175" v="13083" actId="164"/>
          <ac:cxnSpMkLst>
            <pc:docMk/>
            <pc:sldMk cId="2676730102" sldId="269"/>
            <ac:cxnSpMk id="15" creationId="{34F0C145-B4BC-4906-B6F6-5258F04CB5F2}"/>
          </ac:cxnSpMkLst>
        </pc:cxnChg>
        <pc:cxnChg chg="mod topLvl">
          <ac:chgData name="Jacob Fiola" userId="a2b02ec3274f9ae7" providerId="LiveId" clId="{FFA8E7A2-9A0D-47F1-ABCB-7F3E102B4B05}" dt="2020-05-04T23:33:07.844" v="13082" actId="164"/>
          <ac:cxnSpMkLst>
            <pc:docMk/>
            <pc:sldMk cId="2676730102" sldId="269"/>
            <ac:cxnSpMk id="20" creationId="{1A610688-5109-415B-B851-405C05F69A2E}"/>
          </ac:cxnSpMkLst>
        </pc:cxnChg>
        <pc:cxnChg chg="mod topLvl">
          <ac:chgData name="Jacob Fiola" userId="a2b02ec3274f9ae7" providerId="LiveId" clId="{FFA8E7A2-9A0D-47F1-ABCB-7F3E102B4B05}" dt="2020-05-04T23:33:03.148" v="13081" actId="164"/>
          <ac:cxnSpMkLst>
            <pc:docMk/>
            <pc:sldMk cId="2676730102" sldId="269"/>
            <ac:cxnSpMk id="25" creationId="{C0D4E153-DD52-4BEA-AAEA-320A4A619C0F}"/>
          </ac:cxnSpMkLst>
        </pc:cxnChg>
        <pc:cxnChg chg="del mod topLvl">
          <ac:chgData name="Jacob Fiola" userId="a2b02ec3274f9ae7" providerId="LiveId" clId="{FFA8E7A2-9A0D-47F1-ABCB-7F3E102B4B05}" dt="2020-05-04T23:30:54.151" v="12995" actId="478"/>
          <ac:cxnSpMkLst>
            <pc:docMk/>
            <pc:sldMk cId="2676730102" sldId="269"/>
            <ac:cxnSpMk id="30" creationId="{1FA52CEC-28E6-41C7-A50F-44C19A412DA3}"/>
          </ac:cxnSpMkLst>
        </pc:cxnChg>
      </pc:sldChg>
      <pc:sldChg chg="addSp delSp modSp new mod modAnim">
        <pc:chgData name="Jacob Fiola" userId="a2b02ec3274f9ae7" providerId="LiveId" clId="{FFA8E7A2-9A0D-47F1-ABCB-7F3E102B4B05}" dt="2020-05-05T01:28:53.689" v="13179" actId="1076"/>
        <pc:sldMkLst>
          <pc:docMk/>
          <pc:sldMk cId="1399961905" sldId="270"/>
        </pc:sldMkLst>
        <pc:spChg chg="del">
          <ac:chgData name="Jacob Fiola" userId="a2b02ec3274f9ae7" providerId="LiveId" clId="{FFA8E7A2-9A0D-47F1-ABCB-7F3E102B4B05}" dt="2020-04-26T20:35:35.107" v="1166"/>
          <ac:spMkLst>
            <pc:docMk/>
            <pc:sldMk cId="1399961905" sldId="270"/>
            <ac:spMk id="2" creationId="{B1D3E62F-7465-4EBE-894D-96638A183A66}"/>
          </ac:spMkLst>
        </pc:spChg>
        <pc:spChg chg="mod">
          <ac:chgData name="Jacob Fiola" userId="a2b02ec3274f9ae7" providerId="LiveId" clId="{FFA8E7A2-9A0D-47F1-ABCB-7F3E102B4B05}" dt="2020-05-03T15:39:48.089" v="10512" actId="1076"/>
          <ac:spMkLst>
            <pc:docMk/>
            <pc:sldMk cId="1399961905" sldId="270"/>
            <ac:spMk id="3" creationId="{9758F7BD-1C73-497F-8C86-46455491A4E6}"/>
          </ac:spMkLst>
        </pc:spChg>
        <pc:spChg chg="add mod">
          <ac:chgData name="Jacob Fiola" userId="a2b02ec3274f9ae7" providerId="LiveId" clId="{FFA8E7A2-9A0D-47F1-ABCB-7F3E102B4B05}" dt="2020-05-05T01:28:53.689" v="13179" actId="1076"/>
          <ac:spMkLst>
            <pc:docMk/>
            <pc:sldMk cId="1399961905" sldId="270"/>
            <ac:spMk id="4" creationId="{570C4898-D15D-4B80-AA26-7786E6B32B99}"/>
          </ac:spMkLst>
        </pc:spChg>
        <pc:spChg chg="mod">
          <ac:chgData name="Jacob Fiola" userId="a2b02ec3274f9ae7" providerId="LiveId" clId="{FFA8E7A2-9A0D-47F1-ABCB-7F3E102B4B05}" dt="2020-05-03T15:28:59.800" v="10279" actId="1076"/>
          <ac:spMkLst>
            <pc:docMk/>
            <pc:sldMk cId="1399961905" sldId="270"/>
            <ac:spMk id="12" creationId="{C2100A55-012F-48AD-984A-83561DD06F13}"/>
          </ac:spMkLst>
        </pc:spChg>
        <pc:spChg chg="add mod">
          <ac:chgData name="Jacob Fiola" userId="a2b02ec3274f9ae7" providerId="LiveId" clId="{FFA8E7A2-9A0D-47F1-ABCB-7F3E102B4B05}" dt="2020-05-03T15:33:37.358" v="10339" actId="164"/>
          <ac:spMkLst>
            <pc:docMk/>
            <pc:sldMk cId="1399961905" sldId="270"/>
            <ac:spMk id="13" creationId="{57A612AB-5373-4FB3-8445-02F03AD9B62B}"/>
          </ac:spMkLst>
        </pc:spChg>
        <pc:spChg chg="add mod">
          <ac:chgData name="Jacob Fiola" userId="a2b02ec3274f9ae7" providerId="LiveId" clId="{FFA8E7A2-9A0D-47F1-ABCB-7F3E102B4B05}" dt="2020-05-03T15:33:37.358" v="10339" actId="164"/>
          <ac:spMkLst>
            <pc:docMk/>
            <pc:sldMk cId="1399961905" sldId="270"/>
            <ac:spMk id="16" creationId="{5D4342A4-999C-47B0-9C6E-8C7A38BAA852}"/>
          </ac:spMkLst>
        </pc:spChg>
        <pc:spChg chg="add mod">
          <ac:chgData name="Jacob Fiola" userId="a2b02ec3274f9ae7" providerId="LiveId" clId="{FFA8E7A2-9A0D-47F1-ABCB-7F3E102B4B05}" dt="2020-05-03T15:33:37.358" v="10339" actId="164"/>
          <ac:spMkLst>
            <pc:docMk/>
            <pc:sldMk cId="1399961905" sldId="270"/>
            <ac:spMk id="17" creationId="{196B37AE-DA6F-466E-BA0E-CD5E16B7C3CD}"/>
          </ac:spMkLst>
        </pc:spChg>
        <pc:spChg chg="mod">
          <ac:chgData name="Jacob Fiola" userId="a2b02ec3274f9ae7" providerId="LiveId" clId="{FFA8E7A2-9A0D-47F1-ABCB-7F3E102B4B05}" dt="2020-05-03T15:35:14.885" v="10355" actId="20577"/>
          <ac:spMkLst>
            <pc:docMk/>
            <pc:sldMk cId="1399961905" sldId="270"/>
            <ac:spMk id="25" creationId="{6EA31ADF-C1B7-436C-A6B0-7F48D4F575DB}"/>
          </ac:spMkLst>
        </pc:spChg>
        <pc:spChg chg="add mod">
          <ac:chgData name="Jacob Fiola" userId="a2b02ec3274f9ae7" providerId="LiveId" clId="{FFA8E7A2-9A0D-47F1-ABCB-7F3E102B4B05}" dt="2020-05-03T15:41:02.447" v="10556" actId="404"/>
          <ac:spMkLst>
            <pc:docMk/>
            <pc:sldMk cId="1399961905" sldId="270"/>
            <ac:spMk id="31" creationId="{63D7EF3D-31D0-4B37-8BDB-D2A34E4B9D87}"/>
          </ac:spMkLst>
        </pc:spChg>
        <pc:spChg chg="add mod">
          <ac:chgData name="Jacob Fiola" userId="a2b02ec3274f9ae7" providerId="LiveId" clId="{FFA8E7A2-9A0D-47F1-ABCB-7F3E102B4B05}" dt="2020-05-03T15:40:35.279" v="10546" actId="1076"/>
          <ac:spMkLst>
            <pc:docMk/>
            <pc:sldMk cId="1399961905" sldId="270"/>
            <ac:spMk id="36" creationId="{3463409B-98F1-400F-B912-2ADD265B0091}"/>
          </ac:spMkLst>
        </pc:spChg>
        <pc:grpChg chg="add mod">
          <ac:chgData name="Jacob Fiola" userId="a2b02ec3274f9ae7" providerId="LiveId" clId="{FFA8E7A2-9A0D-47F1-ABCB-7F3E102B4B05}" dt="2020-05-03T15:40:13.482" v="10540" actId="1076"/>
          <ac:grpSpMkLst>
            <pc:docMk/>
            <pc:sldMk cId="1399961905" sldId="270"/>
            <ac:grpSpMk id="5" creationId="{BEB9E3D1-175F-41FA-9BE6-064526D2941F}"/>
          </ac:grpSpMkLst>
        </pc:grpChg>
        <pc:grpChg chg="add mod">
          <ac:chgData name="Jacob Fiola" userId="a2b02ec3274f9ae7" providerId="LiveId" clId="{FFA8E7A2-9A0D-47F1-ABCB-7F3E102B4B05}" dt="2020-05-03T15:40:13.482" v="10540" actId="1076"/>
          <ac:grpSpMkLst>
            <pc:docMk/>
            <pc:sldMk cId="1399961905" sldId="270"/>
            <ac:grpSpMk id="15" creationId="{B437B604-1218-4E40-8A51-A16A00B46EE4}"/>
          </ac:grpSpMkLst>
        </pc:grpChg>
        <pc:grpChg chg="add mod">
          <ac:chgData name="Jacob Fiola" userId="a2b02ec3274f9ae7" providerId="LiveId" clId="{FFA8E7A2-9A0D-47F1-ABCB-7F3E102B4B05}" dt="2020-05-03T15:40:13.482" v="10540" actId="1076"/>
          <ac:grpSpMkLst>
            <pc:docMk/>
            <pc:sldMk cId="1399961905" sldId="270"/>
            <ac:grpSpMk id="18" creationId="{7AC27F42-8DEF-432C-B0ED-754F6B96F801}"/>
          </ac:grpSpMkLst>
        </pc:grpChg>
        <pc:grpChg chg="add del mod">
          <ac:chgData name="Jacob Fiola" userId="a2b02ec3274f9ae7" providerId="LiveId" clId="{FFA8E7A2-9A0D-47F1-ABCB-7F3E102B4B05}" dt="2020-05-03T15:37:49.516" v="10396" actId="164"/>
          <ac:grpSpMkLst>
            <pc:docMk/>
            <pc:sldMk cId="1399961905" sldId="270"/>
            <ac:grpSpMk id="19" creationId="{8E75B215-063A-4E76-95EF-38E849935B35}"/>
          </ac:grpSpMkLst>
        </pc:grpChg>
        <pc:grpChg chg="add mod">
          <ac:chgData name="Jacob Fiola" userId="a2b02ec3274f9ae7" providerId="LiveId" clId="{FFA8E7A2-9A0D-47F1-ABCB-7F3E102B4B05}" dt="2020-05-03T15:40:16.431" v="10542" actId="1076"/>
          <ac:grpSpMkLst>
            <pc:docMk/>
            <pc:sldMk cId="1399961905" sldId="270"/>
            <ac:grpSpMk id="35" creationId="{A68C27B3-4B29-4FD6-818D-3804915964D1}"/>
          </ac:grpSpMkLst>
        </pc:grpChg>
        <pc:picChg chg="del">
          <ac:chgData name="Jacob Fiola" userId="a2b02ec3274f9ae7" providerId="LiveId" clId="{FFA8E7A2-9A0D-47F1-ABCB-7F3E102B4B05}" dt="2020-05-03T15:29:53.989" v="10285" actId="478"/>
          <ac:picMkLst>
            <pc:docMk/>
            <pc:sldMk cId="1399961905" sldId="270"/>
            <ac:picMk id="8" creationId="{F9610B98-2C25-4688-AD65-A0DE85D09C21}"/>
          </ac:picMkLst>
        </pc:picChg>
        <pc:picChg chg="add del">
          <ac:chgData name="Jacob Fiola" userId="a2b02ec3274f9ae7" providerId="LiveId" clId="{FFA8E7A2-9A0D-47F1-ABCB-7F3E102B4B05}" dt="2020-05-03T15:29:46.688" v="10281"/>
          <ac:picMkLst>
            <pc:docMk/>
            <pc:sldMk cId="1399961905" sldId="270"/>
            <ac:picMk id="1026" creationId="{733483A5-B751-4E21-B480-B2C6518D4442}"/>
          </ac:picMkLst>
        </pc:picChg>
        <pc:picChg chg="add mod">
          <ac:chgData name="Jacob Fiola" userId="a2b02ec3274f9ae7" providerId="LiveId" clId="{FFA8E7A2-9A0D-47F1-ABCB-7F3E102B4B05}" dt="2020-05-03T15:34:47.365" v="10350" actId="171"/>
          <ac:picMkLst>
            <pc:docMk/>
            <pc:sldMk cId="1399961905" sldId="270"/>
            <ac:picMk id="1028" creationId="{8CF3F710-95EC-4B3F-AD0F-70AB39690207}"/>
          </ac:picMkLst>
        </pc:picChg>
        <pc:cxnChg chg="del mod ord">
          <ac:chgData name="Jacob Fiola" userId="a2b02ec3274f9ae7" providerId="LiveId" clId="{FFA8E7A2-9A0D-47F1-ABCB-7F3E102B4B05}" dt="2020-05-04T16:36:33.100" v="12787" actId="478"/>
          <ac:cxnSpMkLst>
            <pc:docMk/>
            <pc:sldMk cId="1399961905" sldId="270"/>
            <ac:cxnSpMk id="6" creationId="{9E187ABF-E4FF-41FB-9243-855A66AFA6A5}"/>
          </ac:cxnSpMkLst>
        </pc:cxnChg>
        <pc:cxnChg chg="del mod ord">
          <ac:chgData name="Jacob Fiola" userId="a2b02ec3274f9ae7" providerId="LiveId" clId="{FFA8E7A2-9A0D-47F1-ABCB-7F3E102B4B05}" dt="2020-05-04T16:36:32.096" v="12786" actId="478"/>
          <ac:cxnSpMkLst>
            <pc:docMk/>
            <pc:sldMk cId="1399961905" sldId="270"/>
            <ac:cxnSpMk id="7" creationId="{9DA032A7-EA31-47A1-9CFA-10A8EFED4125}"/>
          </ac:cxnSpMkLst>
        </pc:cxnChg>
        <pc:cxnChg chg="mod">
          <ac:chgData name="Jacob Fiola" userId="a2b02ec3274f9ae7" providerId="LiveId" clId="{FFA8E7A2-9A0D-47F1-ABCB-7F3E102B4B05}" dt="2020-05-03T15:30:14.647" v="10294" actId="14100"/>
          <ac:cxnSpMkLst>
            <pc:docMk/>
            <pc:sldMk cId="1399961905" sldId="270"/>
            <ac:cxnSpMk id="10" creationId="{D3CE437D-4E5E-4E8C-842C-81BC9E6A05B7}"/>
          </ac:cxnSpMkLst>
        </pc:cxnChg>
        <pc:cxnChg chg="del mod">
          <ac:chgData name="Jacob Fiola" userId="a2b02ec3274f9ae7" providerId="LiveId" clId="{FFA8E7A2-9A0D-47F1-ABCB-7F3E102B4B05}" dt="2020-05-04T16:36:30.915" v="12785" actId="478"/>
          <ac:cxnSpMkLst>
            <pc:docMk/>
            <pc:sldMk cId="1399961905" sldId="270"/>
            <ac:cxnSpMk id="20" creationId="{77A087A7-DD68-431E-A1FF-B2179477977D}"/>
          </ac:cxnSpMkLst>
        </pc:cxnChg>
        <pc:cxnChg chg="del mod">
          <ac:chgData name="Jacob Fiola" userId="a2b02ec3274f9ae7" providerId="LiveId" clId="{FFA8E7A2-9A0D-47F1-ABCB-7F3E102B4B05}" dt="2020-05-04T16:36:29.660" v="12784" actId="478"/>
          <ac:cxnSpMkLst>
            <pc:docMk/>
            <pc:sldMk cId="1399961905" sldId="270"/>
            <ac:cxnSpMk id="21" creationId="{B1024E96-BB96-441C-9777-F79935E260F2}"/>
          </ac:cxnSpMkLst>
        </pc:cxnChg>
        <pc:cxnChg chg="mod">
          <ac:chgData name="Jacob Fiola" userId="a2b02ec3274f9ae7" providerId="LiveId" clId="{FFA8E7A2-9A0D-47F1-ABCB-7F3E102B4B05}" dt="2020-05-03T15:36:44.874" v="10367" actId="14100"/>
          <ac:cxnSpMkLst>
            <pc:docMk/>
            <pc:sldMk cId="1399961905" sldId="270"/>
            <ac:cxnSpMk id="23" creationId="{971C486B-161A-4F03-9FD3-7E44FC1F7B0D}"/>
          </ac:cxnSpMkLst>
        </pc:cxnChg>
        <pc:cxnChg chg="del mod">
          <ac:chgData name="Jacob Fiola" userId="a2b02ec3274f9ae7" providerId="LiveId" clId="{FFA8E7A2-9A0D-47F1-ABCB-7F3E102B4B05}" dt="2020-05-03T15:35:26.985" v="10358" actId="478"/>
          <ac:cxnSpMkLst>
            <pc:docMk/>
            <pc:sldMk cId="1399961905" sldId="270"/>
            <ac:cxnSpMk id="24" creationId="{7513BF8D-A18C-4499-AA86-0A3B6C4BE733}"/>
          </ac:cxnSpMkLst>
        </pc:cxnChg>
        <pc:cxnChg chg="add mod">
          <ac:chgData name="Jacob Fiola" userId="a2b02ec3274f9ae7" providerId="LiveId" clId="{FFA8E7A2-9A0D-47F1-ABCB-7F3E102B4B05}" dt="2020-05-03T15:37:49.516" v="10396" actId="164"/>
          <ac:cxnSpMkLst>
            <pc:docMk/>
            <pc:sldMk cId="1399961905" sldId="270"/>
            <ac:cxnSpMk id="34" creationId="{39CCB5B3-E1C9-43BF-BD4A-C16BEC9C40C7}"/>
          </ac:cxnSpMkLst>
        </pc:cxnChg>
      </pc:sldChg>
      <pc:sldChg chg="addSp delSp modSp new mod modAnim">
        <pc:chgData name="Jacob Fiola" userId="a2b02ec3274f9ae7" providerId="LiveId" clId="{FFA8E7A2-9A0D-47F1-ABCB-7F3E102B4B05}" dt="2020-05-05T01:27:26.727" v="13158" actId="1076"/>
        <pc:sldMkLst>
          <pc:docMk/>
          <pc:sldMk cId="3085286548" sldId="271"/>
        </pc:sldMkLst>
        <pc:spChg chg="del">
          <ac:chgData name="Jacob Fiola" userId="a2b02ec3274f9ae7" providerId="LiveId" clId="{FFA8E7A2-9A0D-47F1-ABCB-7F3E102B4B05}" dt="2020-04-27T00:51:33.896" v="2069"/>
          <ac:spMkLst>
            <pc:docMk/>
            <pc:sldMk cId="3085286548" sldId="271"/>
            <ac:spMk id="2" creationId="{AA68FE2E-F0DB-422A-BAEE-BBB14AF58E5A}"/>
          </ac:spMkLst>
        </pc:spChg>
        <pc:spChg chg="mod">
          <ac:chgData name="Jacob Fiola" userId="a2b02ec3274f9ae7" providerId="LiveId" clId="{FFA8E7A2-9A0D-47F1-ABCB-7F3E102B4B05}" dt="2020-05-04T16:39:18.734" v="12836" actId="20577"/>
          <ac:spMkLst>
            <pc:docMk/>
            <pc:sldMk cId="3085286548" sldId="271"/>
            <ac:spMk id="3" creationId="{A2FABC73-A284-4F74-A350-AB6B6D86B03E}"/>
          </ac:spMkLst>
        </pc:spChg>
        <pc:spChg chg="add mod">
          <ac:chgData name="Jacob Fiola" userId="a2b02ec3274f9ae7" providerId="LiveId" clId="{FFA8E7A2-9A0D-47F1-ABCB-7F3E102B4B05}" dt="2020-05-05T01:27:26.727" v="13158" actId="1076"/>
          <ac:spMkLst>
            <pc:docMk/>
            <pc:sldMk cId="3085286548" sldId="271"/>
            <ac:spMk id="4" creationId="{E6F91285-E0BF-4DEC-8532-7B76908BE3A3}"/>
          </ac:spMkLst>
        </pc:spChg>
        <pc:spChg chg="mod">
          <ac:chgData name="Jacob Fiola" userId="a2b02ec3274f9ae7" providerId="LiveId" clId="{FFA8E7A2-9A0D-47F1-ABCB-7F3E102B4B05}" dt="2020-05-03T15:42:48.793" v="10618" actId="20577"/>
          <ac:spMkLst>
            <pc:docMk/>
            <pc:sldMk cId="3085286548" sldId="271"/>
            <ac:spMk id="7" creationId="{B20BC16F-78A8-4D7F-ABE2-7F49D8DB9C3E}"/>
          </ac:spMkLst>
        </pc:spChg>
        <pc:spChg chg="mod">
          <ac:chgData name="Jacob Fiola" userId="a2b02ec3274f9ae7" providerId="LiveId" clId="{FFA8E7A2-9A0D-47F1-ABCB-7F3E102B4B05}" dt="2020-05-03T15:42:53.988" v="10632" actId="20577"/>
          <ac:spMkLst>
            <pc:docMk/>
            <pc:sldMk cId="3085286548" sldId="271"/>
            <ac:spMk id="13" creationId="{E2FF632C-380B-475F-A58F-AB60436B94CB}"/>
          </ac:spMkLst>
        </pc:spChg>
        <pc:spChg chg="mod">
          <ac:chgData name="Jacob Fiola" userId="a2b02ec3274f9ae7" providerId="LiveId" clId="{FFA8E7A2-9A0D-47F1-ABCB-7F3E102B4B05}" dt="2020-05-03T15:42:57.592" v="10634" actId="20577"/>
          <ac:spMkLst>
            <pc:docMk/>
            <pc:sldMk cId="3085286548" sldId="271"/>
            <ac:spMk id="16" creationId="{83E33984-A309-4895-8BA0-C19FC8C6E0D8}"/>
          </ac:spMkLst>
        </pc:spChg>
        <pc:spChg chg="mod">
          <ac:chgData name="Jacob Fiola" userId="a2b02ec3274f9ae7" providerId="LiveId" clId="{FFA8E7A2-9A0D-47F1-ABCB-7F3E102B4B05}" dt="2020-05-03T15:44:41.628" v="10673" actId="20577"/>
          <ac:spMkLst>
            <pc:docMk/>
            <pc:sldMk cId="3085286548" sldId="271"/>
            <ac:spMk id="26" creationId="{D34DDA1B-AF8F-4A35-9740-2BBDC7B06986}"/>
          </ac:spMkLst>
        </pc:spChg>
        <pc:spChg chg="mod">
          <ac:chgData name="Jacob Fiola" userId="a2b02ec3274f9ae7" providerId="LiveId" clId="{FFA8E7A2-9A0D-47F1-ABCB-7F3E102B4B05}" dt="2020-05-03T15:45:09.623" v="10699" actId="1076"/>
          <ac:spMkLst>
            <pc:docMk/>
            <pc:sldMk cId="3085286548" sldId="271"/>
            <ac:spMk id="32" creationId="{C013ED04-5D88-4DC4-867D-7A2249AC0FF1}"/>
          </ac:spMkLst>
        </pc:spChg>
        <pc:grpChg chg="add mod">
          <ac:chgData name="Jacob Fiola" userId="a2b02ec3274f9ae7" providerId="LiveId" clId="{FFA8E7A2-9A0D-47F1-ABCB-7F3E102B4B05}" dt="2020-05-03T15:45:19.885" v="10700" actId="164"/>
          <ac:grpSpMkLst>
            <pc:docMk/>
            <pc:sldMk cId="3085286548" sldId="271"/>
            <ac:grpSpMk id="5" creationId="{02078DA2-1329-4B12-B592-6341F9283798}"/>
          </ac:grpSpMkLst>
        </pc:grpChg>
        <pc:grpChg chg="add mod">
          <ac:chgData name="Jacob Fiola" userId="a2b02ec3274f9ae7" providerId="LiveId" clId="{FFA8E7A2-9A0D-47F1-ABCB-7F3E102B4B05}" dt="2020-05-03T15:45:19.885" v="10700" actId="164"/>
          <ac:grpSpMkLst>
            <pc:docMk/>
            <pc:sldMk cId="3085286548" sldId="271"/>
            <ac:grpSpMk id="14" creationId="{A07A8077-DDB4-46E0-9D56-2CE5B2FB3BE1}"/>
          </ac:grpSpMkLst>
        </pc:grpChg>
        <pc:grpChg chg="mod">
          <ac:chgData name="Jacob Fiola" userId="a2b02ec3274f9ae7" providerId="LiveId" clId="{FFA8E7A2-9A0D-47F1-ABCB-7F3E102B4B05}" dt="2020-05-03T15:42:30.483" v="10607"/>
          <ac:grpSpMkLst>
            <pc:docMk/>
            <pc:sldMk cId="3085286548" sldId="271"/>
            <ac:grpSpMk id="15" creationId="{AF5B0C2A-9DD0-4FE5-9C6C-16A73BCD6438}"/>
          </ac:grpSpMkLst>
        </pc:grpChg>
        <pc:grpChg chg="add mod">
          <ac:chgData name="Jacob Fiola" userId="a2b02ec3274f9ae7" providerId="LiveId" clId="{FFA8E7A2-9A0D-47F1-ABCB-7F3E102B4B05}" dt="2020-05-03T15:45:19.885" v="10700" actId="164"/>
          <ac:grpSpMkLst>
            <pc:docMk/>
            <pc:sldMk cId="3085286548" sldId="271"/>
            <ac:grpSpMk id="24" creationId="{FB65BC72-D7EB-43CD-BBE9-E66390DD661A}"/>
          </ac:grpSpMkLst>
        </pc:grpChg>
        <pc:grpChg chg="mod">
          <ac:chgData name="Jacob Fiola" userId="a2b02ec3274f9ae7" providerId="LiveId" clId="{FFA8E7A2-9A0D-47F1-ABCB-7F3E102B4B05}" dt="2020-05-03T15:45:03.607" v="10690" actId="20577"/>
          <ac:grpSpMkLst>
            <pc:docMk/>
            <pc:sldMk cId="3085286548" sldId="271"/>
            <ac:grpSpMk id="25" creationId="{263D068A-507A-41B0-B97B-BB842A04EEE4}"/>
          </ac:grpSpMkLst>
        </pc:grpChg>
        <pc:grpChg chg="add mod">
          <ac:chgData name="Jacob Fiola" userId="a2b02ec3274f9ae7" providerId="LiveId" clId="{FFA8E7A2-9A0D-47F1-ABCB-7F3E102B4B05}" dt="2020-05-04T16:38:37.249" v="12829" actId="1076"/>
          <ac:grpSpMkLst>
            <pc:docMk/>
            <pc:sldMk cId="3085286548" sldId="271"/>
            <ac:grpSpMk id="35" creationId="{227E85C8-3285-4B5F-A87A-86B58C6E21BE}"/>
          </ac:grpSpMkLst>
        </pc:grpChg>
        <pc:cxnChg chg="del">
          <ac:chgData name="Jacob Fiola" userId="a2b02ec3274f9ae7" providerId="LiveId" clId="{FFA8E7A2-9A0D-47F1-ABCB-7F3E102B4B05}" dt="2020-05-04T16:36:42.513" v="12789" actId="478"/>
          <ac:cxnSpMkLst>
            <pc:docMk/>
            <pc:sldMk cId="3085286548" sldId="271"/>
            <ac:cxnSpMk id="9" creationId="{ECE32DCA-E36D-49FD-9C3F-4808731850BE}"/>
          </ac:cxnSpMkLst>
        </pc:cxnChg>
        <pc:cxnChg chg="del">
          <ac:chgData name="Jacob Fiola" userId="a2b02ec3274f9ae7" providerId="LiveId" clId="{FFA8E7A2-9A0D-47F1-ABCB-7F3E102B4B05}" dt="2020-05-04T16:36:41.440" v="12788" actId="478"/>
          <ac:cxnSpMkLst>
            <pc:docMk/>
            <pc:sldMk cId="3085286548" sldId="271"/>
            <ac:cxnSpMk id="10" creationId="{4D8C576E-95D4-4FA7-8E83-70396115CDE7}"/>
          </ac:cxnSpMkLst>
        </pc:cxnChg>
        <pc:cxnChg chg="del">
          <ac:chgData name="Jacob Fiola" userId="a2b02ec3274f9ae7" providerId="LiveId" clId="{FFA8E7A2-9A0D-47F1-ABCB-7F3E102B4B05}" dt="2020-05-04T16:36:45.541" v="12791" actId="478"/>
          <ac:cxnSpMkLst>
            <pc:docMk/>
            <pc:sldMk cId="3085286548" sldId="271"/>
            <ac:cxnSpMk id="18" creationId="{BC14497F-A93C-4602-99A0-55A6BC1FB945}"/>
          </ac:cxnSpMkLst>
        </pc:cxnChg>
        <pc:cxnChg chg="del">
          <ac:chgData name="Jacob Fiola" userId="a2b02ec3274f9ae7" providerId="LiveId" clId="{FFA8E7A2-9A0D-47F1-ABCB-7F3E102B4B05}" dt="2020-05-04T16:36:44.422" v="12790" actId="478"/>
          <ac:cxnSpMkLst>
            <pc:docMk/>
            <pc:sldMk cId="3085286548" sldId="271"/>
            <ac:cxnSpMk id="19" creationId="{243D1628-5257-4388-9E0D-37B71A1AD92A}"/>
          </ac:cxnSpMkLst>
        </pc:cxnChg>
        <pc:cxnChg chg="add mod">
          <ac:chgData name="Jacob Fiola" userId="a2b02ec3274f9ae7" providerId="LiveId" clId="{FFA8E7A2-9A0D-47F1-ABCB-7F3E102B4B05}" dt="2020-05-03T15:45:19.885" v="10700" actId="164"/>
          <ac:cxnSpMkLst>
            <pc:docMk/>
            <pc:sldMk cId="3085286548" sldId="271"/>
            <ac:cxnSpMk id="23" creationId="{009A11AB-1FD3-4E12-9B0D-022908147CA5}"/>
          </ac:cxnSpMkLst>
        </pc:cxnChg>
        <pc:cxnChg chg="mod">
          <ac:chgData name="Jacob Fiola" userId="a2b02ec3274f9ae7" providerId="LiveId" clId="{FFA8E7A2-9A0D-47F1-ABCB-7F3E102B4B05}" dt="2020-05-04T16:39:01.542" v="12835" actId="14100"/>
          <ac:cxnSpMkLst>
            <pc:docMk/>
            <pc:sldMk cId="3085286548" sldId="271"/>
            <ac:cxnSpMk id="28" creationId="{B6B2659E-B380-415F-ABC4-766E31021F67}"/>
          </ac:cxnSpMkLst>
        </pc:cxnChg>
        <pc:cxnChg chg="del">
          <ac:chgData name="Jacob Fiola" userId="a2b02ec3274f9ae7" providerId="LiveId" clId="{FFA8E7A2-9A0D-47F1-ABCB-7F3E102B4B05}" dt="2020-05-04T16:36:47.749" v="12792" actId="478"/>
          <ac:cxnSpMkLst>
            <pc:docMk/>
            <pc:sldMk cId="3085286548" sldId="271"/>
            <ac:cxnSpMk id="29" creationId="{BE8A9015-EC1A-42A0-9286-D30552534974}"/>
          </ac:cxnSpMkLst>
        </pc:cxnChg>
        <pc:cxnChg chg="del">
          <ac:chgData name="Jacob Fiola" userId="a2b02ec3274f9ae7" providerId="LiveId" clId="{FFA8E7A2-9A0D-47F1-ABCB-7F3E102B4B05}" dt="2020-05-04T16:36:49.929" v="12793" actId="478"/>
          <ac:cxnSpMkLst>
            <pc:docMk/>
            <pc:sldMk cId="3085286548" sldId="271"/>
            <ac:cxnSpMk id="31" creationId="{64F5CE7E-751E-427F-A958-6C0F235C8AC3}"/>
          </ac:cxnSpMkLst>
        </pc:cxnChg>
        <pc:cxnChg chg="add mod">
          <ac:chgData name="Jacob Fiola" userId="a2b02ec3274f9ae7" providerId="LiveId" clId="{FFA8E7A2-9A0D-47F1-ABCB-7F3E102B4B05}" dt="2020-05-03T15:45:19.885" v="10700" actId="164"/>
          <ac:cxnSpMkLst>
            <pc:docMk/>
            <pc:sldMk cId="3085286548" sldId="271"/>
            <ac:cxnSpMk id="33" creationId="{033A9805-E314-41C8-A884-59E3C667DD0E}"/>
          </ac:cxnSpMkLst>
        </pc:cxnChg>
        <pc:cxnChg chg="add mod">
          <ac:chgData name="Jacob Fiola" userId="a2b02ec3274f9ae7" providerId="LiveId" clId="{FFA8E7A2-9A0D-47F1-ABCB-7F3E102B4B05}" dt="2020-05-03T15:45:19.885" v="10700" actId="164"/>
          <ac:cxnSpMkLst>
            <pc:docMk/>
            <pc:sldMk cId="3085286548" sldId="271"/>
            <ac:cxnSpMk id="34" creationId="{3F7A13A6-5A69-4093-97ED-B4C44225278F}"/>
          </ac:cxnSpMkLst>
        </pc:cxnChg>
      </pc:sldChg>
      <pc:sldChg chg="addSp delSp modSp new mod modAnim">
        <pc:chgData name="Jacob Fiola" userId="a2b02ec3274f9ae7" providerId="LiveId" clId="{FFA8E7A2-9A0D-47F1-ABCB-7F3E102B4B05}" dt="2020-05-05T18:28:59.124" v="13219" actId="20577"/>
        <pc:sldMkLst>
          <pc:docMk/>
          <pc:sldMk cId="2974321776" sldId="272"/>
        </pc:sldMkLst>
        <pc:spChg chg="del">
          <ac:chgData name="Jacob Fiola" userId="a2b02ec3274f9ae7" providerId="LiveId" clId="{FFA8E7A2-9A0D-47F1-ABCB-7F3E102B4B05}" dt="2020-04-27T00:59:52.922" v="2788"/>
          <ac:spMkLst>
            <pc:docMk/>
            <pc:sldMk cId="2974321776" sldId="272"/>
            <ac:spMk id="2" creationId="{353282EC-7D6A-43EA-BFB4-2C6AF37ED911}"/>
          </ac:spMkLst>
        </pc:spChg>
        <pc:spChg chg="mod">
          <ac:chgData name="Jacob Fiola" userId="a2b02ec3274f9ae7" providerId="LiveId" clId="{FFA8E7A2-9A0D-47F1-ABCB-7F3E102B4B05}" dt="2020-05-03T17:59:35.782" v="12250" actId="20577"/>
          <ac:spMkLst>
            <pc:docMk/>
            <pc:sldMk cId="2974321776" sldId="272"/>
            <ac:spMk id="3" creationId="{F86CAF8F-5E39-4105-89AE-20E3260F3B1B}"/>
          </ac:spMkLst>
        </pc:spChg>
        <pc:spChg chg="add mod">
          <ac:chgData name="Jacob Fiola" userId="a2b02ec3274f9ae7" providerId="LiveId" clId="{FFA8E7A2-9A0D-47F1-ABCB-7F3E102B4B05}" dt="2020-05-05T18:28:59.124" v="13219" actId="20577"/>
          <ac:spMkLst>
            <pc:docMk/>
            <pc:sldMk cId="2974321776" sldId="272"/>
            <ac:spMk id="4" creationId="{C6B3EAE4-01C8-4F7E-B45E-9F3671123604}"/>
          </ac:spMkLst>
        </pc:spChg>
        <pc:spChg chg="add del mod">
          <ac:chgData name="Jacob Fiola" userId="a2b02ec3274f9ae7" providerId="LiveId" clId="{FFA8E7A2-9A0D-47F1-ABCB-7F3E102B4B05}" dt="2020-04-27T01:00:34.153" v="2889"/>
          <ac:spMkLst>
            <pc:docMk/>
            <pc:sldMk cId="2974321776" sldId="272"/>
            <ac:spMk id="5" creationId="{CB1BC9CA-35B5-4267-9F69-68DA02A4DFEF}"/>
          </ac:spMkLst>
        </pc:spChg>
        <pc:spChg chg="mod">
          <ac:chgData name="Jacob Fiola" userId="a2b02ec3274f9ae7" providerId="LiveId" clId="{FFA8E7A2-9A0D-47F1-ABCB-7F3E102B4B05}" dt="2020-05-03T17:27:56.238" v="10941" actId="20577"/>
          <ac:spMkLst>
            <pc:docMk/>
            <pc:sldMk cId="2974321776" sldId="272"/>
            <ac:spMk id="9" creationId="{407D3865-FCD0-4CED-BF0E-111FF9D1958B}"/>
          </ac:spMkLst>
        </pc:spChg>
        <pc:spChg chg="mod">
          <ac:chgData name="Jacob Fiola" userId="a2b02ec3274f9ae7" providerId="LiveId" clId="{FFA8E7A2-9A0D-47F1-ABCB-7F3E102B4B05}" dt="2020-05-03T17:29:29.771" v="10982" actId="20577"/>
          <ac:spMkLst>
            <pc:docMk/>
            <pc:sldMk cId="2974321776" sldId="272"/>
            <ac:spMk id="10" creationId="{A6A2731F-662C-48A4-A865-AEEA2A3F99E8}"/>
          </ac:spMkLst>
        </pc:spChg>
        <pc:spChg chg="mod">
          <ac:chgData name="Jacob Fiola" userId="a2b02ec3274f9ae7" providerId="LiveId" clId="{FFA8E7A2-9A0D-47F1-ABCB-7F3E102B4B05}" dt="2020-05-03T17:28:03.790" v="10945" actId="20577"/>
          <ac:spMkLst>
            <pc:docMk/>
            <pc:sldMk cId="2974321776" sldId="272"/>
            <ac:spMk id="11" creationId="{B34443B6-B35A-4FB7-8222-DC4B30EC74A0}"/>
          </ac:spMkLst>
        </pc:spChg>
        <pc:spChg chg="mod">
          <ac:chgData name="Jacob Fiola" userId="a2b02ec3274f9ae7" providerId="LiveId" clId="{FFA8E7A2-9A0D-47F1-ABCB-7F3E102B4B05}" dt="2020-05-03T17:26:31.039" v="10868" actId="20577"/>
          <ac:spMkLst>
            <pc:docMk/>
            <pc:sldMk cId="2974321776" sldId="272"/>
            <ac:spMk id="17" creationId="{B2B2BD8F-ACEF-49E4-B8B4-1972CEEC9D0D}"/>
          </ac:spMkLst>
        </pc:spChg>
        <pc:spChg chg="mod">
          <ac:chgData name="Jacob Fiola" userId="a2b02ec3274f9ae7" providerId="LiveId" clId="{FFA8E7A2-9A0D-47F1-ABCB-7F3E102B4B05}" dt="2020-05-03T17:28:59.479" v="10971" actId="1076"/>
          <ac:spMkLst>
            <pc:docMk/>
            <pc:sldMk cId="2974321776" sldId="272"/>
            <ac:spMk id="22" creationId="{9AD9D7D9-D6AC-4D8C-BF5D-8CE54CCE8D68}"/>
          </ac:spMkLst>
        </pc:spChg>
        <pc:spChg chg="mod">
          <ac:chgData name="Jacob Fiola" userId="a2b02ec3274f9ae7" providerId="LiveId" clId="{FFA8E7A2-9A0D-47F1-ABCB-7F3E102B4B05}" dt="2020-05-03T17:29:36.271" v="10989" actId="404"/>
          <ac:spMkLst>
            <pc:docMk/>
            <pc:sldMk cId="2974321776" sldId="272"/>
            <ac:spMk id="23" creationId="{A85B251D-7470-40A5-B351-D91379B7DF63}"/>
          </ac:spMkLst>
        </pc:spChg>
        <pc:spChg chg="mod">
          <ac:chgData name="Jacob Fiola" userId="a2b02ec3274f9ae7" providerId="LiveId" clId="{FFA8E7A2-9A0D-47F1-ABCB-7F3E102B4B05}" dt="2020-05-03T17:29:02.666" v="10972" actId="1076"/>
          <ac:spMkLst>
            <pc:docMk/>
            <pc:sldMk cId="2974321776" sldId="272"/>
            <ac:spMk id="24" creationId="{669642E6-52F1-4CDE-AAE4-7BC6127BE904}"/>
          </ac:spMkLst>
        </pc:spChg>
        <pc:spChg chg="mod">
          <ac:chgData name="Jacob Fiola" userId="a2b02ec3274f9ae7" providerId="LiveId" clId="{FFA8E7A2-9A0D-47F1-ABCB-7F3E102B4B05}" dt="2020-05-03T17:28:17.862" v="10959" actId="20577"/>
          <ac:spMkLst>
            <pc:docMk/>
            <pc:sldMk cId="2974321776" sldId="272"/>
            <ac:spMk id="30" creationId="{884AF312-7CEE-4FD8-AFD9-8E7DC4532503}"/>
          </ac:spMkLst>
        </pc:spChg>
        <pc:spChg chg="mod">
          <ac:chgData name="Jacob Fiola" userId="a2b02ec3274f9ae7" providerId="LiveId" clId="{FFA8E7A2-9A0D-47F1-ABCB-7F3E102B4B05}" dt="2020-05-03T17:29:10.243" v="10974" actId="20577"/>
          <ac:spMkLst>
            <pc:docMk/>
            <pc:sldMk cId="2974321776" sldId="272"/>
            <ac:spMk id="35" creationId="{B0CAF90A-72FD-497D-9803-2F7C0179DC96}"/>
          </ac:spMkLst>
        </pc:spChg>
        <pc:spChg chg="mod">
          <ac:chgData name="Jacob Fiola" userId="a2b02ec3274f9ae7" providerId="LiveId" clId="{FFA8E7A2-9A0D-47F1-ABCB-7F3E102B4B05}" dt="2020-05-03T17:30:05.734" v="11001" actId="1076"/>
          <ac:spMkLst>
            <pc:docMk/>
            <pc:sldMk cId="2974321776" sldId="272"/>
            <ac:spMk id="36" creationId="{86274278-B349-44FB-8EAC-41CCAD587088}"/>
          </ac:spMkLst>
        </pc:spChg>
        <pc:spChg chg="mod">
          <ac:chgData name="Jacob Fiola" userId="a2b02ec3274f9ae7" providerId="LiveId" clId="{FFA8E7A2-9A0D-47F1-ABCB-7F3E102B4B05}" dt="2020-05-03T17:29:55.202" v="11000" actId="1076"/>
          <ac:spMkLst>
            <pc:docMk/>
            <pc:sldMk cId="2974321776" sldId="272"/>
            <ac:spMk id="37" creationId="{AD9DDF76-5FA2-4BBB-AB88-D61B8EA24769}"/>
          </ac:spMkLst>
        </pc:spChg>
        <pc:spChg chg="mod">
          <ac:chgData name="Jacob Fiola" userId="a2b02ec3274f9ae7" providerId="LiveId" clId="{FFA8E7A2-9A0D-47F1-ABCB-7F3E102B4B05}" dt="2020-05-03T17:27:35.528" v="10935" actId="20577"/>
          <ac:spMkLst>
            <pc:docMk/>
            <pc:sldMk cId="2974321776" sldId="272"/>
            <ac:spMk id="43" creationId="{753F6DC1-206B-4C3D-A2A9-3ED74959E97C}"/>
          </ac:spMkLst>
        </pc:spChg>
        <pc:grpChg chg="add mod">
          <ac:chgData name="Jacob Fiola" userId="a2b02ec3274f9ae7" providerId="LiveId" clId="{FFA8E7A2-9A0D-47F1-ABCB-7F3E102B4B05}" dt="2020-05-03T17:59:39.466" v="12251" actId="1076"/>
          <ac:grpSpMkLst>
            <pc:docMk/>
            <pc:sldMk cId="2974321776" sldId="272"/>
            <ac:grpSpMk id="5" creationId="{1328DAF7-6760-4BF8-8464-6EC2404F34CD}"/>
          </ac:grpSpMkLst>
        </pc:grpChg>
        <pc:grpChg chg="mod">
          <ac:chgData name="Jacob Fiola" userId="a2b02ec3274f9ae7" providerId="LiveId" clId="{FFA8E7A2-9A0D-47F1-ABCB-7F3E102B4B05}" dt="2020-05-03T17:59:39.466" v="12251" actId="1076"/>
          <ac:grpSpMkLst>
            <pc:docMk/>
            <pc:sldMk cId="2974321776" sldId="272"/>
            <ac:grpSpMk id="7" creationId="{E202AE51-C472-4479-9C40-0763870C7DB0}"/>
          </ac:grpSpMkLst>
        </pc:grpChg>
        <pc:grpChg chg="mod">
          <ac:chgData name="Jacob Fiola" userId="a2b02ec3274f9ae7" providerId="LiveId" clId="{FFA8E7A2-9A0D-47F1-ABCB-7F3E102B4B05}" dt="2020-05-03T17:59:39.466" v="12251" actId="1076"/>
          <ac:grpSpMkLst>
            <pc:docMk/>
            <pc:sldMk cId="2974321776" sldId="272"/>
            <ac:grpSpMk id="8" creationId="{B56D0527-4BBF-49A0-B05D-75BCC5B2F2EB}"/>
          </ac:grpSpMkLst>
        </pc:grpChg>
        <pc:grpChg chg="add mod">
          <ac:chgData name="Jacob Fiola" userId="a2b02ec3274f9ae7" providerId="LiveId" clId="{FFA8E7A2-9A0D-47F1-ABCB-7F3E102B4B05}" dt="2020-05-03T17:59:39.466" v="12251" actId="1076"/>
          <ac:grpSpMkLst>
            <pc:docMk/>
            <pc:sldMk cId="2974321776" sldId="272"/>
            <ac:grpSpMk id="18" creationId="{47CA5275-A64E-4CEC-8C13-A2CFFC75D618}"/>
          </ac:grpSpMkLst>
        </pc:grpChg>
        <pc:grpChg chg="mod">
          <ac:chgData name="Jacob Fiola" userId="a2b02ec3274f9ae7" providerId="LiveId" clId="{FFA8E7A2-9A0D-47F1-ABCB-7F3E102B4B05}" dt="2020-05-03T17:59:39.466" v="12251" actId="1076"/>
          <ac:grpSpMkLst>
            <pc:docMk/>
            <pc:sldMk cId="2974321776" sldId="272"/>
            <ac:grpSpMk id="20" creationId="{A11EAE3B-2593-461F-9F94-1B30AE57AFFD}"/>
          </ac:grpSpMkLst>
        </pc:grpChg>
        <pc:grpChg chg="mod">
          <ac:chgData name="Jacob Fiola" userId="a2b02ec3274f9ae7" providerId="LiveId" clId="{FFA8E7A2-9A0D-47F1-ABCB-7F3E102B4B05}" dt="2020-05-03T17:59:39.466" v="12251" actId="1076"/>
          <ac:grpSpMkLst>
            <pc:docMk/>
            <pc:sldMk cId="2974321776" sldId="272"/>
            <ac:grpSpMk id="21" creationId="{762B5B2A-9AA4-4C41-A7A7-F46B983FA821}"/>
          </ac:grpSpMkLst>
        </pc:grpChg>
        <pc:grpChg chg="add mod">
          <ac:chgData name="Jacob Fiola" userId="a2b02ec3274f9ae7" providerId="LiveId" clId="{FFA8E7A2-9A0D-47F1-ABCB-7F3E102B4B05}" dt="2020-05-03T17:59:39.466" v="12251" actId="1076"/>
          <ac:grpSpMkLst>
            <pc:docMk/>
            <pc:sldMk cId="2974321776" sldId="272"/>
            <ac:grpSpMk id="31" creationId="{8FE3DC03-991A-47AE-98BD-A0ACF1215073}"/>
          </ac:grpSpMkLst>
        </pc:grpChg>
        <pc:grpChg chg="mod">
          <ac:chgData name="Jacob Fiola" userId="a2b02ec3274f9ae7" providerId="LiveId" clId="{FFA8E7A2-9A0D-47F1-ABCB-7F3E102B4B05}" dt="2020-05-03T17:59:39.466" v="12251" actId="1076"/>
          <ac:grpSpMkLst>
            <pc:docMk/>
            <pc:sldMk cId="2974321776" sldId="272"/>
            <ac:grpSpMk id="33" creationId="{3DA980B2-5BFB-44A3-9B78-BA7C5C533A1B}"/>
          </ac:grpSpMkLst>
        </pc:grpChg>
        <pc:grpChg chg="mod">
          <ac:chgData name="Jacob Fiola" userId="a2b02ec3274f9ae7" providerId="LiveId" clId="{FFA8E7A2-9A0D-47F1-ABCB-7F3E102B4B05}" dt="2020-05-03T17:59:39.466" v="12251" actId="1076"/>
          <ac:grpSpMkLst>
            <pc:docMk/>
            <pc:sldMk cId="2974321776" sldId="272"/>
            <ac:grpSpMk id="34" creationId="{95ACC41B-D69F-4DCF-B503-8C57E28BD044}"/>
          </ac:grpSpMkLst>
        </pc:grpChg>
        <pc:grpChg chg="add mod">
          <ac:chgData name="Jacob Fiola" userId="a2b02ec3274f9ae7" providerId="LiveId" clId="{FFA8E7A2-9A0D-47F1-ABCB-7F3E102B4B05}" dt="2020-05-03T17:59:39.466" v="12251" actId="1076"/>
          <ac:grpSpMkLst>
            <pc:docMk/>
            <pc:sldMk cId="2974321776" sldId="272"/>
            <ac:grpSpMk id="47" creationId="{777F5C81-A667-4B59-84C5-FC0C63216054}"/>
          </ac:grpSpMkLst>
        </pc:grpChg>
        <pc:cxnChg chg="del">
          <ac:chgData name="Jacob Fiola" userId="a2b02ec3274f9ae7" providerId="LiveId" clId="{FFA8E7A2-9A0D-47F1-ABCB-7F3E102B4B05}" dt="2020-05-05T01:24:29.747" v="13137" actId="478"/>
          <ac:cxnSpMkLst>
            <pc:docMk/>
            <pc:sldMk cId="2974321776" sldId="272"/>
            <ac:cxnSpMk id="12" creationId="{C3FD0812-46B3-4957-ABEF-63F293EFC3FB}"/>
          </ac:cxnSpMkLst>
        </pc:cxnChg>
        <pc:cxnChg chg="del">
          <ac:chgData name="Jacob Fiola" userId="a2b02ec3274f9ae7" providerId="LiveId" clId="{FFA8E7A2-9A0D-47F1-ABCB-7F3E102B4B05}" dt="2020-05-05T01:24:27.142" v="13136" actId="478"/>
          <ac:cxnSpMkLst>
            <pc:docMk/>
            <pc:sldMk cId="2974321776" sldId="272"/>
            <ac:cxnSpMk id="13" creationId="{6F0BD567-F7AF-4676-9E41-68659E3D0E50}"/>
          </ac:cxnSpMkLst>
        </pc:cxnChg>
        <pc:cxnChg chg="del">
          <ac:chgData name="Jacob Fiola" userId="a2b02ec3274f9ae7" providerId="LiveId" clId="{FFA8E7A2-9A0D-47F1-ABCB-7F3E102B4B05}" dt="2020-05-05T01:24:34.308" v="13139" actId="478"/>
          <ac:cxnSpMkLst>
            <pc:docMk/>
            <pc:sldMk cId="2974321776" sldId="272"/>
            <ac:cxnSpMk id="25" creationId="{231F7A94-F7B7-4968-AC4C-DC98EFD78DE7}"/>
          </ac:cxnSpMkLst>
        </pc:cxnChg>
        <pc:cxnChg chg="del">
          <ac:chgData name="Jacob Fiola" userId="a2b02ec3274f9ae7" providerId="LiveId" clId="{FFA8E7A2-9A0D-47F1-ABCB-7F3E102B4B05}" dt="2020-05-05T01:24:31.654" v="13138" actId="478"/>
          <ac:cxnSpMkLst>
            <pc:docMk/>
            <pc:sldMk cId="2974321776" sldId="272"/>
            <ac:cxnSpMk id="26" creationId="{492DE4C5-D7CC-4875-88C3-6D798FE51679}"/>
          </ac:cxnSpMkLst>
        </pc:cxnChg>
        <pc:cxnChg chg="del">
          <ac:chgData name="Jacob Fiola" userId="a2b02ec3274f9ae7" providerId="LiveId" clId="{FFA8E7A2-9A0D-47F1-ABCB-7F3E102B4B05}" dt="2020-05-05T01:24:37.244" v="13141" actId="478"/>
          <ac:cxnSpMkLst>
            <pc:docMk/>
            <pc:sldMk cId="2974321776" sldId="272"/>
            <ac:cxnSpMk id="38" creationId="{5D0A7522-D55B-48AB-B0C8-4A90ADDD7FE6}"/>
          </ac:cxnSpMkLst>
        </pc:cxnChg>
        <pc:cxnChg chg="del">
          <ac:chgData name="Jacob Fiola" userId="a2b02ec3274f9ae7" providerId="LiveId" clId="{FFA8E7A2-9A0D-47F1-ABCB-7F3E102B4B05}" dt="2020-05-05T01:24:35.774" v="13140" actId="478"/>
          <ac:cxnSpMkLst>
            <pc:docMk/>
            <pc:sldMk cId="2974321776" sldId="272"/>
            <ac:cxnSpMk id="39" creationId="{E50DB85B-63CB-4FB4-A06B-A0C53522E1B8}"/>
          </ac:cxnSpMkLst>
        </pc:cxnChg>
        <pc:cxnChg chg="add mod">
          <ac:chgData name="Jacob Fiola" userId="a2b02ec3274f9ae7" providerId="LiveId" clId="{FFA8E7A2-9A0D-47F1-ABCB-7F3E102B4B05}" dt="2020-05-03T17:59:22.749" v="12243" actId="164"/>
          <ac:cxnSpMkLst>
            <pc:docMk/>
            <pc:sldMk cId="2974321776" sldId="272"/>
            <ac:cxnSpMk id="44" creationId="{71459833-56C5-47EC-9937-69EAE7E02AD6}"/>
          </ac:cxnSpMkLst>
        </pc:cxnChg>
        <pc:cxnChg chg="add mod">
          <ac:chgData name="Jacob Fiola" userId="a2b02ec3274f9ae7" providerId="LiveId" clId="{FFA8E7A2-9A0D-47F1-ABCB-7F3E102B4B05}" dt="2020-05-03T17:59:22.749" v="12243" actId="164"/>
          <ac:cxnSpMkLst>
            <pc:docMk/>
            <pc:sldMk cId="2974321776" sldId="272"/>
            <ac:cxnSpMk id="45" creationId="{27CF0E88-2C40-4E8A-9FEF-CDF8D30F2C55}"/>
          </ac:cxnSpMkLst>
        </pc:cxnChg>
        <pc:cxnChg chg="add mod">
          <ac:chgData name="Jacob Fiola" userId="a2b02ec3274f9ae7" providerId="LiveId" clId="{FFA8E7A2-9A0D-47F1-ABCB-7F3E102B4B05}" dt="2020-05-03T17:59:22.749" v="12243" actId="164"/>
          <ac:cxnSpMkLst>
            <pc:docMk/>
            <pc:sldMk cId="2974321776" sldId="272"/>
            <ac:cxnSpMk id="46" creationId="{7EFDE712-0FE9-4F5C-B37A-762F72A63D8D}"/>
          </ac:cxnSpMkLst>
        </pc:cxnChg>
      </pc:sldChg>
      <pc:sldChg chg="addSp delSp modSp new mod modAnim">
        <pc:chgData name="Jacob Fiola" userId="a2b02ec3274f9ae7" providerId="LiveId" clId="{FFA8E7A2-9A0D-47F1-ABCB-7F3E102B4B05}" dt="2020-05-05T01:27:13.059" v="13154" actId="1076"/>
        <pc:sldMkLst>
          <pc:docMk/>
          <pc:sldMk cId="473865968" sldId="273"/>
        </pc:sldMkLst>
        <pc:spChg chg="del">
          <ac:chgData name="Jacob Fiola" userId="a2b02ec3274f9ae7" providerId="LiveId" clId="{FFA8E7A2-9A0D-47F1-ABCB-7F3E102B4B05}" dt="2020-04-27T01:09:05.931" v="3645"/>
          <ac:spMkLst>
            <pc:docMk/>
            <pc:sldMk cId="473865968" sldId="273"/>
            <ac:spMk id="2" creationId="{51C88400-7A8F-44D2-90AF-BD1C67536073}"/>
          </ac:spMkLst>
        </pc:spChg>
        <pc:spChg chg="add mod">
          <ac:chgData name="Jacob Fiola" userId="a2b02ec3274f9ae7" providerId="LiveId" clId="{FFA8E7A2-9A0D-47F1-ABCB-7F3E102B4B05}" dt="2020-05-05T01:26:49.469" v="13148" actId="1076"/>
          <ac:spMkLst>
            <pc:docMk/>
            <pc:sldMk cId="473865968" sldId="273"/>
            <ac:spMk id="2" creationId="{79F9E329-74D8-40B1-B5E7-4B71DB2C3B7C}"/>
          </ac:spMkLst>
        </pc:spChg>
        <pc:spChg chg="mod">
          <ac:chgData name="Jacob Fiola" userId="a2b02ec3274f9ae7" providerId="LiveId" clId="{FFA8E7A2-9A0D-47F1-ABCB-7F3E102B4B05}" dt="2020-05-04T18:41:59.742" v="12956" actId="1076"/>
          <ac:spMkLst>
            <pc:docMk/>
            <pc:sldMk cId="473865968" sldId="273"/>
            <ac:spMk id="3" creationId="{0C7DED28-B1A6-45D2-8C5A-61A993459C8D}"/>
          </ac:spMkLst>
        </pc:spChg>
        <pc:spChg chg="add mod">
          <ac:chgData name="Jacob Fiola" userId="a2b02ec3274f9ae7" providerId="LiveId" clId="{FFA8E7A2-9A0D-47F1-ABCB-7F3E102B4B05}" dt="2020-05-05T01:27:13.059" v="13154" actId="1076"/>
          <ac:spMkLst>
            <pc:docMk/>
            <pc:sldMk cId="473865968" sldId="273"/>
            <ac:spMk id="4" creationId="{2EE9DBA0-8787-4C36-9D42-7434D2BF881C}"/>
          </ac:spMkLst>
        </pc:spChg>
        <pc:spChg chg="add mod">
          <ac:chgData name="Jacob Fiola" userId="a2b02ec3274f9ae7" providerId="LiveId" clId="{FFA8E7A2-9A0D-47F1-ABCB-7F3E102B4B05}" dt="2020-05-05T01:27:00.662" v="13151" actId="1076"/>
          <ac:spMkLst>
            <pc:docMk/>
            <pc:sldMk cId="473865968" sldId="273"/>
            <ac:spMk id="7" creationId="{DDB8C95D-CB25-41ED-9A05-B859700A7EA5}"/>
          </ac:spMkLst>
        </pc:spChg>
        <pc:grpChg chg="add mod">
          <ac:chgData name="Jacob Fiola" userId="a2b02ec3274f9ae7" providerId="LiveId" clId="{FFA8E7A2-9A0D-47F1-ABCB-7F3E102B4B05}" dt="2020-05-05T01:26:46.944" v="13147" actId="14100"/>
          <ac:grpSpMkLst>
            <pc:docMk/>
            <pc:sldMk cId="473865968" sldId="273"/>
            <ac:grpSpMk id="10" creationId="{4B75C7EF-DEE3-42C0-B35E-F8C95417BD3E}"/>
          </ac:grpSpMkLst>
        </pc:grpChg>
        <pc:grpChg chg="add mod">
          <ac:chgData name="Jacob Fiola" userId="a2b02ec3274f9ae7" providerId="LiveId" clId="{FFA8E7A2-9A0D-47F1-ABCB-7F3E102B4B05}" dt="2020-05-05T01:26:55.008" v="13150" actId="1076"/>
          <ac:grpSpMkLst>
            <pc:docMk/>
            <pc:sldMk cId="473865968" sldId="273"/>
            <ac:grpSpMk id="12" creationId="{01229FF1-2679-464A-BCF8-B7F36AD9672E}"/>
          </ac:grpSpMkLst>
        </pc:grpChg>
        <pc:picChg chg="add mod">
          <ac:chgData name="Jacob Fiola" userId="a2b02ec3274f9ae7" providerId="LiveId" clId="{FFA8E7A2-9A0D-47F1-ABCB-7F3E102B4B05}" dt="2020-05-03T17:41:00.618" v="11488" actId="164"/>
          <ac:picMkLst>
            <pc:docMk/>
            <pc:sldMk cId="473865968" sldId="273"/>
            <ac:picMk id="5" creationId="{13E918C7-8995-4514-9BF0-014AFE68F19C}"/>
          </ac:picMkLst>
        </pc:picChg>
        <pc:picChg chg="add mod">
          <ac:chgData name="Jacob Fiola" userId="a2b02ec3274f9ae7" providerId="LiveId" clId="{FFA8E7A2-9A0D-47F1-ABCB-7F3E102B4B05}" dt="2020-05-05T01:26:46.944" v="13147" actId="14100"/>
          <ac:picMkLst>
            <pc:docMk/>
            <pc:sldMk cId="473865968" sldId="273"/>
            <ac:picMk id="2050" creationId="{E44F0771-99D5-4835-B59C-7AE89AA7B718}"/>
          </ac:picMkLst>
        </pc:picChg>
        <pc:cxnChg chg="add mod">
          <ac:chgData name="Jacob Fiola" userId="a2b02ec3274f9ae7" providerId="LiveId" clId="{FFA8E7A2-9A0D-47F1-ABCB-7F3E102B4B05}" dt="2020-05-05T01:26:46.944" v="13147" actId="14100"/>
          <ac:cxnSpMkLst>
            <pc:docMk/>
            <pc:sldMk cId="473865968" sldId="273"/>
            <ac:cxnSpMk id="8" creationId="{6B7C22CC-017F-43DC-8CA5-0311409BFE1A}"/>
          </ac:cxnSpMkLst>
        </pc:cxnChg>
        <pc:cxnChg chg="add mod">
          <ac:chgData name="Jacob Fiola" userId="a2b02ec3274f9ae7" providerId="LiveId" clId="{FFA8E7A2-9A0D-47F1-ABCB-7F3E102B4B05}" dt="2020-05-03T17:41:00.618" v="11488" actId="164"/>
          <ac:cxnSpMkLst>
            <pc:docMk/>
            <pc:sldMk cId="473865968" sldId="273"/>
            <ac:cxnSpMk id="11" creationId="{0C66C9A7-DB53-43AE-BBEC-13C4C695DE2F}"/>
          </ac:cxnSpMkLst>
        </pc:cxnChg>
      </pc:sldChg>
      <pc:sldChg chg="addSp delSp modSp new mod modAnim">
        <pc:chgData name="Jacob Fiola" userId="a2b02ec3274f9ae7" providerId="LiveId" clId="{FFA8E7A2-9A0D-47F1-ABCB-7F3E102B4B05}" dt="2020-05-05T01:27:08.943" v="13153" actId="1076"/>
        <pc:sldMkLst>
          <pc:docMk/>
          <pc:sldMk cId="844417206" sldId="274"/>
        </pc:sldMkLst>
        <pc:spChg chg="del">
          <ac:chgData name="Jacob Fiola" userId="a2b02ec3274f9ae7" providerId="LiveId" clId="{FFA8E7A2-9A0D-47F1-ABCB-7F3E102B4B05}" dt="2020-04-27T01:12:23.878" v="4049"/>
          <ac:spMkLst>
            <pc:docMk/>
            <pc:sldMk cId="844417206" sldId="274"/>
            <ac:spMk id="2" creationId="{32245B8E-AA93-483C-986C-01EE708A052A}"/>
          </ac:spMkLst>
        </pc:spChg>
        <pc:spChg chg="mod">
          <ac:chgData name="Jacob Fiola" userId="a2b02ec3274f9ae7" providerId="LiveId" clId="{FFA8E7A2-9A0D-47F1-ABCB-7F3E102B4B05}" dt="2020-05-03T17:41:43.999" v="11531" actId="20577"/>
          <ac:spMkLst>
            <pc:docMk/>
            <pc:sldMk cId="844417206" sldId="274"/>
            <ac:spMk id="3" creationId="{CBED44F0-9B85-4D2D-9C2A-29B5729567CB}"/>
          </ac:spMkLst>
        </pc:spChg>
        <pc:spChg chg="add mod">
          <ac:chgData name="Jacob Fiola" userId="a2b02ec3274f9ae7" providerId="LiveId" clId="{FFA8E7A2-9A0D-47F1-ABCB-7F3E102B4B05}" dt="2020-05-05T01:27:08.943" v="13153" actId="1076"/>
          <ac:spMkLst>
            <pc:docMk/>
            <pc:sldMk cId="844417206" sldId="274"/>
            <ac:spMk id="4" creationId="{0A2695D0-34BE-43C3-AC98-2660D7B68EC9}"/>
          </ac:spMkLst>
        </pc:spChg>
        <pc:picChg chg="add mod">
          <ac:chgData name="Jacob Fiola" userId="a2b02ec3274f9ae7" providerId="LiveId" clId="{FFA8E7A2-9A0D-47F1-ABCB-7F3E102B4B05}" dt="2020-04-27T01:15:29.371" v="4281" actId="1076"/>
          <ac:picMkLst>
            <pc:docMk/>
            <pc:sldMk cId="844417206" sldId="274"/>
            <ac:picMk id="5" creationId="{C81137D5-EA66-43D3-BBBF-F192BBF1B159}"/>
          </ac:picMkLst>
        </pc:picChg>
      </pc:sldChg>
      <pc:sldChg chg="addSp modSp new mod modAnim">
        <pc:chgData name="Jacob Fiola" userId="a2b02ec3274f9ae7" providerId="LiveId" clId="{FFA8E7A2-9A0D-47F1-ABCB-7F3E102B4B05}" dt="2020-05-05T01:25:34.291" v="13144" actId="1076"/>
        <pc:sldMkLst>
          <pc:docMk/>
          <pc:sldMk cId="3373418357" sldId="275"/>
        </pc:sldMkLst>
        <pc:spChg chg="mod">
          <ac:chgData name="Jacob Fiola" userId="a2b02ec3274f9ae7" providerId="LiveId" clId="{FFA8E7A2-9A0D-47F1-ABCB-7F3E102B4B05}" dt="2020-05-04T16:44:56.094" v="12878" actId="1076"/>
          <ac:spMkLst>
            <pc:docMk/>
            <pc:sldMk cId="3373418357" sldId="275"/>
            <ac:spMk id="2" creationId="{E253B2A2-E8B8-4124-801E-A2B7DE1DC012}"/>
          </ac:spMkLst>
        </pc:spChg>
        <pc:spChg chg="mod">
          <ac:chgData name="Jacob Fiola" userId="a2b02ec3274f9ae7" providerId="LiveId" clId="{FFA8E7A2-9A0D-47F1-ABCB-7F3E102B4B05}" dt="2020-05-04T16:44:58.379" v="12879" actId="1076"/>
          <ac:spMkLst>
            <pc:docMk/>
            <pc:sldMk cId="3373418357" sldId="275"/>
            <ac:spMk id="3" creationId="{987211BB-023F-43CA-963F-0E062FAADD21}"/>
          </ac:spMkLst>
        </pc:spChg>
        <pc:spChg chg="add mod">
          <ac:chgData name="Jacob Fiola" userId="a2b02ec3274f9ae7" providerId="LiveId" clId="{FFA8E7A2-9A0D-47F1-ABCB-7F3E102B4B05}" dt="2020-05-05T01:25:34.291" v="13144" actId="1076"/>
          <ac:spMkLst>
            <pc:docMk/>
            <pc:sldMk cId="3373418357" sldId="275"/>
            <ac:spMk id="14" creationId="{B99FBE48-5BDB-44A6-9F01-ED84808C3DC1}"/>
          </ac:spMkLst>
        </pc:spChg>
        <pc:spChg chg="add mod">
          <ac:chgData name="Jacob Fiola" userId="a2b02ec3274f9ae7" providerId="LiveId" clId="{FFA8E7A2-9A0D-47F1-ABCB-7F3E102B4B05}" dt="2020-05-05T01:25:34.291" v="13144" actId="1076"/>
          <ac:spMkLst>
            <pc:docMk/>
            <pc:sldMk cId="3373418357" sldId="275"/>
            <ac:spMk id="15" creationId="{A8A808DF-886B-4720-9A0A-6A3314D8CFCC}"/>
          </ac:spMkLst>
        </pc:spChg>
        <pc:spChg chg="add mod">
          <ac:chgData name="Jacob Fiola" userId="a2b02ec3274f9ae7" providerId="LiveId" clId="{FFA8E7A2-9A0D-47F1-ABCB-7F3E102B4B05}" dt="2020-05-05T01:25:34.291" v="13144" actId="1076"/>
          <ac:spMkLst>
            <pc:docMk/>
            <pc:sldMk cId="3373418357" sldId="275"/>
            <ac:spMk id="16" creationId="{1397CF54-CF43-4CB6-AADA-007680BF1D83}"/>
          </ac:spMkLst>
        </pc:spChg>
        <pc:spChg chg="add mod">
          <ac:chgData name="Jacob Fiola" userId="a2b02ec3274f9ae7" providerId="LiveId" clId="{FFA8E7A2-9A0D-47F1-ABCB-7F3E102B4B05}" dt="2020-05-05T01:25:34.291" v="13144" actId="1076"/>
          <ac:spMkLst>
            <pc:docMk/>
            <pc:sldMk cId="3373418357" sldId="275"/>
            <ac:spMk id="17" creationId="{951CFFCC-6BF8-42B2-BF05-F4C15DA6FBFB}"/>
          </ac:spMkLst>
        </pc:spChg>
        <pc:spChg chg="add mod">
          <ac:chgData name="Jacob Fiola" userId="a2b02ec3274f9ae7" providerId="LiveId" clId="{FFA8E7A2-9A0D-47F1-ABCB-7F3E102B4B05}" dt="2020-05-05T01:25:34.291" v="13144" actId="1076"/>
          <ac:spMkLst>
            <pc:docMk/>
            <pc:sldMk cId="3373418357" sldId="275"/>
            <ac:spMk id="18" creationId="{5E295D80-053E-424C-B012-2FD7E2E9EE1A}"/>
          </ac:spMkLst>
        </pc:spChg>
        <pc:picChg chg="add mod">
          <ac:chgData name="Jacob Fiola" userId="a2b02ec3274f9ae7" providerId="LiveId" clId="{FFA8E7A2-9A0D-47F1-ABCB-7F3E102B4B05}" dt="2020-05-05T01:25:34.291" v="13144" actId="1076"/>
          <ac:picMkLst>
            <pc:docMk/>
            <pc:sldMk cId="3373418357" sldId="275"/>
            <ac:picMk id="5" creationId="{675DE84B-9669-4F2A-860E-14295E46DE68}"/>
          </ac:picMkLst>
        </pc:picChg>
        <pc:picChg chg="add mod">
          <ac:chgData name="Jacob Fiola" userId="a2b02ec3274f9ae7" providerId="LiveId" clId="{FFA8E7A2-9A0D-47F1-ABCB-7F3E102B4B05}" dt="2020-05-05T01:25:34.291" v="13144" actId="1076"/>
          <ac:picMkLst>
            <pc:docMk/>
            <pc:sldMk cId="3373418357" sldId="275"/>
            <ac:picMk id="7" creationId="{D8666193-9528-4178-A9DB-EB8A037E6190}"/>
          </ac:picMkLst>
        </pc:picChg>
        <pc:picChg chg="add mod">
          <ac:chgData name="Jacob Fiola" userId="a2b02ec3274f9ae7" providerId="LiveId" clId="{FFA8E7A2-9A0D-47F1-ABCB-7F3E102B4B05}" dt="2020-05-05T01:25:34.291" v="13144" actId="1076"/>
          <ac:picMkLst>
            <pc:docMk/>
            <pc:sldMk cId="3373418357" sldId="275"/>
            <ac:picMk id="9" creationId="{4F5A2A4A-4A53-4CB2-8D42-A24DCA83485B}"/>
          </ac:picMkLst>
        </pc:picChg>
        <pc:picChg chg="add mod">
          <ac:chgData name="Jacob Fiola" userId="a2b02ec3274f9ae7" providerId="LiveId" clId="{FFA8E7A2-9A0D-47F1-ABCB-7F3E102B4B05}" dt="2020-05-05T01:25:34.291" v="13144" actId="1076"/>
          <ac:picMkLst>
            <pc:docMk/>
            <pc:sldMk cId="3373418357" sldId="275"/>
            <ac:picMk id="11" creationId="{2ABDA054-EF9F-452E-BE90-DD451A07957B}"/>
          </ac:picMkLst>
        </pc:picChg>
        <pc:picChg chg="add mod">
          <ac:chgData name="Jacob Fiola" userId="a2b02ec3274f9ae7" providerId="LiveId" clId="{FFA8E7A2-9A0D-47F1-ABCB-7F3E102B4B05}" dt="2020-05-05T01:25:34.291" v="13144" actId="1076"/>
          <ac:picMkLst>
            <pc:docMk/>
            <pc:sldMk cId="3373418357" sldId="275"/>
            <ac:picMk id="13" creationId="{ACD9A7AA-00AB-43BF-9C69-1C469D512C96}"/>
          </ac:picMkLst>
        </pc:picChg>
      </pc:sldChg>
      <pc:sldChg chg="addSp delSp modSp new mod">
        <pc:chgData name="Jacob Fiola" userId="a2b02ec3274f9ae7" providerId="LiveId" clId="{FFA8E7A2-9A0D-47F1-ABCB-7F3E102B4B05}" dt="2020-05-05T01:29:05.011" v="13181" actId="1076"/>
        <pc:sldMkLst>
          <pc:docMk/>
          <pc:sldMk cId="624417534" sldId="276"/>
        </pc:sldMkLst>
        <pc:spChg chg="del">
          <ac:chgData name="Jacob Fiola" userId="a2b02ec3274f9ae7" providerId="LiveId" clId="{FFA8E7A2-9A0D-47F1-ABCB-7F3E102B4B05}" dt="2020-04-27T01:19:30.122" v="4684"/>
          <ac:spMkLst>
            <pc:docMk/>
            <pc:sldMk cId="624417534" sldId="276"/>
            <ac:spMk id="2" creationId="{02F91E90-CA56-4A04-B473-5235E5E2C13D}"/>
          </ac:spMkLst>
        </pc:spChg>
        <pc:spChg chg="del">
          <ac:chgData name="Jacob Fiola" userId="a2b02ec3274f9ae7" providerId="LiveId" clId="{FFA8E7A2-9A0D-47F1-ABCB-7F3E102B4B05}" dt="2020-04-27T01:19:22.454" v="4682" actId="478"/>
          <ac:spMkLst>
            <pc:docMk/>
            <pc:sldMk cId="624417534" sldId="276"/>
            <ac:spMk id="3" creationId="{0FD52171-D3DD-45FB-902B-F9211A246DFA}"/>
          </ac:spMkLst>
        </pc:spChg>
        <pc:spChg chg="add mod">
          <ac:chgData name="Jacob Fiola" userId="a2b02ec3274f9ae7" providerId="LiveId" clId="{FFA8E7A2-9A0D-47F1-ABCB-7F3E102B4B05}" dt="2020-05-05T01:29:05.011" v="13181" actId="1076"/>
          <ac:spMkLst>
            <pc:docMk/>
            <pc:sldMk cId="624417534" sldId="276"/>
            <ac:spMk id="5" creationId="{0104704B-2B10-41C3-979A-33F8A84D9639}"/>
          </ac:spMkLst>
        </pc:spChg>
        <pc:picChg chg="add mod">
          <ac:chgData name="Jacob Fiola" userId="a2b02ec3274f9ae7" providerId="LiveId" clId="{FFA8E7A2-9A0D-47F1-ABCB-7F3E102B4B05}" dt="2020-04-27T01:20:03.802" v="4697" actId="1076"/>
          <ac:picMkLst>
            <pc:docMk/>
            <pc:sldMk cId="624417534" sldId="276"/>
            <ac:picMk id="4" creationId="{DCDAF3F9-8225-42A2-9CF2-6E8784C662F0}"/>
          </ac:picMkLst>
        </pc:picChg>
      </pc:sldChg>
      <pc:sldChg chg="addSp delSp modSp new mod">
        <pc:chgData name="Jacob Fiola" userId="a2b02ec3274f9ae7" providerId="LiveId" clId="{FFA8E7A2-9A0D-47F1-ABCB-7F3E102B4B05}" dt="2020-05-05T01:29:08.970" v="13182" actId="1076"/>
        <pc:sldMkLst>
          <pc:docMk/>
          <pc:sldMk cId="1104059500" sldId="277"/>
        </pc:sldMkLst>
        <pc:spChg chg="del">
          <ac:chgData name="Jacob Fiola" userId="a2b02ec3274f9ae7" providerId="LiveId" clId="{FFA8E7A2-9A0D-47F1-ABCB-7F3E102B4B05}" dt="2020-04-27T01:20:34.986" v="4698"/>
          <ac:spMkLst>
            <pc:docMk/>
            <pc:sldMk cId="1104059500" sldId="277"/>
            <ac:spMk id="2" creationId="{86D10F76-C1AF-4A43-AAE2-03A6B60B3841}"/>
          </ac:spMkLst>
        </pc:spChg>
        <pc:spChg chg="del">
          <ac:chgData name="Jacob Fiola" userId="a2b02ec3274f9ae7" providerId="LiveId" clId="{FFA8E7A2-9A0D-47F1-ABCB-7F3E102B4B05}" dt="2020-04-27T01:21:42.061" v="4724" actId="478"/>
          <ac:spMkLst>
            <pc:docMk/>
            <pc:sldMk cId="1104059500" sldId="277"/>
            <ac:spMk id="3" creationId="{EBA42F06-5E87-4756-89A2-DD73DBEAA085}"/>
          </ac:spMkLst>
        </pc:spChg>
        <pc:spChg chg="add del mod">
          <ac:chgData name="Jacob Fiola" userId="a2b02ec3274f9ae7" providerId="LiveId" clId="{FFA8E7A2-9A0D-47F1-ABCB-7F3E102B4B05}" dt="2020-04-27T01:22:50.350" v="4740" actId="478"/>
          <ac:spMkLst>
            <pc:docMk/>
            <pc:sldMk cId="1104059500" sldId="277"/>
            <ac:spMk id="4" creationId="{FA3B9A4F-3DB2-428E-81D9-140B702B1641}"/>
          </ac:spMkLst>
        </pc:spChg>
        <pc:spChg chg="add del mod">
          <ac:chgData name="Jacob Fiola" userId="a2b02ec3274f9ae7" providerId="LiveId" clId="{FFA8E7A2-9A0D-47F1-ABCB-7F3E102B4B05}" dt="2020-04-27T01:22:51.912" v="4741" actId="478"/>
          <ac:spMkLst>
            <pc:docMk/>
            <pc:sldMk cId="1104059500" sldId="277"/>
            <ac:spMk id="7" creationId="{39772292-0244-4179-8E76-68C075660798}"/>
          </ac:spMkLst>
        </pc:spChg>
        <pc:spChg chg="add mod">
          <ac:chgData name="Jacob Fiola" userId="a2b02ec3274f9ae7" providerId="LiveId" clId="{FFA8E7A2-9A0D-47F1-ABCB-7F3E102B4B05}" dt="2020-05-05T01:29:08.970" v="13182" actId="1076"/>
          <ac:spMkLst>
            <pc:docMk/>
            <pc:sldMk cId="1104059500" sldId="277"/>
            <ac:spMk id="8" creationId="{7A5FC853-4960-4CA7-9347-F9CCF8008251}"/>
          </ac:spMkLst>
        </pc:spChg>
        <pc:picChg chg="add mod">
          <ac:chgData name="Jacob Fiola" userId="a2b02ec3274f9ae7" providerId="LiveId" clId="{FFA8E7A2-9A0D-47F1-ABCB-7F3E102B4B05}" dt="2020-04-27T01:22:05.922" v="4729" actId="1076"/>
          <ac:picMkLst>
            <pc:docMk/>
            <pc:sldMk cId="1104059500" sldId="277"/>
            <ac:picMk id="5" creationId="{4DD34862-85A9-4AFC-A26B-D65F70671BBF}"/>
          </ac:picMkLst>
        </pc:picChg>
      </pc:sldChg>
      <pc:sldChg chg="addSp delSp modSp new mod">
        <pc:chgData name="Jacob Fiola" userId="a2b02ec3274f9ae7" providerId="LiveId" clId="{FFA8E7A2-9A0D-47F1-ABCB-7F3E102B4B05}" dt="2020-05-05T01:29:11.553" v="13183" actId="1076"/>
        <pc:sldMkLst>
          <pc:docMk/>
          <pc:sldMk cId="4234906716" sldId="278"/>
        </pc:sldMkLst>
        <pc:spChg chg="del">
          <ac:chgData name="Jacob Fiola" userId="a2b02ec3274f9ae7" providerId="LiveId" clId="{FFA8E7A2-9A0D-47F1-ABCB-7F3E102B4B05}" dt="2020-04-27T01:20:37.739" v="4699"/>
          <ac:spMkLst>
            <pc:docMk/>
            <pc:sldMk cId="4234906716" sldId="278"/>
            <ac:spMk id="2" creationId="{C1462992-DD61-44C6-AA61-4B2077E6F4BD}"/>
          </ac:spMkLst>
        </pc:spChg>
        <pc:spChg chg="del">
          <ac:chgData name="Jacob Fiola" userId="a2b02ec3274f9ae7" providerId="LiveId" clId="{FFA8E7A2-9A0D-47F1-ABCB-7F3E102B4B05}" dt="2020-04-27T01:22:20.927" v="4730"/>
          <ac:spMkLst>
            <pc:docMk/>
            <pc:sldMk cId="4234906716" sldId="278"/>
            <ac:spMk id="3" creationId="{0ADB4C59-0014-438D-9466-CA7918A223C7}"/>
          </ac:spMkLst>
        </pc:spChg>
        <pc:spChg chg="add del mod">
          <ac:chgData name="Jacob Fiola" userId="a2b02ec3274f9ae7" providerId="LiveId" clId="{FFA8E7A2-9A0D-47F1-ABCB-7F3E102B4B05}" dt="2020-04-27T01:22:53.779" v="4742" actId="478"/>
          <ac:spMkLst>
            <pc:docMk/>
            <pc:sldMk cId="4234906716" sldId="278"/>
            <ac:spMk id="4" creationId="{B1778353-E513-4E3F-96BF-70D24CF35C19}"/>
          </ac:spMkLst>
        </pc:spChg>
        <pc:spChg chg="add del mod">
          <ac:chgData name="Jacob Fiola" userId="a2b02ec3274f9ae7" providerId="LiveId" clId="{FFA8E7A2-9A0D-47F1-ABCB-7F3E102B4B05}" dt="2020-04-27T01:22:54.517" v="4743" actId="478"/>
          <ac:spMkLst>
            <pc:docMk/>
            <pc:sldMk cId="4234906716" sldId="278"/>
            <ac:spMk id="7" creationId="{3163D631-22B2-469C-B2E8-12D1B2AD3E7A}"/>
          </ac:spMkLst>
        </pc:spChg>
        <pc:spChg chg="add mod">
          <ac:chgData name="Jacob Fiola" userId="a2b02ec3274f9ae7" providerId="LiveId" clId="{FFA8E7A2-9A0D-47F1-ABCB-7F3E102B4B05}" dt="2020-05-05T01:29:11.553" v="13183" actId="1076"/>
          <ac:spMkLst>
            <pc:docMk/>
            <pc:sldMk cId="4234906716" sldId="278"/>
            <ac:spMk id="8" creationId="{B7F4E7DD-90DF-4AA7-83AE-F1B64D19323C}"/>
          </ac:spMkLst>
        </pc:spChg>
        <pc:picChg chg="add mod">
          <ac:chgData name="Jacob Fiola" userId="a2b02ec3274f9ae7" providerId="LiveId" clId="{FFA8E7A2-9A0D-47F1-ABCB-7F3E102B4B05}" dt="2020-04-27T01:23:10.304" v="4749" actId="1076"/>
          <ac:picMkLst>
            <pc:docMk/>
            <pc:sldMk cId="4234906716" sldId="278"/>
            <ac:picMk id="5" creationId="{4C701ED2-F94D-4059-A246-7B6CAE122FFC}"/>
          </ac:picMkLst>
        </pc:picChg>
      </pc:sldChg>
      <pc:sldChg chg="addSp delSp modSp new mod">
        <pc:chgData name="Jacob Fiola" userId="a2b02ec3274f9ae7" providerId="LiveId" clId="{FFA8E7A2-9A0D-47F1-ABCB-7F3E102B4B05}" dt="2020-05-05T01:29:15.393" v="13184" actId="1076"/>
        <pc:sldMkLst>
          <pc:docMk/>
          <pc:sldMk cId="1141813878" sldId="279"/>
        </pc:sldMkLst>
        <pc:spChg chg="del">
          <ac:chgData name="Jacob Fiola" userId="a2b02ec3274f9ae7" providerId="LiveId" clId="{FFA8E7A2-9A0D-47F1-ABCB-7F3E102B4B05}" dt="2020-04-27T01:20:41.426" v="4700"/>
          <ac:spMkLst>
            <pc:docMk/>
            <pc:sldMk cId="1141813878" sldId="279"/>
            <ac:spMk id="2" creationId="{431D0582-0A32-470F-A08C-55E97108C71A}"/>
          </ac:spMkLst>
        </pc:spChg>
        <pc:spChg chg="del">
          <ac:chgData name="Jacob Fiola" userId="a2b02ec3274f9ae7" providerId="LiveId" clId="{FFA8E7A2-9A0D-47F1-ABCB-7F3E102B4B05}" dt="2020-04-27T01:23:24.912" v="4750" actId="478"/>
          <ac:spMkLst>
            <pc:docMk/>
            <pc:sldMk cId="1141813878" sldId="279"/>
            <ac:spMk id="3" creationId="{D7CB1A6E-64C6-4178-B46A-0A2788D7347F}"/>
          </ac:spMkLst>
        </pc:spChg>
        <pc:spChg chg="add del mod">
          <ac:chgData name="Jacob Fiola" userId="a2b02ec3274f9ae7" providerId="LiveId" clId="{FFA8E7A2-9A0D-47F1-ABCB-7F3E102B4B05}" dt="2020-04-27T01:22:56.852" v="4744" actId="478"/>
          <ac:spMkLst>
            <pc:docMk/>
            <pc:sldMk cId="1141813878" sldId="279"/>
            <ac:spMk id="4" creationId="{A85472D9-8473-492F-8F4D-1E803C5632BB}"/>
          </ac:spMkLst>
        </pc:spChg>
        <pc:spChg chg="add del mod">
          <ac:chgData name="Jacob Fiola" userId="a2b02ec3274f9ae7" providerId="LiveId" clId="{FFA8E7A2-9A0D-47F1-ABCB-7F3E102B4B05}" dt="2020-04-27T01:22:57.463" v="4745" actId="478"/>
          <ac:spMkLst>
            <pc:docMk/>
            <pc:sldMk cId="1141813878" sldId="279"/>
            <ac:spMk id="6" creationId="{39328A06-90D0-4260-B74C-C2E814970DA1}"/>
          </ac:spMkLst>
        </pc:spChg>
        <pc:spChg chg="add mod">
          <ac:chgData name="Jacob Fiola" userId="a2b02ec3274f9ae7" providerId="LiveId" clId="{FFA8E7A2-9A0D-47F1-ABCB-7F3E102B4B05}" dt="2020-05-05T01:29:15.393" v="13184" actId="1076"/>
          <ac:spMkLst>
            <pc:docMk/>
            <pc:sldMk cId="1141813878" sldId="279"/>
            <ac:spMk id="7" creationId="{17F07128-2E54-4756-B7D3-9DCC7F75E0A9}"/>
          </ac:spMkLst>
        </pc:spChg>
        <pc:picChg chg="add mod">
          <ac:chgData name="Jacob Fiola" userId="a2b02ec3274f9ae7" providerId="LiveId" clId="{FFA8E7A2-9A0D-47F1-ABCB-7F3E102B4B05}" dt="2020-04-27T01:23:27.480" v="4752" actId="1076"/>
          <ac:picMkLst>
            <pc:docMk/>
            <pc:sldMk cId="1141813878" sldId="279"/>
            <ac:picMk id="8" creationId="{4C5E48AF-9265-4C96-B79C-41B1BDAC01E0}"/>
          </ac:picMkLst>
        </pc:picChg>
      </pc:sldChg>
      <pc:sldChg chg="addSp delSp modSp new mod">
        <pc:chgData name="Jacob Fiola" userId="a2b02ec3274f9ae7" providerId="LiveId" clId="{FFA8E7A2-9A0D-47F1-ABCB-7F3E102B4B05}" dt="2020-05-05T01:29:19.169" v="13185" actId="1076"/>
        <pc:sldMkLst>
          <pc:docMk/>
          <pc:sldMk cId="481234602" sldId="280"/>
        </pc:sldMkLst>
        <pc:spChg chg="del">
          <ac:chgData name="Jacob Fiola" userId="a2b02ec3274f9ae7" providerId="LiveId" clId="{FFA8E7A2-9A0D-47F1-ABCB-7F3E102B4B05}" dt="2020-04-27T01:23:52.782" v="4756" actId="478"/>
          <ac:spMkLst>
            <pc:docMk/>
            <pc:sldMk cId="481234602" sldId="280"/>
            <ac:spMk id="2" creationId="{1221C58E-6A16-483B-8B06-BB54CC3D3898}"/>
          </ac:spMkLst>
        </pc:spChg>
        <pc:spChg chg="del">
          <ac:chgData name="Jacob Fiola" userId="a2b02ec3274f9ae7" providerId="LiveId" clId="{FFA8E7A2-9A0D-47F1-ABCB-7F3E102B4B05}" dt="2020-04-27T01:23:48.230" v="4755" actId="478"/>
          <ac:spMkLst>
            <pc:docMk/>
            <pc:sldMk cId="481234602" sldId="280"/>
            <ac:spMk id="3" creationId="{DC2919E7-8115-4E34-9AFF-B5AEED07B8A8}"/>
          </ac:spMkLst>
        </pc:spChg>
        <pc:spChg chg="add mod">
          <ac:chgData name="Jacob Fiola" userId="a2b02ec3274f9ae7" providerId="LiveId" clId="{FFA8E7A2-9A0D-47F1-ABCB-7F3E102B4B05}" dt="2020-05-05T01:29:19.169" v="13185" actId="1076"/>
          <ac:spMkLst>
            <pc:docMk/>
            <pc:sldMk cId="481234602" sldId="280"/>
            <ac:spMk id="5" creationId="{016E19ED-B709-4AAF-860D-E56EEF9AED94}"/>
          </ac:spMkLst>
        </pc:spChg>
        <pc:picChg chg="add mod">
          <ac:chgData name="Jacob Fiola" userId="a2b02ec3274f9ae7" providerId="LiveId" clId="{FFA8E7A2-9A0D-47F1-ABCB-7F3E102B4B05}" dt="2020-04-27T01:23:58.773" v="4759" actId="1076"/>
          <ac:picMkLst>
            <pc:docMk/>
            <pc:sldMk cId="481234602" sldId="280"/>
            <ac:picMk id="4" creationId="{6AC3E324-C3C1-4E4C-8215-24A26CDF4920}"/>
          </ac:picMkLst>
        </pc:picChg>
      </pc:sldChg>
      <pc:sldChg chg="addSp delSp modSp new mod delAnim modAnim">
        <pc:chgData name="Jacob Fiola" userId="a2b02ec3274f9ae7" providerId="LiveId" clId="{FFA8E7A2-9A0D-47F1-ABCB-7F3E102B4B05}" dt="2020-05-05T01:29:23.531" v="13186" actId="1076"/>
        <pc:sldMkLst>
          <pc:docMk/>
          <pc:sldMk cId="310348401" sldId="281"/>
        </pc:sldMkLst>
        <pc:spChg chg="add mod">
          <ac:chgData name="Jacob Fiola" userId="a2b02ec3274f9ae7" providerId="LiveId" clId="{FFA8E7A2-9A0D-47F1-ABCB-7F3E102B4B05}" dt="2020-05-04T16:47:02.575" v="12887" actId="1076"/>
          <ac:spMkLst>
            <pc:docMk/>
            <pc:sldMk cId="310348401" sldId="281"/>
            <ac:spMk id="2" creationId="{3DF7EDF8-A08D-4F67-994F-B8C15347821F}"/>
          </ac:spMkLst>
        </pc:spChg>
        <pc:spChg chg="del">
          <ac:chgData name="Jacob Fiola" userId="a2b02ec3274f9ae7" providerId="LiveId" clId="{FFA8E7A2-9A0D-47F1-ABCB-7F3E102B4B05}" dt="2020-04-27T01:24:09.828" v="4761" actId="478"/>
          <ac:spMkLst>
            <pc:docMk/>
            <pc:sldMk cId="310348401" sldId="281"/>
            <ac:spMk id="2" creationId="{7ECEA3C3-D3C8-4B66-9BB7-76FB3EF0EA3C}"/>
          </ac:spMkLst>
        </pc:spChg>
        <pc:spChg chg="del">
          <ac:chgData name="Jacob Fiola" userId="a2b02ec3274f9ae7" providerId="LiveId" clId="{FFA8E7A2-9A0D-47F1-ABCB-7F3E102B4B05}" dt="2020-04-27T01:24:26.830" v="4772" actId="478"/>
          <ac:spMkLst>
            <pc:docMk/>
            <pc:sldMk cId="310348401" sldId="281"/>
            <ac:spMk id="3" creationId="{D3D8C746-0D3C-41E9-AA1D-D2F80FD4AFAD}"/>
          </ac:spMkLst>
        </pc:spChg>
        <pc:spChg chg="add mod">
          <ac:chgData name="Jacob Fiola" userId="a2b02ec3274f9ae7" providerId="LiveId" clId="{FFA8E7A2-9A0D-47F1-ABCB-7F3E102B4B05}" dt="2020-05-05T01:29:23.531" v="13186" actId="1076"/>
          <ac:spMkLst>
            <pc:docMk/>
            <pc:sldMk cId="310348401" sldId="281"/>
            <ac:spMk id="4" creationId="{D1B285CC-59F1-4555-ADE4-8D80431E6F5B}"/>
          </ac:spMkLst>
        </pc:spChg>
        <pc:spChg chg="add del mod">
          <ac:chgData name="Jacob Fiola" userId="a2b02ec3274f9ae7" providerId="LiveId" clId="{FFA8E7A2-9A0D-47F1-ABCB-7F3E102B4B05}" dt="2020-04-27T01:25:06.328" v="4787"/>
          <ac:spMkLst>
            <pc:docMk/>
            <pc:sldMk cId="310348401" sldId="281"/>
            <ac:spMk id="6" creationId="{42DC40B0-F70A-4EBF-B0BA-41249E5C81CE}"/>
          </ac:spMkLst>
        </pc:spChg>
        <pc:spChg chg="add del mod">
          <ac:chgData name="Jacob Fiola" userId="a2b02ec3274f9ae7" providerId="LiveId" clId="{FFA8E7A2-9A0D-47F1-ABCB-7F3E102B4B05}" dt="2020-05-04T16:46:48.632" v="12882" actId="478"/>
          <ac:spMkLst>
            <pc:docMk/>
            <pc:sldMk cId="310348401" sldId="281"/>
            <ac:spMk id="7" creationId="{47046E84-769A-40E1-A908-84CAC21CE329}"/>
          </ac:spMkLst>
        </pc:spChg>
        <pc:spChg chg="add mod">
          <ac:chgData name="Jacob Fiola" userId="a2b02ec3274f9ae7" providerId="LiveId" clId="{FFA8E7A2-9A0D-47F1-ABCB-7F3E102B4B05}" dt="2020-05-04T16:49:34.293" v="12902" actId="20577"/>
          <ac:spMkLst>
            <pc:docMk/>
            <pc:sldMk cId="310348401" sldId="281"/>
            <ac:spMk id="8" creationId="{00A34EED-227C-4C21-8C93-4587BDDD8086}"/>
          </ac:spMkLst>
        </pc:spChg>
        <pc:grpChg chg="add mod">
          <ac:chgData name="Jacob Fiola" userId="a2b02ec3274f9ae7" providerId="LiveId" clId="{FFA8E7A2-9A0D-47F1-ABCB-7F3E102B4B05}" dt="2020-05-04T16:48:29.486" v="12888" actId="1076"/>
          <ac:grpSpMkLst>
            <pc:docMk/>
            <pc:sldMk cId="310348401" sldId="281"/>
            <ac:grpSpMk id="3" creationId="{66F0F947-F7BD-4A36-B172-B68803F8D4D5}"/>
          </ac:grpSpMkLst>
        </pc:grpChg>
        <pc:picChg chg="add mod">
          <ac:chgData name="Jacob Fiola" userId="a2b02ec3274f9ae7" providerId="LiveId" clId="{FFA8E7A2-9A0D-47F1-ABCB-7F3E102B4B05}" dt="2020-05-04T16:47:00.063" v="12886" actId="1076"/>
          <ac:picMkLst>
            <pc:docMk/>
            <pc:sldMk cId="310348401" sldId="281"/>
            <ac:picMk id="5" creationId="{280E04A3-7A7D-4B64-A0A0-B4F8AF73ADDE}"/>
          </ac:picMkLst>
        </pc:picChg>
      </pc:sldChg>
      <pc:sldChg chg="addSp delSp modSp new del mod modAnim">
        <pc:chgData name="Jacob Fiola" userId="a2b02ec3274f9ae7" providerId="LiveId" clId="{FFA8E7A2-9A0D-47F1-ABCB-7F3E102B4B05}" dt="2020-05-04T16:50:05.500" v="12904" actId="2696"/>
        <pc:sldMkLst>
          <pc:docMk/>
          <pc:sldMk cId="2968638378" sldId="282"/>
        </pc:sldMkLst>
        <pc:spChg chg="del mod">
          <ac:chgData name="Jacob Fiola" userId="a2b02ec3274f9ae7" providerId="LiveId" clId="{FFA8E7A2-9A0D-47F1-ABCB-7F3E102B4B05}" dt="2020-04-27T01:33:19.187" v="5624" actId="478"/>
          <ac:spMkLst>
            <pc:docMk/>
            <pc:sldMk cId="2968638378" sldId="282"/>
            <ac:spMk id="2" creationId="{262834CE-11C2-4C37-A3E2-5476FEEE16D1}"/>
          </ac:spMkLst>
        </pc:spChg>
        <pc:spChg chg="add del mod">
          <ac:chgData name="Jacob Fiola" userId="a2b02ec3274f9ae7" providerId="LiveId" clId="{FFA8E7A2-9A0D-47F1-ABCB-7F3E102B4B05}" dt="2020-04-27T01:33:56.206" v="5636" actId="478"/>
          <ac:spMkLst>
            <pc:docMk/>
            <pc:sldMk cId="2968638378" sldId="282"/>
            <ac:spMk id="3" creationId="{23BDCBED-D7D6-4C9E-8B10-78E58E014A2B}"/>
          </ac:spMkLst>
        </pc:spChg>
        <pc:spChg chg="add mod">
          <ac:chgData name="Jacob Fiola" userId="a2b02ec3274f9ae7" providerId="LiveId" clId="{FFA8E7A2-9A0D-47F1-ABCB-7F3E102B4B05}" dt="2020-04-27T19:53:51.950" v="8278" actId="1076"/>
          <ac:spMkLst>
            <pc:docMk/>
            <pc:sldMk cId="2968638378" sldId="282"/>
            <ac:spMk id="4" creationId="{BCBF533A-2FCC-4DEC-BBCB-97C44FE57FF2}"/>
          </ac:spMkLst>
        </pc:spChg>
        <pc:spChg chg="add del mod">
          <ac:chgData name="Jacob Fiola" userId="a2b02ec3274f9ae7" providerId="LiveId" clId="{FFA8E7A2-9A0D-47F1-ABCB-7F3E102B4B05}" dt="2020-04-27T01:33:21.373" v="5625" actId="478"/>
          <ac:spMkLst>
            <pc:docMk/>
            <pc:sldMk cId="2968638378" sldId="282"/>
            <ac:spMk id="6" creationId="{3A943540-43CD-4D93-8EBA-759BE2499876}"/>
          </ac:spMkLst>
        </pc:spChg>
        <pc:spChg chg="add mod">
          <ac:chgData name="Jacob Fiola" userId="a2b02ec3274f9ae7" providerId="LiveId" clId="{FFA8E7A2-9A0D-47F1-ABCB-7F3E102B4B05}" dt="2020-05-03T17:46:31.604" v="11673" actId="1076"/>
          <ac:spMkLst>
            <pc:docMk/>
            <pc:sldMk cId="2968638378" sldId="282"/>
            <ac:spMk id="9" creationId="{63681E33-BB30-49D5-AD88-6048F643277F}"/>
          </ac:spMkLst>
        </pc:spChg>
        <pc:grpChg chg="add mod">
          <ac:chgData name="Jacob Fiola" userId="a2b02ec3274f9ae7" providerId="LiveId" clId="{FFA8E7A2-9A0D-47F1-ABCB-7F3E102B4B05}" dt="2020-05-03T17:50:46.686" v="11930" actId="1076"/>
          <ac:grpSpMkLst>
            <pc:docMk/>
            <pc:sldMk cId="2968638378" sldId="282"/>
            <ac:grpSpMk id="5" creationId="{D42CBAC8-2DC6-41EB-A15B-7B9895C31E31}"/>
          </ac:grpSpMkLst>
        </pc:grpChg>
        <pc:picChg chg="add del mod">
          <ac:chgData name="Jacob Fiola" userId="a2b02ec3274f9ae7" providerId="LiveId" clId="{FFA8E7A2-9A0D-47F1-ABCB-7F3E102B4B05}" dt="2020-04-27T01:33:35.187" v="5628"/>
          <ac:picMkLst>
            <pc:docMk/>
            <pc:sldMk cId="2968638378" sldId="282"/>
            <ac:picMk id="7" creationId="{AA014312-4FD3-464F-97A7-787D50258234}"/>
          </ac:picMkLst>
        </pc:picChg>
        <pc:picChg chg="add del mod">
          <ac:chgData name="Jacob Fiola" userId="a2b02ec3274f9ae7" providerId="LiveId" clId="{FFA8E7A2-9A0D-47F1-ABCB-7F3E102B4B05}" dt="2020-05-03T17:50:40.071" v="11927" actId="478"/>
          <ac:picMkLst>
            <pc:docMk/>
            <pc:sldMk cId="2968638378" sldId="282"/>
            <ac:picMk id="8" creationId="{5B8A47B9-7A41-49AD-A961-884F2D875CD5}"/>
          </ac:picMkLst>
        </pc:picChg>
      </pc:sldChg>
      <pc:sldChg chg="addSp delSp modSp new mod modAnim">
        <pc:chgData name="Jacob Fiola" userId="a2b02ec3274f9ae7" providerId="LiveId" clId="{FFA8E7A2-9A0D-47F1-ABCB-7F3E102B4B05}" dt="2020-05-05T01:29:28.540" v="13187" actId="1076"/>
        <pc:sldMkLst>
          <pc:docMk/>
          <pc:sldMk cId="3610224108" sldId="283"/>
        </pc:sldMkLst>
        <pc:spChg chg="del">
          <ac:chgData name="Jacob Fiola" userId="a2b02ec3274f9ae7" providerId="LiveId" clId="{FFA8E7A2-9A0D-47F1-ABCB-7F3E102B4B05}" dt="2020-04-27T01:37:00.999" v="6052" actId="478"/>
          <ac:spMkLst>
            <pc:docMk/>
            <pc:sldMk cId="3610224108" sldId="283"/>
            <ac:spMk id="2" creationId="{ABAC9547-E230-406B-85FB-9A7CC6F52BF1}"/>
          </ac:spMkLst>
        </pc:spChg>
        <pc:spChg chg="mod">
          <ac:chgData name="Jacob Fiola" userId="a2b02ec3274f9ae7" providerId="LiveId" clId="{FFA8E7A2-9A0D-47F1-ABCB-7F3E102B4B05}" dt="2020-05-04T16:50:20.661" v="12928" actId="20577"/>
          <ac:spMkLst>
            <pc:docMk/>
            <pc:sldMk cId="3610224108" sldId="283"/>
            <ac:spMk id="3" creationId="{D006A423-52C9-4D45-91F7-45CCE8A9A5CC}"/>
          </ac:spMkLst>
        </pc:spChg>
        <pc:spChg chg="add mod">
          <ac:chgData name="Jacob Fiola" userId="a2b02ec3274f9ae7" providerId="LiveId" clId="{FFA8E7A2-9A0D-47F1-ABCB-7F3E102B4B05}" dt="2020-05-05T01:29:28.540" v="13187" actId="1076"/>
          <ac:spMkLst>
            <pc:docMk/>
            <pc:sldMk cId="3610224108" sldId="283"/>
            <ac:spMk id="4" creationId="{DC6D9B16-CADE-4D62-B1E9-26971075F5FC}"/>
          </ac:spMkLst>
        </pc:spChg>
      </pc:sldChg>
      <pc:sldChg chg="addSp delSp modSp new mod modAnim">
        <pc:chgData name="Jacob Fiola" userId="a2b02ec3274f9ae7" providerId="LiveId" clId="{FFA8E7A2-9A0D-47F1-ABCB-7F3E102B4B05}" dt="2020-05-05T01:29:31.159" v="13188" actId="1076"/>
        <pc:sldMkLst>
          <pc:docMk/>
          <pc:sldMk cId="3926339228" sldId="284"/>
        </pc:sldMkLst>
        <pc:spChg chg="del">
          <ac:chgData name="Jacob Fiola" userId="a2b02ec3274f9ae7" providerId="LiveId" clId="{FFA8E7A2-9A0D-47F1-ABCB-7F3E102B4B05}" dt="2020-04-27T01:42:30.923" v="6837" actId="478"/>
          <ac:spMkLst>
            <pc:docMk/>
            <pc:sldMk cId="3926339228" sldId="284"/>
            <ac:spMk id="2" creationId="{10AF8234-FBC4-47B1-913F-51D83E7BAC47}"/>
          </ac:spMkLst>
        </pc:spChg>
        <pc:spChg chg="mod">
          <ac:chgData name="Jacob Fiola" userId="a2b02ec3274f9ae7" providerId="LiveId" clId="{FFA8E7A2-9A0D-47F1-ABCB-7F3E102B4B05}" dt="2020-05-04T16:51:58.441" v="12951" actId="20577"/>
          <ac:spMkLst>
            <pc:docMk/>
            <pc:sldMk cId="3926339228" sldId="284"/>
            <ac:spMk id="3" creationId="{E44225C1-5794-47FC-B9AC-534794C3265B}"/>
          </ac:spMkLst>
        </pc:spChg>
        <pc:spChg chg="add mod">
          <ac:chgData name="Jacob Fiola" userId="a2b02ec3274f9ae7" providerId="LiveId" clId="{FFA8E7A2-9A0D-47F1-ABCB-7F3E102B4B05}" dt="2020-05-05T01:29:31.159" v="13188" actId="1076"/>
          <ac:spMkLst>
            <pc:docMk/>
            <pc:sldMk cId="3926339228" sldId="284"/>
            <ac:spMk id="4" creationId="{2C908F55-61CE-476F-BDAD-920D3805DDBC}"/>
          </ac:spMkLst>
        </pc:spChg>
      </pc:sldChg>
      <pc:sldChg chg="delSp modSp new mod">
        <pc:chgData name="Jacob Fiola" userId="a2b02ec3274f9ae7" providerId="LiveId" clId="{FFA8E7A2-9A0D-47F1-ABCB-7F3E102B4B05}" dt="2020-05-05T01:29:36.655" v="13189" actId="1076"/>
        <pc:sldMkLst>
          <pc:docMk/>
          <pc:sldMk cId="1370300810" sldId="285"/>
        </pc:sldMkLst>
        <pc:spChg chg="mod">
          <ac:chgData name="Jacob Fiola" userId="a2b02ec3274f9ae7" providerId="LiveId" clId="{FFA8E7A2-9A0D-47F1-ABCB-7F3E102B4B05}" dt="2020-05-05T01:29:36.655" v="13189" actId="1076"/>
          <ac:spMkLst>
            <pc:docMk/>
            <pc:sldMk cId="1370300810" sldId="285"/>
            <ac:spMk id="2" creationId="{DC31D6CF-753B-4EBB-988A-7EAE7CD781F7}"/>
          </ac:spMkLst>
        </pc:spChg>
        <pc:spChg chg="del">
          <ac:chgData name="Jacob Fiola" userId="a2b02ec3274f9ae7" providerId="LiveId" clId="{FFA8E7A2-9A0D-47F1-ABCB-7F3E102B4B05}" dt="2020-04-27T01:48:31.561" v="7793" actId="478"/>
          <ac:spMkLst>
            <pc:docMk/>
            <pc:sldMk cId="1370300810" sldId="285"/>
            <ac:spMk id="3" creationId="{DA0CE72D-D059-42AD-84E5-8A6A029BFFAB}"/>
          </ac:spMkLst>
        </pc:spChg>
      </pc:sldChg>
      <pc:sldChg chg="modSp new mod ord modAnim">
        <pc:chgData name="Jacob Fiola" userId="a2b02ec3274f9ae7" providerId="LiveId" clId="{FFA8E7A2-9A0D-47F1-ABCB-7F3E102B4B05}" dt="2020-05-05T01:28:07.209" v="13169" actId="1076"/>
        <pc:sldMkLst>
          <pc:docMk/>
          <pc:sldMk cId="2504976388" sldId="286"/>
        </pc:sldMkLst>
        <pc:spChg chg="mod">
          <ac:chgData name="Jacob Fiola" userId="a2b02ec3274f9ae7" providerId="LiveId" clId="{FFA8E7A2-9A0D-47F1-ABCB-7F3E102B4B05}" dt="2020-05-05T01:28:07.209" v="13169" actId="1076"/>
          <ac:spMkLst>
            <pc:docMk/>
            <pc:sldMk cId="2504976388" sldId="286"/>
            <ac:spMk id="2" creationId="{1E412501-2ABF-4F91-A7DD-A3A1240F6615}"/>
          </ac:spMkLst>
        </pc:spChg>
        <pc:spChg chg="mod">
          <ac:chgData name="Jacob Fiola" userId="a2b02ec3274f9ae7" providerId="LiveId" clId="{FFA8E7A2-9A0D-47F1-ABCB-7F3E102B4B05}" dt="2020-05-04T16:20:47.147" v="12651" actId="1076"/>
          <ac:spMkLst>
            <pc:docMk/>
            <pc:sldMk cId="2504976388" sldId="286"/>
            <ac:spMk id="3" creationId="{33695ACE-F0B1-498D-86AF-2DE59D9B5AEE}"/>
          </ac:spMkLst>
        </pc:spChg>
      </pc:sldChg>
      <pc:sldChg chg="delSp modSp add mod delAnim modAnim">
        <pc:chgData name="Jacob Fiola" userId="a2b02ec3274f9ae7" providerId="LiveId" clId="{FFA8E7A2-9A0D-47F1-ABCB-7F3E102B4B05}" dt="2020-05-05T01:28:22" v="13173" actId="1076"/>
        <pc:sldMkLst>
          <pc:docMk/>
          <pc:sldMk cId="981478501" sldId="287"/>
        </pc:sldMkLst>
        <pc:spChg chg="mod">
          <ac:chgData name="Jacob Fiola" userId="a2b02ec3274f9ae7" providerId="LiveId" clId="{FFA8E7A2-9A0D-47F1-ABCB-7F3E102B4B05}" dt="2020-05-05T01:28:22" v="13173" actId="1076"/>
          <ac:spMkLst>
            <pc:docMk/>
            <pc:sldMk cId="981478501" sldId="287"/>
            <ac:spMk id="2" creationId="{8F13D1AF-2C07-478A-81A5-FC8609C8A093}"/>
          </ac:spMkLst>
        </pc:spChg>
        <pc:spChg chg="mod">
          <ac:chgData name="Jacob Fiola" userId="a2b02ec3274f9ae7" providerId="LiveId" clId="{FFA8E7A2-9A0D-47F1-ABCB-7F3E102B4B05}" dt="2020-05-05T01:20:51.170" v="13092" actId="20577"/>
          <ac:spMkLst>
            <pc:docMk/>
            <pc:sldMk cId="981478501" sldId="287"/>
            <ac:spMk id="4" creationId="{1F17B238-8993-4F62-943E-EE8D72F709C5}"/>
          </ac:spMkLst>
        </pc:spChg>
        <pc:spChg chg="del">
          <ac:chgData name="Jacob Fiola" userId="a2b02ec3274f9ae7" providerId="LiveId" clId="{FFA8E7A2-9A0D-47F1-ABCB-7F3E102B4B05}" dt="2020-05-04T16:17:33.524" v="12580" actId="478"/>
          <ac:spMkLst>
            <pc:docMk/>
            <pc:sldMk cId="981478501" sldId="287"/>
            <ac:spMk id="6" creationId="{EC051123-F7D5-413F-83FB-0AB2C43EC878}"/>
          </ac:spMkLst>
        </pc:spChg>
        <pc:spChg chg="del">
          <ac:chgData name="Jacob Fiola" userId="a2b02ec3274f9ae7" providerId="LiveId" clId="{FFA8E7A2-9A0D-47F1-ABCB-7F3E102B4B05}" dt="2020-05-04T16:17:35.140" v="12581" actId="478"/>
          <ac:spMkLst>
            <pc:docMk/>
            <pc:sldMk cId="981478501" sldId="287"/>
            <ac:spMk id="8" creationId="{05251FE9-E61F-46A5-914A-EE80C61141C4}"/>
          </ac:spMkLst>
        </pc:spChg>
        <pc:picChg chg="del">
          <ac:chgData name="Jacob Fiola" userId="a2b02ec3274f9ae7" providerId="LiveId" clId="{FFA8E7A2-9A0D-47F1-ABCB-7F3E102B4B05}" dt="2020-05-04T16:17:32.456" v="12579" actId="478"/>
          <ac:picMkLst>
            <pc:docMk/>
            <pc:sldMk cId="981478501" sldId="287"/>
            <ac:picMk id="5" creationId="{2A6FFA7F-ACF9-4BCC-BE14-7379823074E1}"/>
          </ac:picMkLst>
        </pc:picChg>
        <pc:picChg chg="del">
          <ac:chgData name="Jacob Fiola" userId="a2b02ec3274f9ae7" providerId="LiveId" clId="{FFA8E7A2-9A0D-47F1-ABCB-7F3E102B4B05}" dt="2020-05-04T16:17:31.767" v="12578" actId="478"/>
          <ac:picMkLst>
            <pc:docMk/>
            <pc:sldMk cId="981478501" sldId="287"/>
            <ac:picMk id="7" creationId="{A234EFE0-E257-4687-8847-652F5DEF0E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11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255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73076"/>
            <a:ext cx="4680000" cy="223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3473076"/>
            <a:ext cx="4680000" cy="223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45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66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Option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57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42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eft Midd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99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Right Midd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9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9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6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arrow Conten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9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arrow Content Option 2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46" y="1873780"/>
            <a:ext cx="3442907" cy="311044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an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1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er, Image and Conten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Place Your Sub Header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1" y="305644"/>
            <a:ext cx="4421084" cy="16224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4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ig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29000"/>
            <a:ext cx="10022400" cy="227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9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6A0A466F-38C2-451C-9204-DB258207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id="{2409BBF7-9F1A-49B3-9880-16E58B46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30" y="-110869"/>
            <a:ext cx="12712890" cy="84500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5F7EF8-27E8-40F2-B5D6-34AD1787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701441"/>
            <a:ext cx="5937026" cy="852559"/>
          </a:xfrm>
        </p:spPr>
        <p:txBody>
          <a:bodyPr>
            <a:noAutofit/>
          </a:bodyPr>
          <a:lstStyle/>
          <a:p>
            <a:r>
              <a:rPr lang="en-US" sz="2800" dirty="0"/>
              <a:t>Segmentation of RGB-D Data Using RGB-Based Background Subtractors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DAA06-90A4-4AFD-B8DD-6ED88DCD9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554000"/>
            <a:ext cx="9144000" cy="720000"/>
          </a:xfrm>
        </p:spPr>
        <p:txBody>
          <a:bodyPr/>
          <a:lstStyle/>
          <a:p>
            <a:r>
              <a:rPr lang="en-US" dirty="0"/>
              <a:t>Two Proposed Methods for Robust Segmentation of Camouflaged Objects</a:t>
            </a:r>
          </a:p>
          <a:p>
            <a:r>
              <a:rPr lang="en-US" dirty="0"/>
              <a:t>Jacob Fiola</a:t>
            </a:r>
          </a:p>
        </p:txBody>
      </p:sp>
    </p:spTree>
    <p:extLst>
      <p:ext uri="{BB962C8B-B14F-4D97-AF65-F5344CB8AC3E}">
        <p14:creationId xmlns:p14="http://schemas.microsoft.com/office/powerpoint/2010/main" val="411541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0DEB-0441-4247-9662-9E8EF3B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17" y="520069"/>
            <a:ext cx="10904561" cy="1125941"/>
          </a:xfrm>
        </p:spPr>
        <p:txBody>
          <a:bodyPr>
            <a:normAutofit/>
          </a:bodyPr>
          <a:lstStyle/>
          <a:p>
            <a:r>
              <a:rPr lang="en-US" dirty="0"/>
              <a:t>Literature Review: Google Summer of Code (</a:t>
            </a:r>
            <a:r>
              <a:rPr lang="en-US" dirty="0" err="1"/>
              <a:t>GSoC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14D7-3A57-41C0-AAB3-2770A16CA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00" y="2475585"/>
            <a:ext cx="10022400" cy="3141705"/>
          </a:xfrm>
        </p:spPr>
        <p:txBody>
          <a:bodyPr>
            <a:normAutofit/>
          </a:bodyPr>
          <a:lstStyle/>
          <a:p>
            <a:r>
              <a:rPr lang="en-US" dirty="0"/>
              <a:t>Also uses LSBP eigenvalues</a:t>
            </a:r>
          </a:p>
          <a:p>
            <a:r>
              <a:rPr lang="en-US" dirty="0"/>
              <a:t>Per-pixel basis instead of a per-neighborhood basis</a:t>
            </a:r>
          </a:p>
          <a:p>
            <a:r>
              <a:rPr lang="en-US" dirty="0"/>
              <a:t>Also robust to illumination changes and shadows</a:t>
            </a:r>
          </a:p>
          <a:p>
            <a:r>
              <a:rPr lang="en-US" dirty="0"/>
              <a:t>But…</a:t>
            </a:r>
          </a:p>
        </p:txBody>
      </p:sp>
      <p:pic>
        <p:nvPicPr>
          <p:cNvPr id="4" name="Picture 3" descr="A picture containing wheel&#10;&#10;Description automatically generated">
            <a:extLst>
              <a:ext uri="{FF2B5EF4-FFF2-40B4-BE49-F238E27FC236}">
                <a16:creationId xmlns:a16="http://schemas.microsoft.com/office/drawing/2014/main" id="{11924BC8-C3B0-42BD-866A-806B61F33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48" y="4134735"/>
            <a:ext cx="2926353" cy="194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67098F-20E6-4666-87F9-DBA54976C811}"/>
              </a:ext>
            </a:extLst>
          </p:cNvPr>
          <p:cNvSpPr txBox="1"/>
          <p:nvPr/>
        </p:nvSpPr>
        <p:spPr>
          <a:xfrm>
            <a:off x="5158727" y="6079831"/>
            <a:ext cx="210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GSOC segmentation</a:t>
            </a:r>
          </a:p>
        </p:txBody>
      </p:sp>
    </p:spTree>
    <p:extLst>
      <p:ext uri="{BB962C8B-B14F-4D97-AF65-F5344CB8AC3E}">
        <p14:creationId xmlns:p14="http://schemas.microsoft.com/office/powerpoint/2010/main" val="1943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561E-F903-425E-909F-85BB05B2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2" y="559493"/>
            <a:ext cx="10022400" cy="7920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6" name="Content Placeholder 5" descr="A picture containing table, guitar, parrot, red&#10;&#10;Description automatically generated">
            <a:extLst>
              <a:ext uri="{FF2B5EF4-FFF2-40B4-BE49-F238E27FC236}">
                <a16:creationId xmlns:a16="http://schemas.microsoft.com/office/drawing/2014/main" id="{7EEA0CC9-DBEB-4BAF-B568-FDFE4BF67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07" y="2796631"/>
            <a:ext cx="2641417" cy="1755704"/>
          </a:xfrm>
        </p:spPr>
      </p:pic>
      <p:pic>
        <p:nvPicPr>
          <p:cNvPr id="8" name="Picture 7" descr="A picture containing star&#10;&#10;Description automatically generated">
            <a:extLst>
              <a:ext uri="{FF2B5EF4-FFF2-40B4-BE49-F238E27FC236}">
                <a16:creationId xmlns:a16="http://schemas.microsoft.com/office/drawing/2014/main" id="{7CE60841-8A9A-46B8-9EA4-D99A2B651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56" y="1397767"/>
            <a:ext cx="2926355" cy="1945097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2558C8-2677-4B42-88EE-907C939F0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49" y="1397768"/>
            <a:ext cx="2926353" cy="194509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9711F03-40E5-4D56-8917-65E148353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57" y="4123889"/>
            <a:ext cx="2926354" cy="1945097"/>
          </a:xfrm>
          <a:prstGeom prst="rect">
            <a:avLst/>
          </a:prstGeom>
        </p:spPr>
      </p:pic>
      <p:pic>
        <p:nvPicPr>
          <p:cNvPr id="14" name="Picture 13" descr="A picture containing wheel&#10;&#10;Description automatically generated">
            <a:extLst>
              <a:ext uri="{FF2B5EF4-FFF2-40B4-BE49-F238E27FC236}">
                <a16:creationId xmlns:a16="http://schemas.microsoft.com/office/drawing/2014/main" id="{A330EB06-78B4-41B8-874B-E0B3F144B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948" y="4123889"/>
            <a:ext cx="2926353" cy="19450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16ED63-8069-4D91-9734-35C4D1102218}"/>
              </a:ext>
            </a:extLst>
          </p:cNvPr>
          <p:cNvSpPr txBox="1"/>
          <p:nvPr/>
        </p:nvSpPr>
        <p:spPr>
          <a:xfrm>
            <a:off x="1616254" y="4552335"/>
            <a:ext cx="169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RGB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CDFCCB-2E99-4F70-8860-6DA3322718E2}"/>
              </a:ext>
            </a:extLst>
          </p:cNvPr>
          <p:cNvSpPr txBox="1"/>
          <p:nvPr/>
        </p:nvSpPr>
        <p:spPr>
          <a:xfrm>
            <a:off x="5349034" y="3338951"/>
            <a:ext cx="221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MOG1 segmentation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8BC4FF-C054-448A-9FC5-9B0B81AB25A1}"/>
              </a:ext>
            </a:extLst>
          </p:cNvPr>
          <p:cNvSpPr txBox="1"/>
          <p:nvPr/>
        </p:nvSpPr>
        <p:spPr>
          <a:xfrm>
            <a:off x="8659344" y="3335038"/>
            <a:ext cx="221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MOG2 segmentation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72F6EC-7B95-4EA7-8829-B770F83BB476}"/>
              </a:ext>
            </a:extLst>
          </p:cNvPr>
          <p:cNvSpPr txBox="1"/>
          <p:nvPr/>
        </p:nvSpPr>
        <p:spPr>
          <a:xfrm>
            <a:off x="5551772" y="6115260"/>
            <a:ext cx="198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LSBP segmentation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6CC086-A864-4825-927B-32F97BDF1952}"/>
              </a:ext>
            </a:extLst>
          </p:cNvPr>
          <p:cNvSpPr txBox="1"/>
          <p:nvPr/>
        </p:nvSpPr>
        <p:spPr>
          <a:xfrm>
            <a:off x="8778227" y="6068985"/>
            <a:ext cx="210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GSOC segmentation</a:t>
            </a:r>
          </a:p>
        </p:txBody>
      </p:sp>
    </p:spTree>
    <p:extLst>
      <p:ext uri="{BB962C8B-B14F-4D97-AF65-F5344CB8AC3E}">
        <p14:creationId xmlns:p14="http://schemas.microsoft.com/office/powerpoint/2010/main" val="287954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345-3B1F-483A-9628-7A802597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70" y="504699"/>
            <a:ext cx="10022400" cy="792000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478F-6ABA-49C7-8BB4-EE8ECF97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00" y="1656719"/>
            <a:ext cx="10022400" cy="3141705"/>
          </a:xfrm>
        </p:spPr>
        <p:txBody>
          <a:bodyPr>
            <a:normAutofit/>
          </a:bodyPr>
          <a:lstStyle/>
          <a:p>
            <a:r>
              <a:rPr lang="en-US" dirty="0"/>
              <a:t>Method 1: RGB-based Background Subtraction Using Depth Colormap Input (RBSUDCI)</a:t>
            </a:r>
          </a:p>
          <a:p>
            <a:r>
              <a:rPr lang="en-US" dirty="0"/>
              <a:t>Method 2: RGB Union + Simple Depth Subtraction (RUSDS)  (Supervised and Unsupervised)</a:t>
            </a:r>
          </a:p>
          <a:p>
            <a:r>
              <a:rPr lang="en-US" dirty="0"/>
              <a:t>Scored using IOU</a:t>
            </a:r>
          </a:p>
        </p:txBody>
      </p:sp>
    </p:spTree>
    <p:extLst>
      <p:ext uri="{BB962C8B-B14F-4D97-AF65-F5344CB8AC3E}">
        <p14:creationId xmlns:p14="http://schemas.microsoft.com/office/powerpoint/2010/main" val="415689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64D7-9540-456D-B7B4-1D817A57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23" y="583312"/>
            <a:ext cx="11016753" cy="78698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700" b="1" dirty="0"/>
              <a:t>Method 1: </a:t>
            </a:r>
            <a:r>
              <a:rPr lang="en-US" sz="2700" dirty="0"/>
              <a:t>RGB-based Background Subtraction Using Depth Colormap Input (RBSUDCI)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FD68-CCC8-489E-906A-79162C7F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515649"/>
            <a:ext cx="10022400" cy="14467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depth-based background subtractions</a:t>
            </a:r>
          </a:p>
          <a:p>
            <a:r>
              <a:rPr lang="en-US" dirty="0"/>
              <a:t>Can utilize any existing RGB-based background subtraction algorithm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5009C-20D1-426B-9855-6D6B7493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552" y="3152125"/>
            <a:ext cx="6986915" cy="2635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55051-97E1-4BC3-9AF3-4D89890101D4}"/>
              </a:ext>
            </a:extLst>
          </p:cNvPr>
          <p:cNvSpPr txBox="1"/>
          <p:nvPr/>
        </p:nvSpPr>
        <p:spPr>
          <a:xfrm>
            <a:off x="3676387" y="5787155"/>
            <a:ext cx="442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the RBSUDCI technique using the </a:t>
            </a:r>
            <a:r>
              <a:rPr lang="en-US" dirty="0" err="1"/>
              <a:t>GSoC</a:t>
            </a:r>
            <a:r>
              <a:rPr lang="en-US" dirty="0"/>
              <a:t> background subtraction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4283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663ED1-36C5-4BC4-9738-8C2430BA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17" y="723486"/>
            <a:ext cx="10023475" cy="792163"/>
          </a:xfrm>
        </p:spPr>
        <p:txBody>
          <a:bodyPr>
            <a:normAutofit/>
          </a:bodyPr>
          <a:lstStyle/>
          <a:p>
            <a:r>
              <a:rPr lang="en-US" sz="3200" dirty="0"/>
              <a:t>RBSUDCI: Choosing an appropriate depth colormap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42D84BA-14D9-4693-AB61-D810CAE6F1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9998" y="1515649"/>
                <a:ext cx="10631837" cy="144675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High depth contrast</a:t>
                </a:r>
              </a:p>
              <a:p>
                <a:r>
                  <a:rPr lang="en-US" dirty="0"/>
                  <a:t>The contrast of the colormap directly correlates with the number of colors represented</a:t>
                </a:r>
              </a:p>
              <a:p>
                <a:r>
                  <a:rPr lang="en-US" dirty="0"/>
                  <a:t>Another tunable parameter: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higher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the higher the contrast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42D84BA-14D9-4693-AB61-D810CAE6F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9998" y="1515649"/>
                <a:ext cx="10631837" cy="1446756"/>
              </a:xfrm>
              <a:blipFill>
                <a:blip r:embed="rId2"/>
                <a:stretch>
                  <a:fillRect l="-172"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B373FDC-4132-4255-9F34-29500A8C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872" y="3306427"/>
            <a:ext cx="4283882" cy="2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3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64D7-9540-456D-B7B4-1D817A57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71" y="476972"/>
            <a:ext cx="10022400" cy="809592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sz="2400" b="1" dirty="0"/>
              <a:t>Method 2: </a:t>
            </a:r>
            <a:r>
              <a:rPr lang="en-US" sz="2400" dirty="0"/>
              <a:t>RGB Union + Simple Depth Subtraction (RUSDS)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FD68-CCC8-489E-906A-79162C7F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360" y="3024134"/>
            <a:ext cx="10022400" cy="14467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Both supervised and unsupervised adaptations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66AF81-EA4D-4DB8-885C-542D388B5666}"/>
              </a:ext>
            </a:extLst>
          </p:cNvPr>
          <p:cNvGrpSpPr/>
          <p:nvPr/>
        </p:nvGrpSpPr>
        <p:grpSpPr>
          <a:xfrm>
            <a:off x="2033948" y="2000689"/>
            <a:ext cx="1350188" cy="809591"/>
            <a:chOff x="991360" y="3770955"/>
            <a:chExt cx="2152362" cy="11831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FD5EAC-25AE-481B-8B9E-977B5575B9B9}"/>
                </a:ext>
              </a:extLst>
            </p:cNvPr>
            <p:cNvSpPr/>
            <p:nvPr/>
          </p:nvSpPr>
          <p:spPr>
            <a:xfrm>
              <a:off x="991360" y="3770955"/>
              <a:ext cx="2152362" cy="1183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820BC4-E0C0-46DE-A5AF-C5ADE8165EA6}"/>
                </a:ext>
              </a:extLst>
            </p:cNvPr>
            <p:cNvSpPr txBox="1"/>
            <p:nvPr/>
          </p:nvSpPr>
          <p:spPr>
            <a:xfrm>
              <a:off x="1065920" y="4083490"/>
              <a:ext cx="2003243" cy="494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Calibration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B04A52-0C6B-46E7-8594-C3581F062950}"/>
              </a:ext>
            </a:extLst>
          </p:cNvPr>
          <p:cNvGrpSpPr/>
          <p:nvPr/>
        </p:nvGrpSpPr>
        <p:grpSpPr>
          <a:xfrm>
            <a:off x="3384136" y="2000685"/>
            <a:ext cx="1699528" cy="809590"/>
            <a:chOff x="3384136" y="2000685"/>
            <a:chExt cx="1699528" cy="80959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AB7A8A-DA00-433F-9AA1-0D5977D738D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384136" y="2405485"/>
              <a:ext cx="3418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BF2C5E-12F2-44D8-9190-35AD005E1913}"/>
                </a:ext>
              </a:extLst>
            </p:cNvPr>
            <p:cNvGrpSpPr/>
            <p:nvPr/>
          </p:nvGrpSpPr>
          <p:grpSpPr>
            <a:xfrm>
              <a:off x="3715382" y="2000685"/>
              <a:ext cx="1368282" cy="809590"/>
              <a:chOff x="991360" y="3770955"/>
              <a:chExt cx="2181206" cy="118314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AB9D4D2-94E8-414F-9E99-A5C355BF8CFA}"/>
                  </a:ext>
                </a:extLst>
              </p:cNvPr>
              <p:cNvSpPr/>
              <p:nvPr/>
            </p:nvSpPr>
            <p:spPr>
              <a:xfrm>
                <a:off x="991360" y="3770955"/>
                <a:ext cx="2152362" cy="11831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16BF84-6493-459A-918B-A1794E8A9479}"/>
                  </a:ext>
                </a:extLst>
              </p:cNvPr>
              <p:cNvSpPr txBox="1"/>
              <p:nvPr/>
            </p:nvSpPr>
            <p:spPr>
              <a:xfrm>
                <a:off x="1020204" y="3935229"/>
                <a:ext cx="2152362" cy="85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Simple Depth Subtraction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B9A565-583C-4435-BDE5-F661B11EDE59}"/>
              </a:ext>
            </a:extLst>
          </p:cNvPr>
          <p:cNvGrpSpPr/>
          <p:nvPr/>
        </p:nvGrpSpPr>
        <p:grpSpPr>
          <a:xfrm>
            <a:off x="5065570" y="2000688"/>
            <a:ext cx="1681434" cy="809591"/>
            <a:chOff x="5065570" y="2000688"/>
            <a:chExt cx="1681434" cy="80959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F0C145-B4BC-4906-B6F6-5258F04CB5F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5065570" y="2405484"/>
              <a:ext cx="3418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02A8AA8-FB22-4A26-87D3-220B519C3341}"/>
                </a:ext>
              </a:extLst>
            </p:cNvPr>
            <p:cNvGrpSpPr/>
            <p:nvPr/>
          </p:nvGrpSpPr>
          <p:grpSpPr>
            <a:xfrm>
              <a:off x="5396816" y="2000688"/>
              <a:ext cx="1350188" cy="809591"/>
              <a:chOff x="991360" y="3770955"/>
              <a:chExt cx="2152362" cy="118314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BA5AA67-21BC-41E0-A79D-E8BCE5414DA5}"/>
                  </a:ext>
                </a:extLst>
              </p:cNvPr>
              <p:cNvSpPr/>
              <p:nvPr/>
            </p:nvSpPr>
            <p:spPr>
              <a:xfrm>
                <a:off x="991360" y="3770955"/>
                <a:ext cx="2152362" cy="11831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0A50C8-35FC-4F9B-8E9A-109339C04718}"/>
                  </a:ext>
                </a:extLst>
              </p:cNvPr>
              <p:cNvSpPr txBox="1"/>
              <p:nvPr/>
            </p:nvSpPr>
            <p:spPr>
              <a:xfrm>
                <a:off x="1065920" y="3986913"/>
                <a:ext cx="2003243" cy="854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RGB-Union Subtraction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AEBA4C-C411-4E7B-B66A-7D6D0900F206}"/>
              </a:ext>
            </a:extLst>
          </p:cNvPr>
          <p:cNvGrpSpPr/>
          <p:nvPr/>
        </p:nvGrpSpPr>
        <p:grpSpPr>
          <a:xfrm>
            <a:off x="6747004" y="2000687"/>
            <a:ext cx="1681434" cy="809591"/>
            <a:chOff x="6747004" y="2000687"/>
            <a:chExt cx="1681434" cy="8095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A610688-5109-415B-B851-405C05F69A2E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6747004" y="2405484"/>
              <a:ext cx="3418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4E47917-29C2-46B9-816C-EB62E1C1FD35}"/>
                </a:ext>
              </a:extLst>
            </p:cNvPr>
            <p:cNvGrpSpPr/>
            <p:nvPr/>
          </p:nvGrpSpPr>
          <p:grpSpPr>
            <a:xfrm>
              <a:off x="7078250" y="2000687"/>
              <a:ext cx="1350188" cy="809591"/>
              <a:chOff x="991360" y="3770955"/>
              <a:chExt cx="2152362" cy="118314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C1C9833-CABA-4659-9C62-A0F612A397BF}"/>
                  </a:ext>
                </a:extLst>
              </p:cNvPr>
              <p:cNvSpPr/>
              <p:nvPr/>
            </p:nvSpPr>
            <p:spPr>
              <a:xfrm>
                <a:off x="991360" y="3770955"/>
                <a:ext cx="2152362" cy="11831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37B3B6-3011-45C0-9A5F-0E9A8C262DA6}"/>
                  </a:ext>
                </a:extLst>
              </p:cNvPr>
              <p:cNvSpPr txBox="1"/>
              <p:nvPr/>
            </p:nvSpPr>
            <p:spPr>
              <a:xfrm>
                <a:off x="1065920" y="4083490"/>
                <a:ext cx="2003243" cy="494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Morphology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555B64-8A66-4443-8249-8E8B60673FC1}"/>
              </a:ext>
            </a:extLst>
          </p:cNvPr>
          <p:cNvGrpSpPr/>
          <p:nvPr/>
        </p:nvGrpSpPr>
        <p:grpSpPr>
          <a:xfrm>
            <a:off x="8428438" y="2000687"/>
            <a:ext cx="1681434" cy="809591"/>
            <a:chOff x="8428438" y="2000687"/>
            <a:chExt cx="1681434" cy="809591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D4E153-DD52-4BEA-AAEA-320A4A619C0F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8428438" y="2405483"/>
              <a:ext cx="3418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DE852ED-1974-433E-ACBB-66ADC1ACDB5F}"/>
                </a:ext>
              </a:extLst>
            </p:cNvPr>
            <p:cNvGrpSpPr/>
            <p:nvPr/>
          </p:nvGrpSpPr>
          <p:grpSpPr>
            <a:xfrm>
              <a:off x="8759684" y="2000687"/>
              <a:ext cx="1350188" cy="809591"/>
              <a:chOff x="991360" y="3770955"/>
              <a:chExt cx="2152362" cy="118314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8F4DB59-38DD-4FCB-882B-2719B104DD6D}"/>
                  </a:ext>
                </a:extLst>
              </p:cNvPr>
              <p:cNvSpPr/>
              <p:nvPr/>
            </p:nvSpPr>
            <p:spPr>
              <a:xfrm>
                <a:off x="991360" y="3770955"/>
                <a:ext cx="2152362" cy="11831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B5900D2-0D9C-4C42-A3B6-7018C179BF90}"/>
                  </a:ext>
                </a:extLst>
              </p:cNvPr>
              <p:cNvSpPr txBox="1"/>
              <p:nvPr/>
            </p:nvSpPr>
            <p:spPr>
              <a:xfrm>
                <a:off x="1065920" y="4083490"/>
                <a:ext cx="2003243" cy="494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Combination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673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8F7BD-1C73-497F-8C86-46455491A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4240" y="2081870"/>
                <a:ext cx="10022400" cy="31417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Performed to obtain a reliable model of the background</a:t>
                </a:r>
              </a:p>
              <a:p>
                <a:r>
                  <a:rPr lang="en-US" dirty="0"/>
                  <a:t>Uses 30 frames of data</a:t>
                </a:r>
              </a:p>
              <a:p>
                <a:r>
                  <a:rPr lang="en-US" dirty="0"/>
                  <a:t>Store average color channels of each pixel</a:t>
                </a:r>
                <a:endParaRPr lang="en-US" b="0" dirty="0"/>
              </a:p>
              <a:p>
                <a:r>
                  <a:rPr lang="en-US" dirty="0"/>
                  <a:t>Store average depth value of each pixel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Store some global averages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8F7BD-1C73-497F-8C86-46455491A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240" y="2081870"/>
                <a:ext cx="10022400" cy="3141705"/>
              </a:xfrm>
              <a:blipFill>
                <a:blip r:embed="rId2"/>
                <a:stretch>
                  <a:fillRect l="-426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70C4898-D15D-4B80-AA26-7786E6B3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72" y="585768"/>
            <a:ext cx="10023475" cy="792163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dirty="0"/>
              <a:t>RUSDS - Calibration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C27F42-8DEF-432C-B0ED-754F6B96F801}"/>
              </a:ext>
            </a:extLst>
          </p:cNvPr>
          <p:cNvGrpSpPr/>
          <p:nvPr/>
        </p:nvGrpSpPr>
        <p:grpSpPr>
          <a:xfrm>
            <a:off x="8303199" y="2659643"/>
            <a:ext cx="3083395" cy="1455522"/>
            <a:chOff x="7691287" y="2041843"/>
            <a:chExt cx="3083395" cy="145552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F3F710-95EC-4B3F-AD0F-70AB39690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6835" y="2079786"/>
              <a:ext cx="1109579" cy="869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7B604-1218-4E40-8A51-A16A00B46EE4}"/>
                </a:ext>
              </a:extLst>
            </p:cNvPr>
            <p:cNvGrpSpPr/>
            <p:nvPr/>
          </p:nvGrpSpPr>
          <p:grpSpPr>
            <a:xfrm>
              <a:off x="7691287" y="2041843"/>
              <a:ext cx="3083395" cy="1455522"/>
              <a:chOff x="7691287" y="2041843"/>
              <a:chExt cx="3083395" cy="145552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EB9E3D1-175F-41FA-9BE6-064526D2941F}"/>
                  </a:ext>
                </a:extLst>
              </p:cNvPr>
              <p:cNvGrpSpPr/>
              <p:nvPr/>
            </p:nvGrpSpPr>
            <p:grpSpPr>
              <a:xfrm>
                <a:off x="8886416" y="2079786"/>
                <a:ext cx="1888266" cy="1417579"/>
                <a:chOff x="6779138" y="1750649"/>
                <a:chExt cx="1793331" cy="1530203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97169F05-E585-4FE7-AF05-217F318DD0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73528" y="2081911"/>
                  <a:ext cx="1198941" cy="1198941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3CE437D-4E5E-4E8C-842C-81BC9E6A05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9138" y="1750649"/>
                  <a:ext cx="688462" cy="3312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40980B7-11A7-4963-96A8-7EE0CDB72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90475" y="2168777"/>
                  <a:ext cx="677125" cy="51260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C2100A55-012F-48AD-984A-83561DD06F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7110" y="1825143"/>
                      <a:ext cx="1198941" cy="4485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𝑖𝑛𝑖𝑡𝑖𝑎𝑙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b="0" dirty="0"/>
                    </a:p>
                    <a:p>
                      <a:pPr algn="ctr"/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C2100A55-012F-48AD-984A-83561DD06F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7110" y="1825143"/>
                      <a:ext cx="1198941" cy="44850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7A612AB-5373-4FB3-8445-02F03AD9B6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91287" y="2079786"/>
                    <a:ext cx="534969" cy="5690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7A612AB-5373-4FB3-8445-02F03AD9B6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1287" y="2079786"/>
                    <a:ext cx="534969" cy="56906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D4342A4-999C-47B0-9C6E-8C7A38BAA852}"/>
                      </a:ext>
                    </a:extLst>
                  </p:cNvPr>
                  <p:cNvSpPr txBox="1"/>
                  <p:nvPr/>
                </p:nvSpPr>
                <p:spPr>
                  <a:xfrm>
                    <a:off x="8077425" y="2065567"/>
                    <a:ext cx="496061" cy="5690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D4342A4-999C-47B0-9C6E-8C7A38BAA8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425" y="2065567"/>
                    <a:ext cx="496061" cy="56906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96B37AE-DA6F-466E-BA0E-CD5E16B7C3CD}"/>
                      </a:ext>
                    </a:extLst>
                  </p:cNvPr>
                  <p:cNvSpPr txBox="1"/>
                  <p:nvPr/>
                </p:nvSpPr>
                <p:spPr>
                  <a:xfrm>
                    <a:off x="8436993" y="2041843"/>
                    <a:ext cx="534969" cy="5690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96B37AE-DA6F-466E-BA0E-CD5E16B7C3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6993" y="2041843"/>
                    <a:ext cx="534969" cy="56906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8C27B3-4B29-4FD6-818D-3804915964D1}"/>
              </a:ext>
            </a:extLst>
          </p:cNvPr>
          <p:cNvGrpSpPr/>
          <p:nvPr/>
        </p:nvGrpSpPr>
        <p:grpSpPr>
          <a:xfrm>
            <a:off x="8970044" y="4396024"/>
            <a:ext cx="2416550" cy="1360231"/>
            <a:chOff x="9102417" y="2401283"/>
            <a:chExt cx="2416550" cy="13602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E75B215-063A-4E76-95EF-38E849935B35}"/>
                </a:ext>
              </a:extLst>
            </p:cNvPr>
            <p:cNvGrpSpPr/>
            <p:nvPr/>
          </p:nvGrpSpPr>
          <p:grpSpPr>
            <a:xfrm>
              <a:off x="9822203" y="2412946"/>
              <a:ext cx="1696764" cy="1348568"/>
              <a:chOff x="6961012" y="1825143"/>
              <a:chExt cx="1611457" cy="145570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85353B0-38A8-4908-A02B-DC8596146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3528" y="2081911"/>
                <a:ext cx="1198941" cy="1198941"/>
              </a:xfrm>
              <a:prstGeom prst="rect">
                <a:avLst/>
              </a:prstGeom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71C486B-161A-4F03-9FD3-7E44FC1F7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1012" y="1825143"/>
                <a:ext cx="506588" cy="2567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EA31ADF-C1B7-436C-A6B0-7F48D4F575DB}"/>
                      </a:ext>
                    </a:extLst>
                  </p:cNvPr>
                  <p:cNvSpPr txBox="1"/>
                  <p:nvPr/>
                </p:nvSpPr>
                <p:spPr>
                  <a:xfrm>
                    <a:off x="7357110" y="1825143"/>
                    <a:ext cx="1198941" cy="4485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𝑖𝑛𝑖𝑡𝑖𝑎𝑙</m:t>
                              </m:r>
                            </m:sub>
                          </m:sSub>
                        </m:oMath>
                      </m:oMathPara>
                    </a14:m>
                    <a:endParaRPr lang="en-US" sz="1050" b="0" dirty="0"/>
                  </a:p>
                  <a:p>
                    <a:pPr algn="ctr"/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EA31ADF-C1B7-436C-A6B0-7F48D4F57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7110" y="1825143"/>
                    <a:ext cx="1198941" cy="4485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D7EF3D-31D0-4B37-8BDB-D2A34E4B9D87}"/>
                </a:ext>
              </a:extLst>
            </p:cNvPr>
            <p:cNvSpPr/>
            <p:nvPr/>
          </p:nvSpPr>
          <p:spPr>
            <a:xfrm>
              <a:off x="9102417" y="2401283"/>
              <a:ext cx="719786" cy="630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Average Depth value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9CCB5B3-E1C9-43BF-BD4A-C16BEC9C4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2203" y="2738328"/>
              <a:ext cx="532568" cy="2929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463409B-98F1-400F-B912-2ADD265B0091}"/>
              </a:ext>
            </a:extLst>
          </p:cNvPr>
          <p:cNvSpPr txBox="1"/>
          <p:nvPr/>
        </p:nvSpPr>
        <p:spPr>
          <a:xfrm>
            <a:off x="9547114" y="2145955"/>
            <a:ext cx="195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Background Model</a:t>
            </a:r>
          </a:p>
        </p:txBody>
      </p:sp>
    </p:spTree>
    <p:extLst>
      <p:ext uri="{BB962C8B-B14F-4D97-AF65-F5344CB8AC3E}">
        <p14:creationId xmlns:p14="http://schemas.microsoft.com/office/powerpoint/2010/main" val="13999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ABC73-A284-4F74-A350-AB6B6D86B0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1648" y="2003006"/>
                <a:ext cx="10022400" cy="44192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Current depths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 background subtraction is performed: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𝑑𝑖𝑓𝑓𝑒𝑟𝑒𝑛𝑐𝑒𝑠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pixel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𝑑𝑖𝑓𝑓𝑒𝑟𝑒𝑛𝑐𝑒𝑠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</m:sub>
                    </m:sSub>
                  </m:oMath>
                </a14:m>
                <a:r>
                  <a:rPr lang="en-US" dirty="0"/>
                  <a:t> is marked white as a foreground pixel.</a:t>
                </a:r>
              </a:p>
              <a:p>
                <a:r>
                  <a:rPr lang="en-US" b="1" dirty="0"/>
                  <a:t>Supervised: </a:t>
                </a:r>
                <a:r>
                  <a:rPr lang="en-US" dirty="0"/>
                  <a:t>Manually tune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/>
                  <a:t>Unsupervised: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sub>
                    </m:sSub>
                  </m:oMath>
                </a14:m>
                <a:r>
                  <a:rPr lang="en-US" dirty="0"/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dirty="0"/>
                  <a:t>. (quadratic regression)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ABC73-A284-4F74-A350-AB6B6D86B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1648" y="2003006"/>
                <a:ext cx="10022400" cy="4419222"/>
              </a:xfrm>
              <a:blipFill>
                <a:blip r:embed="rId2"/>
                <a:stretch>
                  <a:fillRect l="-426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6F91285-E0BF-4DEC-8532-7B76908B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80" y="657547"/>
            <a:ext cx="10023475" cy="54755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700" dirty="0"/>
              <a:t>RUSDS - Simple Depth Subtraction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7E85C8-3285-4B5F-A87A-86B58C6E21BE}"/>
              </a:ext>
            </a:extLst>
          </p:cNvPr>
          <p:cNvGrpSpPr/>
          <p:nvPr/>
        </p:nvGrpSpPr>
        <p:grpSpPr>
          <a:xfrm>
            <a:off x="1558887" y="2778450"/>
            <a:ext cx="6243949" cy="1038156"/>
            <a:chOff x="4766429" y="1999827"/>
            <a:chExt cx="6500858" cy="10808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078DA2-1329-4B12-B592-6341F9283798}"/>
                </a:ext>
              </a:extLst>
            </p:cNvPr>
            <p:cNvGrpSpPr/>
            <p:nvPr/>
          </p:nvGrpSpPr>
          <p:grpSpPr>
            <a:xfrm>
              <a:off x="4766429" y="1999828"/>
              <a:ext cx="1920244" cy="1080870"/>
              <a:chOff x="9102417" y="2401283"/>
              <a:chExt cx="2416550" cy="136023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5E95556-E43B-4071-9843-051B080FA980}"/>
                  </a:ext>
                </a:extLst>
              </p:cNvPr>
              <p:cNvGrpSpPr/>
              <p:nvPr/>
            </p:nvGrpSpPr>
            <p:grpSpPr>
              <a:xfrm>
                <a:off x="9822203" y="2412946"/>
                <a:ext cx="1696764" cy="1348568"/>
                <a:chOff x="6961012" y="1825143"/>
                <a:chExt cx="1611457" cy="1455709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C075A72-0E39-46D2-9AE8-104349DDE5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3528" y="2081911"/>
                  <a:ext cx="1198941" cy="1198941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CAB11BB-36BD-4671-87E6-01EFF8D2E7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61012" y="1825143"/>
                  <a:ext cx="506588" cy="25676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2FF632C-380B-475F-A58F-AB60436B94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7110" y="1825143"/>
                      <a:ext cx="1198941" cy="4485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𝑐𝑢𝑟𝑟𝑒𝑛𝑡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b="0" dirty="0"/>
                    </a:p>
                    <a:p>
                      <a:pPr algn="ctr"/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2FF632C-380B-475F-A58F-AB60436B94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7110" y="1825143"/>
                      <a:ext cx="1198941" cy="44850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0BC16F-78A8-4D7F-ABE2-7F49D8DB9C3E}"/>
                  </a:ext>
                </a:extLst>
              </p:cNvPr>
              <p:cNvSpPr/>
              <p:nvPr/>
            </p:nvSpPr>
            <p:spPr>
              <a:xfrm>
                <a:off x="9102417" y="2401283"/>
                <a:ext cx="719786" cy="630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44C9591-5D13-4040-B07B-632C8D8B90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22203" y="2738328"/>
                <a:ext cx="532568" cy="2929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7A8077-DDB4-46E0-9D56-2CE5B2FB3BE1}"/>
                </a:ext>
              </a:extLst>
            </p:cNvPr>
            <p:cNvGrpSpPr/>
            <p:nvPr/>
          </p:nvGrpSpPr>
          <p:grpSpPr>
            <a:xfrm>
              <a:off x="7004346" y="2004344"/>
              <a:ext cx="1860097" cy="1058812"/>
              <a:chOff x="9102417" y="2401283"/>
              <a:chExt cx="2416550" cy="136023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F5B0C2A-9DD0-4FE5-9C6C-16A73BCD6438}"/>
                  </a:ext>
                </a:extLst>
              </p:cNvPr>
              <p:cNvGrpSpPr/>
              <p:nvPr/>
            </p:nvGrpSpPr>
            <p:grpSpPr>
              <a:xfrm>
                <a:off x="9822203" y="2412946"/>
                <a:ext cx="1696764" cy="1348568"/>
                <a:chOff x="6961012" y="1825143"/>
                <a:chExt cx="1611457" cy="1455709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990D776D-B12D-4E2E-9DBA-EA403F1C38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3528" y="2081911"/>
                  <a:ext cx="1198941" cy="1198941"/>
                </a:xfrm>
                <a:prstGeom prst="rect">
                  <a:avLst/>
                </a:prstGeom>
              </p:spPr>
            </p:pic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C61B62D-DFF4-4F77-A350-E04F887B3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61012" y="1825143"/>
                  <a:ext cx="506588" cy="25676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5C82173C-53B1-4D20-A5DE-A5FCC9AC6B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7110" y="1825143"/>
                      <a:ext cx="1198941" cy="4485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𝑖𝑛𝑖𝑡𝑖𝑎𝑙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b="0" dirty="0"/>
                    </a:p>
                    <a:p>
                      <a:pPr algn="ctr"/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5C82173C-53B1-4D20-A5DE-A5FCC9AC6B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7110" y="1825143"/>
                      <a:ext cx="1198941" cy="44850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E33984-A309-4895-8BA0-C19FC8C6E0D8}"/>
                  </a:ext>
                </a:extLst>
              </p:cNvPr>
              <p:cNvSpPr/>
              <p:nvPr/>
            </p:nvSpPr>
            <p:spPr>
              <a:xfrm>
                <a:off x="9102417" y="2401283"/>
                <a:ext cx="719786" cy="630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417DBDB-3B59-4B40-9DC8-B972A2CEBC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22203" y="2738328"/>
                <a:ext cx="532568" cy="2929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9A11AB-1FD3-4E12-9B0D-022908147CA5}"/>
                </a:ext>
              </a:extLst>
            </p:cNvPr>
            <p:cNvCxnSpPr/>
            <p:nvPr/>
          </p:nvCxnSpPr>
          <p:spPr>
            <a:xfrm>
              <a:off x="6780292" y="2639405"/>
              <a:ext cx="1614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B65BC72-D7EB-43CD-BBE9-E66390DD661A}"/>
                </a:ext>
              </a:extLst>
            </p:cNvPr>
            <p:cNvGrpSpPr/>
            <p:nvPr/>
          </p:nvGrpSpPr>
          <p:grpSpPr>
            <a:xfrm>
              <a:off x="9407190" y="1999827"/>
              <a:ext cx="1860097" cy="1080870"/>
              <a:chOff x="9102417" y="2372945"/>
              <a:chExt cx="2416550" cy="138856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63D068A-507A-41B0-B97B-BB842A04EEE4}"/>
                  </a:ext>
                </a:extLst>
              </p:cNvPr>
              <p:cNvGrpSpPr/>
              <p:nvPr/>
            </p:nvGrpSpPr>
            <p:grpSpPr>
              <a:xfrm>
                <a:off x="9822202" y="2372945"/>
                <a:ext cx="1696765" cy="1388569"/>
                <a:chOff x="6961011" y="1781964"/>
                <a:chExt cx="1611458" cy="149888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6B2659E-B380-415F-ABC4-766E31021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61011" y="1812554"/>
                  <a:ext cx="505793" cy="2443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ABADA102-E82B-4791-AB28-89347E7D06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3528" y="2081911"/>
                  <a:ext cx="1198941" cy="1198941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013ED04-5D88-4DC4-867D-7A2249AC0F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0258" y="1781964"/>
                      <a:ext cx="1198941" cy="5941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𝑑𝑖𝑓𝑓𝑒𝑟𝑒𝑛𝑐𝑒𝑠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b="0" dirty="0"/>
                    </a:p>
                    <a:p>
                      <a:pPr algn="ctr"/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013ED04-5D88-4DC4-867D-7A2249AC0F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0258" y="1781964"/>
                      <a:ext cx="1198941" cy="59415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4DDA1B-AF8F-4A35-9740-2BBDC7B06986}"/>
                  </a:ext>
                </a:extLst>
              </p:cNvPr>
              <p:cNvSpPr/>
              <p:nvPr/>
            </p:nvSpPr>
            <p:spPr>
              <a:xfrm>
                <a:off x="9102417" y="2401283"/>
                <a:ext cx="719786" cy="630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30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DAF6EAE-B034-4FCA-8A83-7853F7B296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22203" y="2738328"/>
                <a:ext cx="532568" cy="2929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3A9805-E314-41C8-A884-59E3C667DD0E}"/>
                </a:ext>
              </a:extLst>
            </p:cNvPr>
            <p:cNvCxnSpPr/>
            <p:nvPr/>
          </p:nvCxnSpPr>
          <p:spPr>
            <a:xfrm>
              <a:off x="9019670" y="2519131"/>
              <a:ext cx="1614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7A13A6-5A69-4093-97ED-B4C44225278F}"/>
                </a:ext>
              </a:extLst>
            </p:cNvPr>
            <p:cNvCxnSpPr/>
            <p:nvPr/>
          </p:nvCxnSpPr>
          <p:spPr>
            <a:xfrm>
              <a:off x="9020600" y="2617247"/>
              <a:ext cx="1614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52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CAF8F-5E39-4105-89AE-20E3260F3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9500" y="2043251"/>
                <a:ext cx="10022400" cy="4580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Current colors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𝐿𝑖𝑔h𝑡𝑒𝑟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𝐷𝑖𝑓𝑓𝑒𝑟𝑒𝑛𝑐𝑒𝑠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𝐷𝑎𝑟𝑘𝑒𝑟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𝐷𝑖𝑓𝑓𝑒𝑟𝑒𝑛𝑐𝑒𝑠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𝐿𝑖𝑔h𝑡𝑒𝑟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𝐷𝑖𝑓𝑓𝑒𝑟𝑒𝑛𝑐𝑒𝑠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Compare each channel difference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𝑙𝑖𝑔h𝑡𝑒𝑟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𝑑𝑎𝑟𝑘𝑒𝑟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lighter or darker difference respectively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𝑙𝑖𝑔h𝑡𝑒𝑟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𝑑𝑎𝑟𝑘𝑒𝑟</m:t>
                        </m:r>
                      </m:sub>
                    </m:sSub>
                  </m:oMath>
                </a14:m>
                <a:r>
                  <a:rPr lang="en-US" dirty="0"/>
                  <a:t>, mark pixel white</a:t>
                </a:r>
              </a:p>
              <a:p>
                <a:r>
                  <a:rPr lang="en-US" b="1" dirty="0"/>
                  <a:t>Supervised: </a:t>
                </a:r>
                <a:r>
                  <a:rPr lang="en-US" dirty="0"/>
                  <a:t>Manually 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𝑙𝑖𝑔h𝑡𝑒𝑟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𝑑𝑎𝑟𝑘𝑒𝑟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/>
                  <a:t>Unsupervised: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𝑙𝑖𝑔h𝑡𝑒𝑟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𝑑𝑎𝑟𝑘𝑒𝑟</m:t>
                        </m:r>
                      </m:sub>
                    </m:sSub>
                  </m:oMath>
                </a14:m>
                <a:r>
                  <a:rPr lang="en-US" dirty="0"/>
                  <a:t> are 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CAF8F-5E39-4105-89AE-20E3260F3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9500" y="2043251"/>
                <a:ext cx="10022400" cy="4580749"/>
              </a:xfrm>
              <a:blipFill>
                <a:blip r:embed="rId2"/>
                <a:stretch>
                  <a:fillRect l="-365" t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6B3EAE4-01C8-4F7E-B45E-9F367112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18" y="688400"/>
            <a:ext cx="10023475" cy="792163"/>
          </a:xfrm>
        </p:spPr>
        <p:txBody>
          <a:bodyPr>
            <a:normAutofit/>
          </a:bodyPr>
          <a:lstStyle/>
          <a:p>
            <a:r>
              <a:rPr lang="en-US" sz="2400" dirty="0"/>
              <a:t>RUSDS – RGB-union subtraction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77F5C81-A667-4B59-84C5-FC0C63216054}"/>
              </a:ext>
            </a:extLst>
          </p:cNvPr>
          <p:cNvGrpSpPr/>
          <p:nvPr/>
        </p:nvGrpSpPr>
        <p:grpSpPr>
          <a:xfrm>
            <a:off x="847267" y="2838014"/>
            <a:ext cx="10195194" cy="1495611"/>
            <a:chOff x="372067" y="4593058"/>
            <a:chExt cx="10195194" cy="14956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28DAF7-6760-4BF8-8464-6EC2404F34CD}"/>
                </a:ext>
              </a:extLst>
            </p:cNvPr>
            <p:cNvGrpSpPr/>
            <p:nvPr/>
          </p:nvGrpSpPr>
          <p:grpSpPr>
            <a:xfrm>
              <a:off x="372067" y="4593058"/>
              <a:ext cx="3096947" cy="1495611"/>
              <a:chOff x="7691287" y="2041843"/>
              <a:chExt cx="3083395" cy="1455522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CE69F87F-70C0-4F6A-AC95-9BA208C3B6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6835" y="2079786"/>
                <a:ext cx="1109579" cy="869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202AE51-C472-4479-9C40-0763870C7DB0}"/>
                  </a:ext>
                </a:extLst>
              </p:cNvPr>
              <p:cNvGrpSpPr/>
              <p:nvPr/>
            </p:nvGrpSpPr>
            <p:grpSpPr>
              <a:xfrm>
                <a:off x="7691287" y="2041843"/>
                <a:ext cx="3083395" cy="1455522"/>
                <a:chOff x="7691287" y="2041843"/>
                <a:chExt cx="3083395" cy="145552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56D0527-4BBF-49A0-B05D-75BCC5B2F2EB}"/>
                    </a:ext>
                  </a:extLst>
                </p:cNvPr>
                <p:cNvGrpSpPr/>
                <p:nvPr/>
              </p:nvGrpSpPr>
              <p:grpSpPr>
                <a:xfrm>
                  <a:off x="8886416" y="2079786"/>
                  <a:ext cx="1888266" cy="1417579"/>
                  <a:chOff x="6779138" y="1750649"/>
                  <a:chExt cx="1793331" cy="1530203"/>
                </a:xfrm>
              </p:grpSpPr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7DEB95BB-EC51-4EA7-AF8D-36BFEF1F34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73528" y="2081911"/>
                    <a:ext cx="1198941" cy="1198941"/>
                  </a:xfrm>
                  <a:prstGeom prst="rect">
                    <a:avLst/>
                  </a:prstGeom>
                </p:spPr>
              </p:pic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3F7071E3-E8C8-4D84-9F5D-6066490D8A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9138" y="1750649"/>
                    <a:ext cx="688462" cy="33126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67E0DB90-5FE1-44B5-B07F-6B97D52629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90475" y="2168777"/>
                    <a:ext cx="677125" cy="51260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B2B2BD8F-ACEF-49E4-B8B4-1972CEEC9D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7110" y="1825143"/>
                        <a:ext cx="1198941" cy="44850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50" b="0" dirty="0"/>
                      </a:p>
                      <a:p>
                        <a:pPr algn="ctr"/>
                        <a:endParaRPr lang="en-US" sz="105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B2B2BD8F-ACEF-49E4-B8B4-1972CEEC9D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57110" y="1825143"/>
                        <a:ext cx="1198941" cy="44850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07D3865-FCD0-4CED-BF0E-111FF9D19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91287" y="2079786"/>
                      <a:ext cx="534969" cy="5761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oMath>
                        </m:oMathPara>
                      </a14:m>
                      <a:endParaRPr lang="en-US" b="0" dirty="0"/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07D3865-FCD0-4CED-BF0E-111FF9D19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91287" y="2079786"/>
                      <a:ext cx="534969" cy="57613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A6A2731F-662C-48A4-A865-AEEA2A3F99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7425" y="2065568"/>
                      <a:ext cx="496061" cy="5761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oMath>
                        </m:oMathPara>
                      </a14:m>
                      <a:endParaRPr lang="en-US" b="0" dirty="0"/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A6A2731F-662C-48A4-A865-AEEA2A3F99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7425" y="2065568"/>
                      <a:ext cx="496061" cy="57613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B34443B6-B35A-4FB7-8222-DC4B30EC74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6994" y="2041843"/>
                      <a:ext cx="534969" cy="5761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40</m:t>
                            </m:r>
                          </m:oMath>
                        </m:oMathPara>
                      </a14:m>
                      <a:endParaRPr lang="en-US" b="0" dirty="0"/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B34443B6-B35A-4FB7-8222-DC4B30EC74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6994" y="2041843"/>
                      <a:ext cx="534969" cy="57613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7CA5275-A64E-4CEC-8C13-A2CFFC75D618}"/>
                </a:ext>
              </a:extLst>
            </p:cNvPr>
            <p:cNvGrpSpPr/>
            <p:nvPr/>
          </p:nvGrpSpPr>
          <p:grpSpPr>
            <a:xfrm>
              <a:off x="4065908" y="4632046"/>
              <a:ext cx="2955193" cy="1401284"/>
              <a:chOff x="7755137" y="2065567"/>
              <a:chExt cx="3019545" cy="1431798"/>
            </a:xfrm>
          </p:grpSpPr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39A49CC0-049E-4AC4-9B01-7EF2CCF6BC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6835" y="2079786"/>
                <a:ext cx="1109579" cy="869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11EAE3B-2593-461F-9F94-1B30AE57AFFD}"/>
                  </a:ext>
                </a:extLst>
              </p:cNvPr>
              <p:cNvGrpSpPr/>
              <p:nvPr/>
            </p:nvGrpSpPr>
            <p:grpSpPr>
              <a:xfrm>
                <a:off x="7755137" y="2065567"/>
                <a:ext cx="3019545" cy="1431798"/>
                <a:chOff x="7755137" y="2065567"/>
                <a:chExt cx="3019545" cy="1431798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62B5B2A-9AA4-4C41-A7A7-F46B983FA821}"/>
                    </a:ext>
                  </a:extLst>
                </p:cNvPr>
                <p:cNvGrpSpPr/>
                <p:nvPr/>
              </p:nvGrpSpPr>
              <p:grpSpPr>
                <a:xfrm>
                  <a:off x="8886416" y="2079786"/>
                  <a:ext cx="1888266" cy="1417579"/>
                  <a:chOff x="6779138" y="1750649"/>
                  <a:chExt cx="1793331" cy="1530203"/>
                </a:xfrm>
              </p:grpSpPr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AB50860F-8936-4193-B6DE-E3E8C4C3C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73528" y="2081911"/>
                    <a:ext cx="1198941" cy="1198941"/>
                  </a:xfrm>
                  <a:prstGeom prst="rect">
                    <a:avLst/>
                  </a:prstGeom>
                </p:spPr>
              </p:pic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57043418-270C-45B0-92AA-9694731230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9138" y="1750649"/>
                    <a:ext cx="688462" cy="33126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EF7DF615-489F-4851-AF6D-D80BE775BC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90475" y="2168777"/>
                    <a:ext cx="677125" cy="51260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884AF312-7CEE-4FD8-AFD9-8E7DC45325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7110" y="1825143"/>
                        <a:ext cx="1198941" cy="6364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𝑖𝑛𝑖𝑡𝑖𝑎𝑙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50" b="0" dirty="0"/>
                      </a:p>
                      <a:p>
                        <a:pPr algn="ctr"/>
                        <a:endParaRPr lang="en-US" sz="1050" b="0" dirty="0"/>
                      </a:p>
                      <a:p>
                        <a:pPr algn="ctr"/>
                        <a:endParaRPr lang="en-US" sz="1050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884AF312-7CEE-4FD8-AFD9-8E7DC45325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57110" y="1825143"/>
                        <a:ext cx="1198941" cy="63649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AD9D7D9-D6AC-4D8C-BF5D-8CE54CCE8D68}"/>
                    </a:ext>
                  </a:extLst>
                </p:cNvPr>
                <p:cNvSpPr txBox="1"/>
                <p:nvPr/>
              </p:nvSpPr>
              <p:spPr>
                <a:xfrm>
                  <a:off x="7755137" y="2075149"/>
                  <a:ext cx="534969" cy="5660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0" dirty="0"/>
                    <a:t>60</a:t>
                  </a:r>
                </a:p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A85B251D-7470-40A5-B351-D91379B7DF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7425" y="2065567"/>
                      <a:ext cx="496061" cy="5660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oMath>
                        </m:oMathPara>
                      </a14:m>
                      <a:endParaRPr lang="en-US" b="0" dirty="0"/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A85B251D-7470-40A5-B351-D91379B7DF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7425" y="2065567"/>
                      <a:ext cx="496061" cy="56606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69642E6-52F1-4CDE-AAE4-7BC6127BE9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15830" y="2067142"/>
                      <a:ext cx="534969" cy="5690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60</m:t>
                            </m:r>
                          </m:oMath>
                        </m:oMathPara>
                      </a14:m>
                      <a:endParaRPr lang="en-US" b="0" dirty="0"/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69642E6-52F1-4CDE-AAE4-7BC6127BE9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5830" y="2067142"/>
                      <a:ext cx="534969" cy="56906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E3DC03-991A-47AE-98BD-A0ACF1215073}"/>
                </a:ext>
              </a:extLst>
            </p:cNvPr>
            <p:cNvGrpSpPr/>
            <p:nvPr/>
          </p:nvGrpSpPr>
          <p:grpSpPr>
            <a:xfrm>
              <a:off x="7617995" y="4702958"/>
              <a:ext cx="2949266" cy="1366822"/>
              <a:chOff x="7691287" y="2068381"/>
              <a:chExt cx="3083395" cy="1428984"/>
            </a:xfrm>
          </p:grpSpPr>
          <p:pic>
            <p:nvPicPr>
              <p:cNvPr id="32" name="Picture 4">
                <a:extLst>
                  <a:ext uri="{FF2B5EF4-FFF2-40B4-BE49-F238E27FC236}">
                    <a16:creationId xmlns:a16="http://schemas.microsoft.com/office/drawing/2014/main" id="{7FF22234-B2BF-445A-8ADA-82EDE340DE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6835" y="2079786"/>
                <a:ext cx="1109579" cy="869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DA980B2-5BFB-44A3-9B78-BA7C5C533A1B}"/>
                  </a:ext>
                </a:extLst>
              </p:cNvPr>
              <p:cNvGrpSpPr/>
              <p:nvPr/>
            </p:nvGrpSpPr>
            <p:grpSpPr>
              <a:xfrm>
                <a:off x="7691287" y="2068381"/>
                <a:ext cx="3083395" cy="1428984"/>
                <a:chOff x="7691287" y="2068381"/>
                <a:chExt cx="3083395" cy="1428984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95ACC41B-D69F-4DCF-B503-8C57E28BD044}"/>
                    </a:ext>
                  </a:extLst>
                </p:cNvPr>
                <p:cNvGrpSpPr/>
                <p:nvPr/>
              </p:nvGrpSpPr>
              <p:grpSpPr>
                <a:xfrm>
                  <a:off x="8886416" y="2079786"/>
                  <a:ext cx="1888266" cy="1417579"/>
                  <a:chOff x="6779138" y="1750649"/>
                  <a:chExt cx="1793331" cy="1530203"/>
                </a:xfrm>
              </p:grpSpPr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744D3B13-408A-4208-BEE2-E8FE36E55A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373528" y="2081911"/>
                    <a:ext cx="1198941" cy="1198941"/>
                  </a:xfrm>
                  <a:prstGeom prst="rect">
                    <a:avLst/>
                  </a:prstGeom>
                </p:spPr>
              </p:pic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73A2698-7360-4970-9762-80BA6D88D9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9138" y="1750649"/>
                    <a:ext cx="688462" cy="33126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A6F6D61F-CA9A-4932-85A9-9DDEA7DC4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790475" y="2168777"/>
                    <a:ext cx="677125" cy="51260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753F6DC1-206B-4C3D-A2A9-3ED74959E9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57110" y="1825143"/>
                        <a:ext cx="1198941" cy="4837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𝐿𝑖𝑔h𝑡𝑒𝑟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𝐷𝑖𝑓𝑓𝑒𝑟𝑒𝑛𝑐𝑒𝑠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50" b="0" dirty="0"/>
                      </a:p>
                      <a:p>
                        <a:pPr algn="ctr"/>
                        <a:endParaRPr lang="en-US" sz="1050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753F6DC1-206B-4C3D-A2A9-3ED74959E9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57110" y="1825143"/>
                        <a:ext cx="1198941" cy="483741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0CAF90A-72FD-497D-9803-2F7C0179DC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91287" y="2079786"/>
                      <a:ext cx="534969" cy="5791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oMath>
                        </m:oMathPara>
                      </a14:m>
                      <a:endParaRPr lang="en-US" b="0" dirty="0"/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0CAF90A-72FD-497D-9803-2F7C0179DC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91287" y="2079786"/>
                      <a:ext cx="534969" cy="57919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86274278-B349-44FB-8EAC-41CCAD587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83595" y="2068381"/>
                      <a:ext cx="496061" cy="5791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b="0" dirty="0"/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86274278-B349-44FB-8EAC-41CCAD587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83595" y="2068381"/>
                      <a:ext cx="496061" cy="579193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D9DDF76-5FA2-4BBB-AB88-D61B8EA247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6994" y="2081821"/>
                      <a:ext cx="534969" cy="5791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−20</m:t>
                            </m:r>
                          </m:oMath>
                        </m:oMathPara>
                      </a14:m>
                      <a:endParaRPr lang="en-US" b="0" dirty="0"/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D9DDF76-5FA2-4BBB-AB88-D61B8EA247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6994" y="2081821"/>
                      <a:ext cx="534969" cy="57919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459833-56C5-47EC-9937-69EAE7E02AD6}"/>
                </a:ext>
              </a:extLst>
            </p:cNvPr>
            <p:cNvCxnSpPr/>
            <p:nvPr/>
          </p:nvCxnSpPr>
          <p:spPr>
            <a:xfrm>
              <a:off x="3612038" y="5400729"/>
              <a:ext cx="256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CF0E88-2C40-4E8A-9FEF-CDF8D30F2C55}"/>
                </a:ext>
              </a:extLst>
            </p:cNvPr>
            <p:cNvCxnSpPr/>
            <p:nvPr/>
          </p:nvCxnSpPr>
          <p:spPr>
            <a:xfrm>
              <a:off x="7138413" y="5237250"/>
              <a:ext cx="256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EFDE712-0FE9-4F5C-B37A-762F72A63D8D}"/>
                </a:ext>
              </a:extLst>
            </p:cNvPr>
            <p:cNvCxnSpPr/>
            <p:nvPr/>
          </p:nvCxnSpPr>
          <p:spPr>
            <a:xfrm>
              <a:off x="7138413" y="5372935"/>
              <a:ext cx="256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32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ED28-B1A6-45D2-8C5A-61A99345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145114"/>
            <a:ext cx="10022400" cy="3337200"/>
          </a:xfrm>
        </p:spPr>
        <p:txBody>
          <a:bodyPr/>
          <a:lstStyle/>
          <a:p>
            <a:r>
              <a:rPr lang="en-US" dirty="0"/>
              <a:t>Morphological opening and closing</a:t>
            </a:r>
          </a:p>
          <a:p>
            <a:r>
              <a:rPr lang="en-US" dirty="0"/>
              <a:t>(2,2) kernel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E9DBA0-8787-4C36-9D42-7434D2B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1" y="637023"/>
            <a:ext cx="10023475" cy="792163"/>
          </a:xfrm>
        </p:spPr>
        <p:txBody>
          <a:bodyPr>
            <a:normAutofit/>
          </a:bodyPr>
          <a:lstStyle/>
          <a:p>
            <a:r>
              <a:rPr lang="en-US" sz="2400" dirty="0"/>
              <a:t>RUSDS - Morphology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75C7EF-DEE3-42C0-B35E-F8C95417BD3E}"/>
              </a:ext>
            </a:extLst>
          </p:cNvPr>
          <p:cNvGrpSpPr/>
          <p:nvPr/>
        </p:nvGrpSpPr>
        <p:grpSpPr>
          <a:xfrm>
            <a:off x="1788091" y="3701193"/>
            <a:ext cx="4278909" cy="2519784"/>
            <a:chOff x="1788091" y="4649897"/>
            <a:chExt cx="2682503" cy="1579685"/>
          </a:xfrm>
        </p:grpSpPr>
        <p:pic>
          <p:nvPicPr>
            <p:cNvPr id="2050" name="Picture 2" descr="Left image: original image inverted, right image: resulting erosion">
              <a:extLst>
                <a:ext uri="{FF2B5EF4-FFF2-40B4-BE49-F238E27FC236}">
                  <a16:creationId xmlns:a16="http://schemas.microsoft.com/office/drawing/2014/main" id="{E44F0771-99D5-4835-B59C-7AE89AA7B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8091" y="4649897"/>
              <a:ext cx="2286312" cy="1224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F9E329-74D8-40B1-B5E7-4B71DB2C3B7C}"/>
                </a:ext>
              </a:extLst>
            </p:cNvPr>
            <p:cNvSpPr txBox="1"/>
            <p:nvPr/>
          </p:nvSpPr>
          <p:spPr>
            <a:xfrm>
              <a:off x="2347432" y="5860250"/>
              <a:ext cx="212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 of erosion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7C22CC-017F-43DC-8CA5-0311409BFE1A}"/>
                </a:ext>
              </a:extLst>
            </p:cNvPr>
            <p:cNvCxnSpPr>
              <a:cxnSpLocks/>
            </p:cNvCxnSpPr>
            <p:nvPr/>
          </p:nvCxnSpPr>
          <p:spPr>
            <a:xfrm>
              <a:off x="2741112" y="5284892"/>
              <a:ext cx="3716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229FF1-2679-464A-BCF8-B7F36AD9672E}"/>
              </a:ext>
            </a:extLst>
          </p:cNvPr>
          <p:cNvGrpSpPr/>
          <p:nvPr/>
        </p:nvGrpSpPr>
        <p:grpSpPr>
          <a:xfrm>
            <a:off x="7083158" y="3701193"/>
            <a:ext cx="4212017" cy="2551278"/>
            <a:chOff x="7164577" y="4672488"/>
            <a:chExt cx="2640566" cy="15994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E918C7-8995-4514-9BF0-014AFE68F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4577" y="4672488"/>
              <a:ext cx="2286311" cy="122480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B8C95D-CB25-41ED-9A05-B859700A7EA5}"/>
                </a:ext>
              </a:extLst>
            </p:cNvPr>
            <p:cNvSpPr txBox="1"/>
            <p:nvPr/>
          </p:nvSpPr>
          <p:spPr>
            <a:xfrm>
              <a:off x="7681981" y="5902584"/>
              <a:ext cx="2123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 of dilation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C66C9A7-DB53-43AE-BBEC-13C4C695DE2F}"/>
                </a:ext>
              </a:extLst>
            </p:cNvPr>
            <p:cNvCxnSpPr>
              <a:cxnSpLocks/>
            </p:cNvCxnSpPr>
            <p:nvPr/>
          </p:nvCxnSpPr>
          <p:spPr>
            <a:xfrm>
              <a:off x="8121929" y="5273362"/>
              <a:ext cx="3716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8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D1AF-2C07-478A-81A5-FC8609C8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61" y="598883"/>
            <a:ext cx="10022400" cy="792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17B238-8993-4F62-943E-EE8D72F7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1636247"/>
            <a:ext cx="10022400" cy="3141705"/>
          </a:xfrm>
        </p:spPr>
        <p:txBody>
          <a:bodyPr/>
          <a:lstStyle/>
          <a:p>
            <a:r>
              <a:rPr lang="en-US" dirty="0"/>
              <a:t>Intro to segmentation</a:t>
            </a:r>
          </a:p>
          <a:p>
            <a:r>
              <a:rPr lang="en-US" dirty="0"/>
              <a:t>Problem to solve</a:t>
            </a:r>
          </a:p>
          <a:p>
            <a:r>
              <a:rPr lang="en-US" dirty="0"/>
              <a:t>Two methods</a:t>
            </a:r>
          </a:p>
          <a:p>
            <a:r>
              <a:rPr lang="en-US" dirty="0"/>
              <a:t>Quantitative/Qualitative results</a:t>
            </a:r>
          </a:p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9814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44F0-9B85-4D2D-9C2A-29B57295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the two segmentations via union</a:t>
            </a:r>
          </a:p>
          <a:p>
            <a:r>
              <a:rPr lang="en-US" dirty="0"/>
              <a:t>RBSUDCI performs the exact same combination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2695D0-34BE-43C3-AC98-2660D7B6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63" y="679914"/>
            <a:ext cx="10023475" cy="792163"/>
          </a:xfrm>
        </p:spPr>
        <p:txBody>
          <a:bodyPr>
            <a:normAutofit/>
          </a:bodyPr>
          <a:lstStyle/>
          <a:p>
            <a:r>
              <a:rPr lang="en-US" sz="2400" dirty="0"/>
              <a:t>RUSDS - Combination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37D5-EA66-43D3-BBBF-F192BBF1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37" y="3758834"/>
            <a:ext cx="3971807" cy="25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1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B2A2-E8B8-4124-801E-A2B7DE1D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90" y="846486"/>
            <a:ext cx="10022400" cy="792000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11BB-023F-43CA-963F-0E062FAA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287" y="1901166"/>
            <a:ext cx="10022400" cy="3141705"/>
          </a:xfrm>
        </p:spPr>
        <p:txBody>
          <a:bodyPr/>
          <a:lstStyle/>
          <a:p>
            <a:r>
              <a:rPr lang="en-US" dirty="0"/>
              <a:t>Five different environments</a:t>
            </a:r>
          </a:p>
          <a:p>
            <a:r>
              <a:rPr lang="en-US" dirty="0"/>
              <a:t>Varied in lighting, background surface, and objects of interest</a:t>
            </a:r>
          </a:p>
          <a:p>
            <a:r>
              <a:rPr lang="en-US" dirty="0"/>
              <a:t>Some high RGB differences, and some high depth differences</a:t>
            </a:r>
          </a:p>
        </p:txBody>
      </p:sp>
      <p:pic>
        <p:nvPicPr>
          <p:cNvPr id="5" name="Picture 4" descr="A picture containing table, guitar, parrot, red&#10;&#10;Description automatically generated">
            <a:extLst>
              <a:ext uri="{FF2B5EF4-FFF2-40B4-BE49-F238E27FC236}">
                <a16:creationId xmlns:a16="http://schemas.microsoft.com/office/drawing/2014/main" id="{675DE84B-9669-4F2A-860E-14295E46D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6" y="4488082"/>
            <a:ext cx="2087624" cy="1387607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8666193-9528-4178-A9DB-EB8A037E6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4488081"/>
            <a:ext cx="2309778" cy="1387607"/>
          </a:xfrm>
          <a:prstGeom prst="rect">
            <a:avLst/>
          </a:prstGeom>
        </p:spPr>
      </p:pic>
      <p:pic>
        <p:nvPicPr>
          <p:cNvPr id="9" name="Picture 8" descr="A close up of a white wall&#10;&#10;Description automatically generated">
            <a:extLst>
              <a:ext uri="{FF2B5EF4-FFF2-40B4-BE49-F238E27FC236}">
                <a16:creationId xmlns:a16="http://schemas.microsoft.com/office/drawing/2014/main" id="{4F5A2A4A-4A53-4CB2-8D42-A24DCA834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74" y="4488082"/>
            <a:ext cx="1777993" cy="1387607"/>
          </a:xfrm>
          <a:prstGeom prst="rect">
            <a:avLst/>
          </a:prstGeom>
        </p:spPr>
      </p:pic>
      <p:pic>
        <p:nvPicPr>
          <p:cNvPr id="11" name="Picture 10" descr="A picture containing man, red, kite, flying&#10;&#10;Description automatically generated">
            <a:extLst>
              <a:ext uri="{FF2B5EF4-FFF2-40B4-BE49-F238E27FC236}">
                <a16:creationId xmlns:a16="http://schemas.microsoft.com/office/drawing/2014/main" id="{2ABDA054-EF9F-452E-BE90-DD451A0795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083" y="4475170"/>
            <a:ext cx="1582359" cy="1387607"/>
          </a:xfrm>
          <a:prstGeom prst="rect">
            <a:avLst/>
          </a:prstGeom>
        </p:spPr>
      </p:pic>
      <p:pic>
        <p:nvPicPr>
          <p:cNvPr id="13" name="Picture 12" descr="A picture containing dark, indoor, sitting, laptop&#10;&#10;Description automatically generated">
            <a:extLst>
              <a:ext uri="{FF2B5EF4-FFF2-40B4-BE49-F238E27FC236}">
                <a16:creationId xmlns:a16="http://schemas.microsoft.com/office/drawing/2014/main" id="{ACD9A7AA-00AB-43BF-9C69-1C469D512C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13" y="4476904"/>
            <a:ext cx="2024183" cy="13925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9FBE48-5BDB-44A6-9F01-ED84808C3DC1}"/>
              </a:ext>
            </a:extLst>
          </p:cNvPr>
          <p:cNvSpPr txBox="1"/>
          <p:nvPr/>
        </p:nvSpPr>
        <p:spPr>
          <a:xfrm>
            <a:off x="874187" y="5805060"/>
            <a:ext cx="1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808DF-886B-4720-9A0A-6A3314D8CFCC}"/>
              </a:ext>
            </a:extLst>
          </p:cNvPr>
          <p:cNvSpPr txBox="1"/>
          <p:nvPr/>
        </p:nvSpPr>
        <p:spPr>
          <a:xfrm>
            <a:off x="3254739" y="5805060"/>
            <a:ext cx="1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97CF54-CF43-4CB6-AADA-007680BF1D83}"/>
              </a:ext>
            </a:extLst>
          </p:cNvPr>
          <p:cNvSpPr txBox="1"/>
          <p:nvPr/>
        </p:nvSpPr>
        <p:spPr>
          <a:xfrm>
            <a:off x="5511805" y="5772794"/>
            <a:ext cx="185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 3.1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1CFFCC-6BF8-42B2-BF05-F4C15DA6FBFB}"/>
              </a:ext>
            </a:extLst>
          </p:cNvPr>
          <p:cNvSpPr txBox="1"/>
          <p:nvPr/>
        </p:nvSpPr>
        <p:spPr>
          <a:xfrm>
            <a:off x="7708783" y="5772794"/>
            <a:ext cx="175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 3.2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295D80-053E-424C-B012-2FD7E2E9EE1A}"/>
              </a:ext>
            </a:extLst>
          </p:cNvPr>
          <p:cNvSpPr txBox="1"/>
          <p:nvPr/>
        </p:nvSpPr>
        <p:spPr>
          <a:xfrm>
            <a:off x="9960889" y="5772794"/>
            <a:ext cx="168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 4</a:t>
            </a:r>
          </a:p>
        </p:txBody>
      </p:sp>
    </p:spTree>
    <p:extLst>
      <p:ext uri="{BB962C8B-B14F-4D97-AF65-F5344CB8AC3E}">
        <p14:creationId xmlns:p14="http://schemas.microsoft.com/office/powerpoint/2010/main" val="337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DAF3F9-8225-42A2-9CF2-6E8784C6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03" y="1522466"/>
            <a:ext cx="8340594" cy="50599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04704B-2B10-41C3-979A-33F8A84D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33" y="634244"/>
            <a:ext cx="10023475" cy="792163"/>
          </a:xfrm>
        </p:spPr>
        <p:txBody>
          <a:bodyPr/>
          <a:lstStyle/>
          <a:p>
            <a:r>
              <a:rPr lang="en-US" dirty="0"/>
              <a:t>Qualitative Results</a:t>
            </a:r>
          </a:p>
        </p:txBody>
      </p:sp>
    </p:spTree>
    <p:extLst>
      <p:ext uri="{BB962C8B-B14F-4D97-AF65-F5344CB8AC3E}">
        <p14:creationId xmlns:p14="http://schemas.microsoft.com/office/powerpoint/2010/main" val="62441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34862-85A9-4AFC-A26B-D65F7067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68" y="1704852"/>
            <a:ext cx="7399661" cy="46257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A5FC853-4960-4CA7-9347-F9CCF800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85" y="571929"/>
            <a:ext cx="10023475" cy="792163"/>
          </a:xfrm>
        </p:spPr>
        <p:txBody>
          <a:bodyPr/>
          <a:lstStyle/>
          <a:p>
            <a:r>
              <a:rPr lang="en-US" dirty="0"/>
              <a:t>Qualitative Results</a:t>
            </a:r>
          </a:p>
        </p:txBody>
      </p:sp>
    </p:spTree>
    <p:extLst>
      <p:ext uri="{BB962C8B-B14F-4D97-AF65-F5344CB8AC3E}">
        <p14:creationId xmlns:p14="http://schemas.microsoft.com/office/powerpoint/2010/main" val="110405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01ED2-F94D-4059-A246-7B6CAE122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228" y="1637800"/>
            <a:ext cx="6665752" cy="467345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7F4E7DD-90DF-4AA7-83AE-F1B64D19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055" y="644518"/>
            <a:ext cx="10023475" cy="792163"/>
          </a:xfrm>
        </p:spPr>
        <p:txBody>
          <a:bodyPr/>
          <a:lstStyle/>
          <a:p>
            <a:r>
              <a:rPr lang="en-US" dirty="0"/>
              <a:t>Qualitative Results</a:t>
            </a:r>
          </a:p>
        </p:txBody>
      </p:sp>
    </p:spTree>
    <p:extLst>
      <p:ext uri="{BB962C8B-B14F-4D97-AF65-F5344CB8AC3E}">
        <p14:creationId xmlns:p14="http://schemas.microsoft.com/office/powerpoint/2010/main" val="4234906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7F07128-2E54-4756-B7D3-9DCC7F75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82" y="582872"/>
            <a:ext cx="10023475" cy="792163"/>
          </a:xfrm>
        </p:spPr>
        <p:txBody>
          <a:bodyPr/>
          <a:lstStyle/>
          <a:p>
            <a:r>
              <a:rPr lang="en-US" dirty="0"/>
              <a:t>Qualitative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5E48AF-9265-4C96-B79C-41B1BDAC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83" y="1453896"/>
            <a:ext cx="7536833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13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C3E324-C3C1-4E4C-8215-24A26CDF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376" y="1411852"/>
            <a:ext cx="7247248" cy="49762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6E19ED-B709-4AAF-860D-E56EEF9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33" y="619689"/>
            <a:ext cx="10023475" cy="792163"/>
          </a:xfrm>
        </p:spPr>
        <p:txBody>
          <a:bodyPr/>
          <a:lstStyle/>
          <a:p>
            <a:r>
              <a:rPr lang="en-US" dirty="0"/>
              <a:t>Qualitative Results</a:t>
            </a:r>
          </a:p>
        </p:txBody>
      </p:sp>
    </p:spTree>
    <p:extLst>
      <p:ext uri="{BB962C8B-B14F-4D97-AF65-F5344CB8AC3E}">
        <p14:creationId xmlns:p14="http://schemas.microsoft.com/office/powerpoint/2010/main" val="481234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B285CC-59F1-4555-ADE4-8D80431E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07" y="610365"/>
            <a:ext cx="10023475" cy="792163"/>
          </a:xfrm>
        </p:spPr>
        <p:txBody>
          <a:bodyPr/>
          <a:lstStyle/>
          <a:p>
            <a:r>
              <a:rPr lang="en-US" dirty="0"/>
              <a:t>Quantitative Results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F0F947-F7BD-4A36-B172-B68803F8D4D5}"/>
              </a:ext>
            </a:extLst>
          </p:cNvPr>
          <p:cNvGrpSpPr/>
          <p:nvPr/>
        </p:nvGrpSpPr>
        <p:grpSpPr>
          <a:xfrm>
            <a:off x="772610" y="1263809"/>
            <a:ext cx="6943110" cy="4383406"/>
            <a:chOff x="675727" y="1623209"/>
            <a:chExt cx="5125069" cy="32356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0E04A3-7A7D-4B64-A0A0-B4F8AF73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727" y="1856387"/>
              <a:ext cx="5125069" cy="3002441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F7EDF8-A08D-4F67-994F-B8C15347821F}"/>
                </a:ext>
              </a:extLst>
            </p:cNvPr>
            <p:cNvSpPr/>
            <p:nvPr/>
          </p:nvSpPr>
          <p:spPr>
            <a:xfrm>
              <a:off x="1989927" y="1623209"/>
              <a:ext cx="32745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IOU scores of segmentation methods used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A34EED-227C-4C21-8C93-4587BDDD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516" y="1572144"/>
            <a:ext cx="3729997" cy="4279409"/>
          </a:xfrm>
        </p:spPr>
        <p:txBody>
          <a:bodyPr>
            <a:normAutofit/>
          </a:bodyPr>
          <a:lstStyle/>
          <a:p>
            <a:r>
              <a:rPr lang="en-US" b="1" dirty="0"/>
              <a:t>Most versatile: </a:t>
            </a:r>
            <a:r>
              <a:rPr lang="en-US" dirty="0"/>
              <a:t>Supervised RUSDS, MOG2 combined, and GSOC combined.</a:t>
            </a:r>
          </a:p>
          <a:p>
            <a:r>
              <a:rPr lang="en-US" b="1" dirty="0"/>
              <a:t>However: </a:t>
            </a:r>
            <a:r>
              <a:rPr lang="en-US" dirty="0"/>
              <a:t>It is recommended that the MOG2 combined method is implemented in most given systems over the RUSDS method.</a:t>
            </a:r>
          </a:p>
          <a:p>
            <a:r>
              <a:rPr lang="en-US" dirty="0"/>
              <a:t>RUSDS may prove useful within supervised conditions</a:t>
            </a:r>
          </a:p>
          <a:p>
            <a:r>
              <a:rPr lang="en-US" dirty="0"/>
              <a:t>No combined method performed worse than its RGB-only counterpart.</a:t>
            </a:r>
          </a:p>
        </p:txBody>
      </p:sp>
    </p:spTree>
    <p:extLst>
      <p:ext uri="{BB962C8B-B14F-4D97-AF65-F5344CB8AC3E}">
        <p14:creationId xmlns:p14="http://schemas.microsoft.com/office/powerpoint/2010/main" val="3103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A423-52C9-4D45-91F7-45CCE8A9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157" y="1471809"/>
            <a:ext cx="10022400" cy="4321874"/>
          </a:xfrm>
        </p:spPr>
        <p:txBody>
          <a:bodyPr/>
          <a:lstStyle/>
          <a:p>
            <a:r>
              <a:rPr lang="en-US" dirty="0"/>
              <a:t>Two background subtraction methods: RBSUDCI and RUSDS</a:t>
            </a:r>
          </a:p>
          <a:p>
            <a:r>
              <a:rPr lang="en-US" dirty="0"/>
              <a:t>RBSUDCI segmentations &gt; RGB-only segmentations</a:t>
            </a:r>
          </a:p>
          <a:p>
            <a:r>
              <a:rPr lang="en-US" dirty="0"/>
              <a:t>RBSUDCI requires less post-processing algorithms to fix problem cases</a:t>
            </a:r>
          </a:p>
          <a:p>
            <a:r>
              <a:rPr lang="en-US" dirty="0"/>
              <a:t>Unsupervised RUSDS is not reliable enough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6D9B16-CADE-4D62-B1E9-26971075F5FC}"/>
              </a:ext>
            </a:extLst>
          </p:cNvPr>
          <p:cNvSpPr txBox="1">
            <a:spLocks/>
          </p:cNvSpPr>
          <p:nvPr/>
        </p:nvSpPr>
        <p:spPr>
          <a:xfrm>
            <a:off x="620540" y="531502"/>
            <a:ext cx="10023475" cy="7921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1022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25C1-5794-47FC-B9AC-534794C3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00" y="1371600"/>
            <a:ext cx="10022400" cy="4315611"/>
          </a:xfrm>
        </p:spPr>
        <p:txBody>
          <a:bodyPr/>
          <a:lstStyle/>
          <a:p>
            <a:r>
              <a:rPr lang="en-US" dirty="0"/>
              <a:t>High Depth and RGB difference = likely an object of interest</a:t>
            </a:r>
          </a:p>
          <a:p>
            <a:r>
              <a:rPr lang="en-US" dirty="0"/>
              <a:t>High Depth and low RGB difference = less likely than previous case</a:t>
            </a:r>
          </a:p>
          <a:p>
            <a:r>
              <a:rPr lang="en-US" dirty="0"/>
              <a:t>Could consider the ratio of RGB vs depth difference on a per-pixel basis. </a:t>
            </a:r>
          </a:p>
          <a:p>
            <a:r>
              <a:rPr lang="en-US" dirty="0"/>
              <a:t>Large scale, standardized benchmark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908F55-61CE-476F-BDAD-920D3805DDBC}"/>
              </a:ext>
            </a:extLst>
          </p:cNvPr>
          <p:cNvSpPr txBox="1">
            <a:spLocks/>
          </p:cNvSpPr>
          <p:nvPr/>
        </p:nvSpPr>
        <p:spPr>
          <a:xfrm>
            <a:off x="659878" y="500680"/>
            <a:ext cx="10023475" cy="7921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392633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D1AF-2C07-478A-81A5-FC8609C8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38" y="593916"/>
            <a:ext cx="10022400" cy="792000"/>
          </a:xfrm>
        </p:spPr>
        <p:txBody>
          <a:bodyPr/>
          <a:lstStyle/>
          <a:p>
            <a:r>
              <a:rPr lang="en-US" dirty="0"/>
              <a:t>Segmentation: What is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17B238-8993-4F62-943E-EE8D72F7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1636247"/>
            <a:ext cx="10022400" cy="3141705"/>
          </a:xfrm>
        </p:spPr>
        <p:txBody>
          <a:bodyPr/>
          <a:lstStyle/>
          <a:p>
            <a:r>
              <a:rPr lang="en-US" dirty="0"/>
              <a:t>Object isolation</a:t>
            </a:r>
          </a:p>
          <a:p>
            <a:r>
              <a:rPr lang="en-US" dirty="0"/>
              <a:t>Basic, yet critical</a:t>
            </a:r>
          </a:p>
          <a:p>
            <a:r>
              <a:rPr lang="en-US" dirty="0"/>
              <a:t>Wide variety of uses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FFA7F-ACF9-4BCC-BE14-737982307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315"/>
          <a:stretch/>
        </p:blipFill>
        <p:spPr>
          <a:xfrm>
            <a:off x="1089602" y="3854542"/>
            <a:ext cx="4159787" cy="1714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51123-F7D5-413F-83FB-0AB2C43EC878}"/>
              </a:ext>
            </a:extLst>
          </p:cNvPr>
          <p:cNvSpPr txBox="1"/>
          <p:nvPr/>
        </p:nvSpPr>
        <p:spPr>
          <a:xfrm>
            <a:off x="1657981" y="5569517"/>
            <a:ext cx="265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mask segmentation (low-level)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4EFE0-E257-4687-8847-652F5DEF0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246" y="2529950"/>
            <a:ext cx="4868449" cy="35012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251FE9-E61F-46A5-914A-EE80C61141C4}"/>
              </a:ext>
            </a:extLst>
          </p:cNvPr>
          <p:cNvSpPr/>
          <p:nvPr/>
        </p:nvSpPr>
        <p:spPr>
          <a:xfrm>
            <a:off x="6323246" y="6031182"/>
            <a:ext cx="4868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Examples of higher-level segmentation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26639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D6CF-753B-4EBB-988A-7EAE7CD7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58" y="597267"/>
            <a:ext cx="10022400" cy="7920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7030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0B44-E876-4A5F-A529-C3E964FA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06" y="586998"/>
            <a:ext cx="10022400" cy="792000"/>
          </a:xfrm>
        </p:spPr>
        <p:txBody>
          <a:bodyPr/>
          <a:lstStyle/>
          <a:p>
            <a:r>
              <a:rPr lang="en-US" dirty="0"/>
              <a:t>Background subtraction: What is it?</a:t>
            </a:r>
          </a:p>
        </p:txBody>
      </p:sp>
      <p:pic>
        <p:nvPicPr>
          <p:cNvPr id="1026" name="Picture 2" descr="Moving Object Detection Using Background Subtraction | SpringerLink">
            <a:extLst>
              <a:ext uri="{FF2B5EF4-FFF2-40B4-BE49-F238E27FC236}">
                <a16:creationId xmlns:a16="http://schemas.microsoft.com/office/drawing/2014/main" id="{FC865EC2-6AED-4586-AAD8-8F47B10BE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552" y="2012228"/>
            <a:ext cx="8203897" cy="33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D8CEF7-F93C-4F2C-9546-7D24CEC213AB}"/>
              </a:ext>
            </a:extLst>
          </p:cNvPr>
          <p:cNvSpPr/>
          <p:nvPr/>
        </p:nvSpPr>
        <p:spPr>
          <a:xfrm>
            <a:off x="2561170" y="5567225"/>
            <a:ext cx="6939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An example of a background subtraction segmentation process using difference thresholding</a:t>
            </a:r>
          </a:p>
        </p:txBody>
      </p:sp>
    </p:spTree>
    <p:extLst>
      <p:ext uri="{BB962C8B-B14F-4D97-AF65-F5344CB8AC3E}">
        <p14:creationId xmlns:p14="http://schemas.microsoft.com/office/powerpoint/2010/main" val="113173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0948-2024-424A-A6F8-F811829A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84" y="673807"/>
            <a:ext cx="10022400" cy="792000"/>
          </a:xfrm>
        </p:spPr>
        <p:txBody>
          <a:bodyPr/>
          <a:lstStyle/>
          <a:p>
            <a:r>
              <a:rPr lang="en-US" dirty="0"/>
              <a:t>Prior Background Subtraction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5259-54AE-4CCF-92F2-112BB13F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00" y="2564295"/>
            <a:ext cx="10022400" cy="31417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Adaptive Gaussian Mixture Models (MOG1)</a:t>
            </a:r>
          </a:p>
          <a:p>
            <a:pPr marL="0" indent="0">
              <a:buNone/>
            </a:pPr>
            <a:r>
              <a:rPr lang="en-US" dirty="0"/>
              <a:t>2) Improved GMMs (MOG2)</a:t>
            </a:r>
          </a:p>
          <a:p>
            <a:pPr marL="0" indent="0">
              <a:buNone/>
            </a:pPr>
            <a:r>
              <a:rPr lang="en-US" dirty="0"/>
              <a:t>3) Local SVD Binary Pattern (LSBP)</a:t>
            </a:r>
          </a:p>
          <a:p>
            <a:pPr marL="0" indent="0">
              <a:buNone/>
            </a:pPr>
            <a:r>
              <a:rPr lang="en-US" dirty="0"/>
              <a:t>4) Google Summer of Code (GSOC)</a:t>
            </a:r>
          </a:p>
        </p:txBody>
      </p:sp>
    </p:spTree>
    <p:extLst>
      <p:ext uri="{BB962C8B-B14F-4D97-AF65-F5344CB8AC3E}">
        <p14:creationId xmlns:p14="http://schemas.microsoft.com/office/powerpoint/2010/main" val="318502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2501-2ABF-4F91-A7DD-A3A1240F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040" y="612161"/>
            <a:ext cx="10022400" cy="792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5ACE-F0B1-498D-86AF-2DE59D9B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04" y="1858147"/>
            <a:ext cx="10022400" cy="3141705"/>
          </a:xfrm>
        </p:spPr>
        <p:txBody>
          <a:bodyPr/>
          <a:lstStyle/>
          <a:p>
            <a:r>
              <a:rPr lang="en-US" dirty="0"/>
              <a:t>Figure out location of objects</a:t>
            </a:r>
          </a:p>
          <a:p>
            <a:r>
              <a:rPr lang="en-US" dirty="0"/>
              <a:t>Segment objects on any complex surface</a:t>
            </a:r>
          </a:p>
          <a:p>
            <a:r>
              <a:rPr lang="en-US" dirty="0"/>
              <a:t>Accuracy is key</a:t>
            </a:r>
          </a:p>
        </p:txBody>
      </p:sp>
    </p:spTree>
    <p:extLst>
      <p:ext uri="{BB962C8B-B14F-4D97-AF65-F5344CB8AC3E}">
        <p14:creationId xmlns:p14="http://schemas.microsoft.com/office/powerpoint/2010/main" val="250497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0DEB-0441-4247-9662-9E8EF3B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55" y="443662"/>
            <a:ext cx="10904561" cy="1125941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Review: Adaptive Gaussian Mixture Models (MOG1)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14D7-3A57-41C0-AAB3-2770A16CA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00" y="2393379"/>
            <a:ext cx="10022400" cy="3141705"/>
          </a:xfrm>
        </p:spPr>
        <p:txBody>
          <a:bodyPr>
            <a:normAutofit/>
          </a:bodyPr>
          <a:lstStyle/>
          <a:p>
            <a:r>
              <a:rPr lang="en-US" dirty="0"/>
              <a:t>Models each pixel using K Gaussians</a:t>
            </a:r>
          </a:p>
          <a:p>
            <a:r>
              <a:rPr lang="en-US" dirty="0"/>
              <a:t>Fitness ordering</a:t>
            </a:r>
          </a:p>
          <a:p>
            <a:r>
              <a:rPr lang="en-US" dirty="0"/>
              <a:t>First B Gaussians  = background estimation</a:t>
            </a:r>
          </a:p>
          <a:p>
            <a:r>
              <a:rPr lang="en-US" dirty="0"/>
              <a:t>If current color </a:t>
            </a:r>
            <a:r>
              <a:rPr lang="en-US" dirty="0" err="1"/>
              <a:t>stddev</a:t>
            </a:r>
            <a:r>
              <a:rPr lang="en-US" dirty="0"/>
              <a:t> &gt; 2.5, mark pixel as foreground</a:t>
            </a:r>
          </a:p>
          <a:p>
            <a:r>
              <a:rPr lang="en-US" dirty="0"/>
              <a:t>Well rounded</a:t>
            </a:r>
          </a:p>
          <a:p>
            <a:r>
              <a:rPr lang="en-US" dirty="0"/>
              <a:t>But…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018BAA-6F46-4C83-A0DB-5A07F50F12ED}"/>
              </a:ext>
            </a:extLst>
          </p:cNvPr>
          <p:cNvGrpSpPr/>
          <p:nvPr/>
        </p:nvGrpSpPr>
        <p:grpSpPr>
          <a:xfrm>
            <a:off x="6525419" y="1871114"/>
            <a:ext cx="3840630" cy="1854852"/>
            <a:chOff x="5738169" y="1725040"/>
            <a:chExt cx="2834300" cy="1555812"/>
          </a:xfrm>
        </p:grpSpPr>
        <p:pic>
          <p:nvPicPr>
            <p:cNvPr id="1026" name="Picture 2" descr="Machine Learning with Python: Expectation Maximization and ...">
              <a:extLst>
                <a:ext uri="{FF2B5EF4-FFF2-40B4-BE49-F238E27FC236}">
                  <a16:creationId xmlns:a16="http://schemas.microsoft.com/office/drawing/2014/main" id="{45C7C8F5-17C3-444B-88CC-25CBCE8F61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3" t="3037" r="3760" b="11671"/>
            <a:stretch/>
          </p:blipFill>
          <p:spPr bwMode="auto">
            <a:xfrm>
              <a:off x="5738169" y="1725040"/>
              <a:ext cx="1052306" cy="956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5E75CD7-D291-4E5F-A836-54E8E8E23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3528" y="2081911"/>
              <a:ext cx="1198941" cy="119894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748943-F7E8-4122-878C-657ED16594B3}"/>
                </a:ext>
              </a:extLst>
            </p:cNvPr>
            <p:cNvCxnSpPr/>
            <p:nvPr/>
          </p:nvCxnSpPr>
          <p:spPr>
            <a:xfrm>
              <a:off x="6790475" y="1725040"/>
              <a:ext cx="677125" cy="3568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3E9FD7-3827-49E2-A336-C15E0D5DB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0475" y="2168777"/>
              <a:ext cx="677125" cy="5126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4CF785-868B-4B17-BA4F-ECE8662BE97E}"/>
                </a:ext>
              </a:extLst>
            </p:cNvPr>
            <p:cNvSpPr txBox="1"/>
            <p:nvPr/>
          </p:nvSpPr>
          <p:spPr>
            <a:xfrm>
              <a:off x="7357110" y="1867318"/>
              <a:ext cx="1198941" cy="21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Background model</a:t>
              </a:r>
            </a:p>
          </p:txBody>
        </p:sp>
      </p:grpSp>
      <p:pic>
        <p:nvPicPr>
          <p:cNvPr id="18" name="Picture 17" descr="A picture containing star&#10;&#10;Description automatically generated">
            <a:extLst>
              <a:ext uri="{FF2B5EF4-FFF2-40B4-BE49-F238E27FC236}">
                <a16:creationId xmlns:a16="http://schemas.microsoft.com/office/drawing/2014/main" id="{432E91DB-D0F1-4278-86B9-F9916C81D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67" y="4608349"/>
            <a:ext cx="2337005" cy="15533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13C761-CC21-4E94-800D-3B7CD38A1C91}"/>
              </a:ext>
            </a:extLst>
          </p:cNvPr>
          <p:cNvSpPr txBox="1"/>
          <p:nvPr/>
        </p:nvSpPr>
        <p:spPr>
          <a:xfrm>
            <a:off x="6531887" y="6182099"/>
            <a:ext cx="233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MOG1 segmentation</a:t>
            </a:r>
          </a:p>
        </p:txBody>
      </p:sp>
      <p:pic>
        <p:nvPicPr>
          <p:cNvPr id="12" name="Content Placeholder 5" descr="A picture containing table, guitar, parrot, red&#10;&#10;Description automatically generated">
            <a:extLst>
              <a:ext uri="{FF2B5EF4-FFF2-40B4-BE49-F238E27FC236}">
                <a16:creationId xmlns:a16="http://schemas.microsoft.com/office/drawing/2014/main" id="{F1168DEE-BA5E-4AC9-B3F6-5FF3D06A9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42" y="4597388"/>
            <a:ext cx="2337004" cy="155336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EC9AD7-AE59-4D96-9A83-334CAA834A60}"/>
              </a:ext>
            </a:extLst>
          </p:cNvPr>
          <p:cNvCxnSpPr>
            <a:cxnSpLocks/>
          </p:cNvCxnSpPr>
          <p:nvPr/>
        </p:nvCxnSpPr>
        <p:spPr>
          <a:xfrm>
            <a:off x="5065160" y="5226242"/>
            <a:ext cx="11991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11B5D4-9111-4CE0-841E-BCA8D99F2D09}"/>
              </a:ext>
            </a:extLst>
          </p:cNvPr>
          <p:cNvSpPr txBox="1"/>
          <p:nvPr/>
        </p:nvSpPr>
        <p:spPr>
          <a:xfrm>
            <a:off x="3174388" y="6182099"/>
            <a:ext cx="126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frame</a:t>
            </a:r>
          </a:p>
        </p:txBody>
      </p:sp>
    </p:spTree>
    <p:extLst>
      <p:ext uri="{BB962C8B-B14F-4D97-AF65-F5344CB8AC3E}">
        <p14:creationId xmlns:p14="http://schemas.microsoft.com/office/powerpoint/2010/main" val="344144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0DEB-0441-4247-9662-9E8EF3B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17" y="455588"/>
            <a:ext cx="10904561" cy="1125941"/>
          </a:xfrm>
        </p:spPr>
        <p:txBody>
          <a:bodyPr>
            <a:normAutofit/>
          </a:bodyPr>
          <a:lstStyle/>
          <a:p>
            <a:r>
              <a:rPr lang="en-US" dirty="0"/>
              <a:t>Literature Review: Improved GMMs (MOG2)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14D7-3A57-41C0-AAB3-2770A16CA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like MOG1, but now calculates B on a per-pixel basis</a:t>
            </a:r>
          </a:p>
          <a:p>
            <a:r>
              <a:rPr lang="en-US" dirty="0"/>
              <a:t>A simple tweak, but dramatically better</a:t>
            </a:r>
          </a:p>
          <a:p>
            <a:r>
              <a:rPr lang="en-US" dirty="0"/>
              <a:t>One of the best</a:t>
            </a:r>
          </a:p>
          <a:p>
            <a:r>
              <a:rPr lang="en-US" dirty="0"/>
              <a:t>Also well rounded</a:t>
            </a:r>
          </a:p>
          <a:p>
            <a:r>
              <a:rPr lang="en-US" dirty="0"/>
              <a:t>But…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0C861F-E91E-4FF1-BF76-46584E2F6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29" y="4217880"/>
            <a:ext cx="2926353" cy="1945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DBFD2-EC65-4C00-838C-E8B3491E098B}"/>
              </a:ext>
            </a:extLst>
          </p:cNvPr>
          <p:cNvSpPr txBox="1"/>
          <p:nvPr/>
        </p:nvSpPr>
        <p:spPr>
          <a:xfrm>
            <a:off x="4736824" y="6155150"/>
            <a:ext cx="221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MOG2 segmentation</a:t>
            </a:r>
          </a:p>
        </p:txBody>
      </p:sp>
    </p:spTree>
    <p:extLst>
      <p:ext uri="{BB962C8B-B14F-4D97-AF65-F5344CB8AC3E}">
        <p14:creationId xmlns:p14="http://schemas.microsoft.com/office/powerpoint/2010/main" val="292160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0DEB-0441-4247-9662-9E8EF3B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52" y="480440"/>
            <a:ext cx="10904561" cy="1125941"/>
          </a:xfrm>
        </p:spPr>
        <p:txBody>
          <a:bodyPr>
            <a:normAutofit/>
          </a:bodyPr>
          <a:lstStyle/>
          <a:p>
            <a:r>
              <a:rPr lang="en-US" dirty="0"/>
              <a:t>Literature Review: Local SVD Binary Pattern (LSBP)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14D7-3A57-41C0-AAB3-2770A16CA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6220" y="1961554"/>
                <a:ext cx="10022400" cy="31417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SVDs of color data is calculated in a rolling kernel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portion is invariant to lighting changes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𝑏𝑎𝑐𝑘𝑔𝑟𝑜𝑢𝑛𝑑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/>
              </a:p>
              <a:p>
                <a:r>
                  <a:rPr lang="en-US" dirty="0"/>
                  <a:t>Especially robust to lighting changes</a:t>
                </a:r>
              </a:p>
              <a:p>
                <a:r>
                  <a:rPr lang="en-US" dirty="0"/>
                  <a:t>But…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14D7-3A57-41C0-AAB3-2770A16CA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220" y="1961554"/>
                <a:ext cx="10022400" cy="3141705"/>
              </a:xfrm>
              <a:blipFill>
                <a:blip r:embed="rId2"/>
                <a:stretch>
                  <a:fillRect l="-426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CDF8704-4A0F-4C62-B654-54D2F9E3D21A}"/>
              </a:ext>
            </a:extLst>
          </p:cNvPr>
          <p:cNvGrpSpPr/>
          <p:nvPr/>
        </p:nvGrpSpPr>
        <p:grpSpPr>
          <a:xfrm>
            <a:off x="6721031" y="1772265"/>
            <a:ext cx="3583811" cy="1561158"/>
            <a:chOff x="6717108" y="1831450"/>
            <a:chExt cx="3583811" cy="15611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6AE090-422F-4437-B9FA-C647D331335C}"/>
                </a:ext>
              </a:extLst>
            </p:cNvPr>
            <p:cNvGrpSpPr/>
            <p:nvPr/>
          </p:nvGrpSpPr>
          <p:grpSpPr>
            <a:xfrm>
              <a:off x="8488509" y="1942070"/>
              <a:ext cx="1812410" cy="1450538"/>
              <a:chOff x="7018548" y="1867318"/>
              <a:chExt cx="1553921" cy="141353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943F752-FC55-4361-8C0A-51255D3675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3528" y="2081911"/>
                <a:ext cx="1198941" cy="1198941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69986D1-6EC2-4E64-ABA5-04289A906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8548" y="1874193"/>
                <a:ext cx="558738" cy="2077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A66A96E-3C38-49BE-9F75-2EB9B80644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8548" y="2279966"/>
                <a:ext cx="558738" cy="678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36C8A8-81FC-4EB0-BFF1-9FE6AE8E6155}"/>
                  </a:ext>
                </a:extLst>
              </p:cNvPr>
              <p:cNvSpPr txBox="1"/>
              <p:nvPr/>
            </p:nvSpPr>
            <p:spPr>
              <a:xfrm>
                <a:off x="7357110" y="1867318"/>
                <a:ext cx="1198941" cy="24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Current RGB frame</a:t>
                </a: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A09DF2-B2D0-4A9D-9D6C-A55A0DE20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02537" y="2159047"/>
              <a:ext cx="237653" cy="2069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B0F951-9B2F-438F-9109-DA81F1760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7108" y="1831450"/>
              <a:ext cx="1783423" cy="648169"/>
            </a:xfrm>
            <a:prstGeom prst="rect">
              <a:avLst/>
            </a:prstGeom>
          </p:spPr>
        </p:pic>
      </p:grp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23E9AB90-A55A-49D4-96EB-B3A135489D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94" y="4113493"/>
            <a:ext cx="2662678" cy="17698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F667FF-3635-4852-B954-9BF751CA224B}"/>
              </a:ext>
            </a:extLst>
          </p:cNvPr>
          <p:cNvSpPr txBox="1"/>
          <p:nvPr/>
        </p:nvSpPr>
        <p:spPr>
          <a:xfrm>
            <a:off x="5050263" y="5883329"/>
            <a:ext cx="231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LSBP segmentation</a:t>
            </a:r>
          </a:p>
        </p:txBody>
      </p:sp>
    </p:spTree>
    <p:extLst>
      <p:ext uri="{BB962C8B-B14F-4D97-AF65-F5344CB8AC3E}">
        <p14:creationId xmlns:p14="http://schemas.microsoft.com/office/powerpoint/2010/main" val="160742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tf78298634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Win32_SB v2" id="{6296A1A3-4545-4186-A11E-C7596C310FCC}" vid="{2333D8A0-1005-471E-A680-7FF710F2D7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tf78298634</Template>
  <TotalTime>722</TotalTime>
  <Words>844</Words>
  <Application>Microsoft Office PowerPoint</Application>
  <PresentationFormat>Widescreen</PresentationFormat>
  <Paragraphs>177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tf78298634</vt:lpstr>
      <vt:lpstr>Segmentation of RGB-D Data Using RGB-Based Background Subtractors</vt:lpstr>
      <vt:lpstr>Outline</vt:lpstr>
      <vt:lpstr>Segmentation: What is it?</vt:lpstr>
      <vt:lpstr>Background subtraction: What is it?</vt:lpstr>
      <vt:lpstr>Prior Background Subtraction Techniques</vt:lpstr>
      <vt:lpstr>Motivation</vt:lpstr>
      <vt:lpstr>Literature Review: Adaptive Gaussian Mixture Models (MOG1)</vt:lpstr>
      <vt:lpstr>Literature Review: Improved GMMs (MOG2)</vt:lpstr>
      <vt:lpstr>Literature Review: Local SVD Binary Pattern (LSBP)</vt:lpstr>
      <vt:lpstr>Literature Review: Google Summer of Code (GSoC)</vt:lpstr>
      <vt:lpstr>The Problem</vt:lpstr>
      <vt:lpstr>Solution Overview</vt:lpstr>
      <vt:lpstr> Method 1: RGB-based Background Subtraction Using Depth Colormap Input (RBSUDCI)</vt:lpstr>
      <vt:lpstr>RBSUDCI: Choosing an appropriate depth colormap</vt:lpstr>
      <vt:lpstr> Method 2: RGB Union + Simple Depth Subtraction (RUSDS)</vt:lpstr>
      <vt:lpstr> RUSDS - Calibration</vt:lpstr>
      <vt:lpstr> RUSDS - Simple Depth Subtraction</vt:lpstr>
      <vt:lpstr>RUSDS – RGB-union subtraction</vt:lpstr>
      <vt:lpstr>RUSDS - Morphology</vt:lpstr>
      <vt:lpstr>RUSDS - Combination</vt:lpstr>
      <vt:lpstr>Experiments</vt:lpstr>
      <vt:lpstr>Qualitative Results</vt:lpstr>
      <vt:lpstr>Qualitative Results</vt:lpstr>
      <vt:lpstr>Qualitative Results</vt:lpstr>
      <vt:lpstr>Qualitative Results</vt:lpstr>
      <vt:lpstr>Qualitative Results</vt:lpstr>
      <vt:lpstr>Quantitative Results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of RGB-D Data Using RGB-Based Background Subtractors</dc:title>
  <dc:creator>Jacob Fiola</dc:creator>
  <cp:lastModifiedBy>Jacob Fiola</cp:lastModifiedBy>
  <cp:revision>14</cp:revision>
  <dcterms:created xsi:type="dcterms:W3CDTF">2020-04-26T17:58:37Z</dcterms:created>
  <dcterms:modified xsi:type="dcterms:W3CDTF">2020-05-05T18:29:15Z</dcterms:modified>
</cp:coreProperties>
</file>