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2D3B557-6E57-E76C-1469-793A821EC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C194E9-2938-5E52-3081-F6A280A7D3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C96A5-023E-4EAD-A5CF-14AA5069CC30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DEC0BD-82C2-5226-7227-FF991DAE13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0FAFA7-775A-1260-E9DD-0930043FC4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6F52-4A8D-4A13-991D-D5A9DE33E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542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C8739-34B8-49F6-82B4-8F94D471BE2B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9D558-2E49-410A-AA23-0CA3E79E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3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652F8-AC0F-1EFD-E936-3B4BDC58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2BBA0C-021D-942C-AEB2-2FA60FEC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03ECF73E-7A70-AD18-2D0A-8F80A527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0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5BFFB-DB28-E50D-FC60-548209F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8A3F1F-CE9E-87A1-BE67-23BE92E9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16">
            <a:extLst>
              <a:ext uri="{FF2B5EF4-FFF2-40B4-BE49-F238E27FC236}">
                <a16:creationId xmlns:a16="http://schemas.microsoft.com/office/drawing/2014/main" id="{168BA08D-B078-C8D2-1A33-AB9CD074E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90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ED081B-47F1-95C7-B4A9-96968D8C8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48FE4-A5FB-81DC-E055-19730369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16">
            <a:extLst>
              <a:ext uri="{FF2B5EF4-FFF2-40B4-BE49-F238E27FC236}">
                <a16:creationId xmlns:a16="http://schemas.microsoft.com/office/drawing/2014/main" id="{AA2B7956-1985-D2D5-8A03-7BC155C18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5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4540D-404B-AA60-1598-A1A39594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66" y="506665"/>
            <a:ext cx="10515600" cy="110556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A1B30-94DF-F388-4B70-D6AF8EA8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73" y="1786689"/>
            <a:ext cx="11635853" cy="44142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16">
            <a:extLst>
              <a:ext uri="{FF2B5EF4-FFF2-40B4-BE49-F238E27FC236}">
                <a16:creationId xmlns:a16="http://schemas.microsoft.com/office/drawing/2014/main" id="{4FDEB7E3-8E90-56C7-2EEE-750BD5920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8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16">
            <a:extLst>
              <a:ext uri="{FF2B5EF4-FFF2-40B4-BE49-F238E27FC236}">
                <a16:creationId xmlns:a16="http://schemas.microsoft.com/office/drawing/2014/main" id="{3FC9D2DC-A09C-9313-D14F-3AFFB193F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7E5821B-1BF2-DDD0-85E0-0A4CF3F7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66" y="506665"/>
            <a:ext cx="10515600" cy="110556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309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DC780-5EB6-AA6C-E469-C47D79D1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6997A6-F2A3-AD14-533F-69AACEA7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16">
            <a:extLst>
              <a:ext uri="{FF2B5EF4-FFF2-40B4-BE49-F238E27FC236}">
                <a16:creationId xmlns:a16="http://schemas.microsoft.com/office/drawing/2014/main" id="{3C60A5C6-27E3-BEBB-E65D-9692DDCC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9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32DB7-F614-5B0D-77C9-78CA796EE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466" y="1752018"/>
            <a:ext cx="5734334" cy="44249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AF3F21F2-9706-43B5-1736-5BD721A17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C0A8385-A7D5-9765-3EF3-71EE8037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66" y="506665"/>
            <a:ext cx="10515600" cy="110556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A00E0E3-EFE8-D1B2-747A-7BA638D1025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752017"/>
            <a:ext cx="5734334" cy="44249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4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58A1A-BC72-FD5E-26CF-C8E8A99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44DBF-D938-B7EA-5F31-F634AB94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DFA3F0-EB6A-B8D9-747C-6C1180B4A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2C8A88-DAB0-6691-3BFF-E6CA3A58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16">
            <a:extLst>
              <a:ext uri="{FF2B5EF4-FFF2-40B4-BE49-F238E27FC236}">
                <a16:creationId xmlns:a16="http://schemas.microsoft.com/office/drawing/2014/main" id="{179DEB27-BD39-9F25-6C3B-A841F9F5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8692EF7-995F-132B-8BEC-D0443C9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66" y="506665"/>
            <a:ext cx="10515600" cy="110556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721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16">
            <a:extLst>
              <a:ext uri="{FF2B5EF4-FFF2-40B4-BE49-F238E27FC236}">
                <a16:creationId xmlns:a16="http://schemas.microsoft.com/office/drawing/2014/main" id="{0F7FF5E8-B7CB-D1C8-64A1-DE6D81785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64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FFBE-67B1-4EDF-E1ED-2C13ACF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3ECC8-6DDA-F4EF-20FC-4C7BE3E6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428CB7-3FED-A378-D0CF-747D8089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5749D506-94B6-1475-71D2-B2E531F6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E31C-F16A-0511-5480-8E99185B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51FF52-BCA2-416E-A211-5E4DF83B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8D605E-CD06-E90D-BA4D-3CCB207CA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D057C7F4-5AFC-776D-ADBC-78BA659AC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8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46161C-467F-8E2F-4F0E-818D1A4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66" y="6570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03E3A-4723-AF4C-A35B-6FFF5AB2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73" y="2108579"/>
            <a:ext cx="11635853" cy="40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B10703-E809-C21E-0B33-2F6EF55AC135}"/>
              </a:ext>
            </a:extLst>
          </p:cNvPr>
          <p:cNvSpPr/>
          <p:nvPr userDrawn="1"/>
        </p:nvSpPr>
        <p:spPr>
          <a:xfrm>
            <a:off x="-1" y="-17012"/>
            <a:ext cx="12192000" cy="38213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400" dirty="0"/>
              <a:t> ITF.PC 2023 </a:t>
            </a:r>
            <a:r>
              <a:rPr kumimoji="1" lang="ja-JP" altLang="en-US" sz="1400" dirty="0"/>
              <a:t>解説　</a:t>
            </a:r>
            <a:r>
              <a:rPr kumimoji="1" lang="en-US" altLang="ja-JP" sz="1400" dirty="0"/>
              <a:t>E – Game in Advertisement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E940E-B876-96E0-B817-E63B49B40212}"/>
              </a:ext>
            </a:extLst>
          </p:cNvPr>
          <p:cNvSpPr txBox="1"/>
          <p:nvPr userDrawn="1"/>
        </p:nvSpPr>
        <p:spPr>
          <a:xfrm>
            <a:off x="11305219" y="12052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2023.09.03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9F69A8-ED05-CD17-40B4-3F157B826424}"/>
              </a:ext>
            </a:extLst>
          </p:cNvPr>
          <p:cNvSpPr/>
          <p:nvPr userDrawn="1"/>
        </p:nvSpPr>
        <p:spPr>
          <a:xfrm>
            <a:off x="0" y="6551195"/>
            <a:ext cx="12192000" cy="30680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100" dirty="0"/>
              <a:t> TPC (Tsukuba Programming Circle)</a:t>
            </a:r>
            <a:endParaRPr kumimoji="1" lang="ja-JP" altLang="en-US" sz="1100" dirty="0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6FB582E1-83B1-8B3E-0093-6D5F7CBBC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666" y="6551195"/>
            <a:ext cx="2743200" cy="306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D631EFE-3553-4A8D-8EB3-16580F7E51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9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DE902-B6F5-3CB4-CD72-2C587F12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E – Game in Advertisement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3EB856-FFA2-830A-2B49-033D967D1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writer: HIRO15254</a:t>
            </a:r>
          </a:p>
        </p:txBody>
      </p:sp>
    </p:spTree>
    <p:extLst>
      <p:ext uri="{BB962C8B-B14F-4D97-AF65-F5344CB8AC3E}">
        <p14:creationId xmlns:p14="http://schemas.microsoft.com/office/powerpoint/2010/main" val="36217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073" y="1786689"/>
                <a:ext cx="7458545" cy="4414252"/>
              </a:xfrm>
            </p:spPr>
            <p:txBody>
              <a:bodyPr/>
              <a:lstStyle/>
              <a:p>
                <a:r>
                  <a:rPr lang="ja-JP" altLang="en-US" dirty="0"/>
                  <a:t>長方形の周上に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個の点がある</a:t>
                </a:r>
                <a:endParaRPr lang="en-US" altLang="ja-JP" dirty="0"/>
              </a:p>
              <a:p>
                <a:r>
                  <a:rPr kumimoji="1" lang="ja-JP" altLang="en-US" dirty="0"/>
                  <a:t>これらは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種類の色に塗られており、それぞれの色の点は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つずつある</a:t>
                </a:r>
                <a:endParaRPr lang="en-US" altLang="ja-JP" dirty="0"/>
              </a:p>
              <a:p>
                <a:r>
                  <a:rPr lang="ja-JP" altLang="en-US" dirty="0"/>
                  <a:t>同じ色の点を結ぶ線を引きたい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このとき、線が長方形の外に出たり交差してはいけない</a:t>
                </a:r>
                <a:r>
                  <a:rPr lang="en-US" altLang="ja-JP" dirty="0"/>
                  <a:t> </a:t>
                </a:r>
              </a:p>
              <a:p>
                <a:r>
                  <a:rPr lang="ja-JP" altLang="en-US" dirty="0"/>
                  <a:t>つまり右図のようなゲーム</a:t>
                </a:r>
                <a:endParaRPr lang="en-US" altLang="ja-JP" dirty="0"/>
              </a:p>
              <a:p>
                <a:pPr lvl="1"/>
                <a:r>
                  <a:rPr kumimoji="1" lang="ja-JP" altLang="en-US" b="0" dirty="0"/>
                  <a:t>広告で見たことないですか？</a:t>
                </a:r>
                <a:endParaRPr kumimoji="1" lang="en-US" altLang="ja-JP" b="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073" y="1786689"/>
                <a:ext cx="7458545" cy="4414252"/>
              </a:xfrm>
              <a:blipFill>
                <a:blip r:embed="rId2"/>
                <a:stretch>
                  <a:fillRect l="-1472" t="-2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5AD8F2A-D1C9-46AD-3D53-B3AE4914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18" y="1108237"/>
            <a:ext cx="4247433" cy="46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部分点解法（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点）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074" y="1786689"/>
                <a:ext cx="8778462" cy="2006083"/>
              </a:xfrm>
            </p:spPr>
            <p:txBody>
              <a:bodyPr/>
              <a:lstStyle/>
              <a:p>
                <a:r>
                  <a:rPr kumimoji="1" lang="ja-JP" altLang="en-US" b="0" dirty="0"/>
                  <a:t>すべての色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b="0" dirty="0"/>
                  <a:t> について以下が満たされていればよい</a:t>
                </a:r>
                <a:endParaRPr kumimoji="1" lang="en-US" altLang="ja-JP" b="0" dirty="0"/>
              </a:p>
              <a:p>
                <a:pPr lvl="1"/>
                <a:r>
                  <a:rPr lang="ja-JP" altLang="en-US" dirty="0"/>
                  <a:t>色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の点を線でつないで長方形を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b="0" dirty="0"/>
                  <a:t> つの領域に分割したとき、</a:t>
                </a:r>
                <a:r>
                  <a:rPr lang="ja-JP" altLang="en-US" dirty="0"/>
                  <a:t>色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b="0" dirty="0"/>
                  <a:t> 以外の色にそれぞれの領域に点が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つ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ずつ</m:t>
                    </m:r>
                  </m:oMath>
                </a14:m>
                <a:r>
                  <a:rPr lang="ja-JP" altLang="en-US" b="0" dirty="0"/>
                  <a:t>含まれるような色が存在しない</a:t>
                </a:r>
                <a:endParaRPr lang="en-US" altLang="ja-JP" b="0" dirty="0"/>
              </a:p>
              <a:p>
                <a:pPr lvl="1"/>
                <a:r>
                  <a:rPr lang="ja-JP" altLang="en-US" dirty="0"/>
                  <a:t>先ほどの図だと条件を満たさない</a:t>
                </a:r>
                <a:endParaRPr lang="en-US" altLang="ja-JP" dirty="0"/>
              </a:p>
              <a:p>
                <a:endParaRPr lang="en-US" altLang="ja-JP" b="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074" y="1786689"/>
                <a:ext cx="8778462" cy="2006083"/>
              </a:xfrm>
              <a:blipFill>
                <a:blip r:embed="rId2"/>
                <a:stretch>
                  <a:fillRect l="-1250" t="-5167" r="-556" b="-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E5C9F0-ED06-52A0-CFF9-E1AE5F70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249" y="3152516"/>
            <a:ext cx="3172268" cy="304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18F81554-1CAE-4FB9-E15E-056FD69B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074" y="3794097"/>
                <a:ext cx="7935623" cy="2304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条件を満たしているかどうかはいろいろな方法で調べられる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色ごとに調べる、</a:t>
                </a:r>
                <a:r>
                  <a:rPr lang="en-US" altLang="ja-JP" dirty="0"/>
                  <a:t>set</a:t>
                </a:r>
                <a:r>
                  <a:rPr lang="ja-JP" altLang="en-US" dirty="0"/>
                  <a:t>を用いるなど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今回は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以内で判定できていれば</a:t>
                </a:r>
                <a:r>
                  <a:rPr lang="en-US" altLang="ja-JP" dirty="0"/>
                  <a:t>OK</a:t>
                </a:r>
              </a:p>
              <a:p>
                <a:r>
                  <a:rPr lang="ja-JP" altLang="en-US" dirty="0"/>
                  <a:t>部分点が得られる計算量は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18F81554-1CAE-4FB9-E15E-056FD69B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4" y="3794097"/>
                <a:ext cx="7935623" cy="2304553"/>
              </a:xfrm>
              <a:prstGeom prst="rect">
                <a:avLst/>
              </a:prstGeom>
              <a:blipFill>
                <a:blip r:embed="rId4"/>
                <a:stretch>
                  <a:fillRect l="-1384" t="-4497" r="-538" b="-7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7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満点解法（</a:t>
            </a:r>
            <a:r>
              <a:rPr lang="en-US" altLang="ja-JP" dirty="0"/>
              <a:t>4</a:t>
            </a:r>
            <a:r>
              <a:rPr kumimoji="1" lang="en-US" altLang="ja-JP" dirty="0"/>
              <a:t>00</a:t>
            </a:r>
            <a:r>
              <a:rPr kumimoji="1" lang="ja-JP" altLang="en-US" dirty="0"/>
              <a:t>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47265C-2C82-6290-ADC9-18918785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" y="1723079"/>
            <a:ext cx="10686775" cy="4455085"/>
          </a:xfrm>
        </p:spPr>
        <p:txBody>
          <a:bodyPr/>
          <a:lstStyle/>
          <a:p>
            <a:r>
              <a:rPr lang="ja-JP" altLang="en-US" dirty="0"/>
              <a:t>長方形を適当なところで切り開く</a:t>
            </a:r>
            <a:endParaRPr lang="en-US" altLang="ja-JP" dirty="0"/>
          </a:p>
          <a:p>
            <a:pPr lvl="1"/>
            <a:r>
              <a:rPr lang="ja-JP" altLang="en-US" b="0" dirty="0"/>
              <a:t>これによって以下のようなことは起こらない</a:t>
            </a:r>
            <a:endParaRPr lang="en-US" altLang="ja-JP" b="0" dirty="0"/>
          </a:p>
          <a:p>
            <a:pPr lvl="2"/>
            <a:r>
              <a:rPr lang="ja-JP" altLang="en-US" b="0" dirty="0"/>
              <a:t>線が</a:t>
            </a:r>
            <a:r>
              <a:rPr lang="ja-JP" altLang="en-US" dirty="0"/>
              <a:t>切れる</a:t>
            </a:r>
            <a:endParaRPr lang="en-US" altLang="ja-JP" b="0" dirty="0"/>
          </a:p>
          <a:p>
            <a:pPr lvl="2"/>
            <a:r>
              <a:rPr lang="ja-JP" altLang="en-US" b="0" dirty="0"/>
              <a:t>もともと交差していなかった線が交差する</a:t>
            </a:r>
            <a:endParaRPr lang="en-US" altLang="ja-JP" b="0" dirty="0"/>
          </a:p>
          <a:p>
            <a:pPr lvl="2"/>
            <a:r>
              <a:rPr lang="ja-JP" altLang="en-US" dirty="0"/>
              <a:t>交差していた線が交差しなくなる</a:t>
            </a:r>
            <a:endParaRPr lang="en-US" altLang="ja-JP" b="0" dirty="0"/>
          </a:p>
          <a:p>
            <a:pPr lvl="1"/>
            <a:r>
              <a:rPr lang="ja-JP" altLang="en-US" b="0" dirty="0"/>
              <a:t>すると、以下の条件と問題がクリアできることは同値</a:t>
            </a:r>
            <a:endParaRPr lang="en-US" altLang="ja-JP" b="0" dirty="0"/>
          </a:p>
          <a:p>
            <a:pPr lvl="2"/>
            <a:r>
              <a:rPr lang="ja-JP" altLang="en-US" b="0" dirty="0"/>
              <a:t>長方形を切り開いてできた直線の上側に、同じ色同士を繋いだ線を交差せずにすべて引くことができる</a:t>
            </a:r>
            <a:endParaRPr lang="en-US" altLang="ja-JP" dirty="0"/>
          </a:p>
          <a:p>
            <a:r>
              <a:rPr lang="ja-JP" altLang="en-US" b="0" dirty="0"/>
              <a:t>次ページに具体例</a:t>
            </a:r>
            <a:endParaRPr lang="en-US" altLang="ja-JP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11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満点解法（</a:t>
            </a:r>
            <a:r>
              <a:rPr lang="en-US" altLang="ja-JP" dirty="0"/>
              <a:t>4</a:t>
            </a:r>
            <a:r>
              <a:rPr kumimoji="1" lang="en-US" altLang="ja-JP" dirty="0"/>
              <a:t>00</a:t>
            </a:r>
            <a:r>
              <a:rPr kumimoji="1" lang="ja-JP" altLang="en-US" dirty="0"/>
              <a:t>点）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1309A6-623F-D3C1-4A9E-10A8BBCC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95" y="4833133"/>
            <a:ext cx="8243576" cy="14069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EE2AAA-4633-A6C2-2583-02BEB2F2A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95" b="6873"/>
          <a:stretch/>
        </p:blipFill>
        <p:spPr>
          <a:xfrm>
            <a:off x="151075" y="1455876"/>
            <a:ext cx="4012640" cy="3342736"/>
          </a:xfrm>
          <a:prstGeom prst="rect">
            <a:avLst/>
          </a:prstGeom>
        </p:spPr>
      </p:pic>
      <p:sp>
        <p:nvSpPr>
          <p:cNvPr id="9" name="矢印: 折線 8">
            <a:extLst>
              <a:ext uri="{FF2B5EF4-FFF2-40B4-BE49-F238E27FC236}">
                <a16:creationId xmlns:a16="http://schemas.microsoft.com/office/drawing/2014/main" id="{7B81218F-BBE5-F42E-4A5C-12636924D526}"/>
              </a:ext>
            </a:extLst>
          </p:cNvPr>
          <p:cNvSpPr/>
          <p:nvPr/>
        </p:nvSpPr>
        <p:spPr>
          <a:xfrm rot="5400000">
            <a:off x="3840480" y="3196424"/>
            <a:ext cx="1963972" cy="12404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2AEEE00-F54E-0594-2791-93A552C6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26" y="1831465"/>
            <a:ext cx="4937340" cy="609585"/>
          </a:xfrm>
        </p:spPr>
        <p:txBody>
          <a:bodyPr>
            <a:normAutofit/>
          </a:bodyPr>
          <a:lstStyle/>
          <a:p>
            <a:r>
              <a:rPr lang="ja-JP" altLang="en-US" dirty="0"/>
              <a:t>クリアできない例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764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満点解法（</a:t>
            </a:r>
            <a:r>
              <a:rPr lang="en-US" altLang="ja-JP" dirty="0"/>
              <a:t>4</a:t>
            </a:r>
            <a:r>
              <a:rPr kumimoji="1" lang="en-US" altLang="ja-JP" dirty="0"/>
              <a:t>00</a:t>
            </a:r>
            <a:r>
              <a:rPr kumimoji="1" lang="ja-JP" altLang="en-US" dirty="0"/>
              <a:t>点）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9" name="矢印: 折線 8">
            <a:extLst>
              <a:ext uri="{FF2B5EF4-FFF2-40B4-BE49-F238E27FC236}">
                <a16:creationId xmlns:a16="http://schemas.microsoft.com/office/drawing/2014/main" id="{7B81218F-BBE5-F42E-4A5C-12636924D526}"/>
              </a:ext>
            </a:extLst>
          </p:cNvPr>
          <p:cNvSpPr/>
          <p:nvPr/>
        </p:nvSpPr>
        <p:spPr>
          <a:xfrm rot="5400000">
            <a:off x="3840480" y="3196424"/>
            <a:ext cx="1963972" cy="12404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2AEEE00-F54E-0594-2791-93A552C6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26" y="1831465"/>
            <a:ext cx="4937340" cy="617537"/>
          </a:xfrm>
        </p:spPr>
        <p:txBody>
          <a:bodyPr>
            <a:normAutofit/>
          </a:bodyPr>
          <a:lstStyle/>
          <a:p>
            <a:r>
              <a:rPr lang="ja-JP" altLang="en-US" dirty="0"/>
              <a:t>クリアできる例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FFD86E-E998-77DD-CD91-5B5FCDD5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" y="1453517"/>
            <a:ext cx="3422197" cy="328979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F74B6E-6C77-7DAF-04A6-F36E997B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1" y="5150352"/>
            <a:ext cx="8439529" cy="11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605-0A16-26AB-1B7E-653959C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満点解法（</a:t>
            </a:r>
            <a:r>
              <a:rPr lang="en-US" altLang="ja-JP" dirty="0"/>
              <a:t>4</a:t>
            </a:r>
            <a:r>
              <a:rPr kumimoji="1" lang="en-US" altLang="ja-JP" dirty="0"/>
              <a:t>00</a:t>
            </a:r>
            <a:r>
              <a:rPr kumimoji="1" lang="ja-JP" altLang="en-US" dirty="0"/>
              <a:t>点）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293" y="1723079"/>
                <a:ext cx="10686775" cy="4455085"/>
              </a:xfrm>
            </p:spPr>
            <p:txBody>
              <a:bodyPr/>
              <a:lstStyle/>
              <a:p>
                <a:r>
                  <a:rPr lang="ja-JP" altLang="en-US" b="0" dirty="0"/>
                  <a:t>このような条件を満たすかは以下のような操作で確認できる</a:t>
                </a:r>
                <a:endParaRPr lang="en-US" altLang="ja-JP" b="0" dirty="0"/>
              </a:p>
              <a:p>
                <a:pPr lvl="1"/>
                <a:r>
                  <a:rPr lang="ja-JP" altLang="en-US" b="0" dirty="0"/>
                  <a:t>切り開いた一端から順番にみていく</a:t>
                </a:r>
                <a:endParaRPr lang="en-US" altLang="ja-JP" b="0" dirty="0"/>
              </a:p>
              <a:p>
                <a:pPr lvl="1"/>
                <a:r>
                  <a:rPr lang="ja-JP" altLang="en-US" b="0" dirty="0"/>
                  <a:t>ある色が</a:t>
                </a:r>
                <a:r>
                  <a:rPr lang="en-US" altLang="ja-JP" b="0" dirty="0"/>
                  <a:t>1</a:t>
                </a:r>
                <a:r>
                  <a:rPr lang="ja-JP" altLang="en-US" b="0" dirty="0"/>
                  <a:t>回目に出てきたとき、これをスタックに積む</a:t>
                </a:r>
                <a:endParaRPr lang="en-US" altLang="ja-JP" b="0" dirty="0"/>
              </a:p>
              <a:p>
                <a:pPr lvl="1"/>
                <a:r>
                  <a:rPr lang="ja-JP" altLang="en-US" dirty="0"/>
                  <a:t>ある色が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回目に出てきたとき、これをスタックの一番上から取り除く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一番上にないときは条件を満たさない</a:t>
                </a:r>
                <a:endParaRPr lang="en-US" altLang="ja-JP" dirty="0"/>
              </a:p>
              <a:p>
                <a:pPr lvl="2"/>
                <a:r>
                  <a:rPr lang="ja-JP" altLang="en-US" b="0" dirty="0"/>
                  <a:t>その色の内側と外側に分断されてしまう色が存在することになる</a:t>
                </a:r>
                <a:endParaRPr lang="en-US" altLang="ja-JP" b="0" dirty="0"/>
              </a:p>
              <a:p>
                <a:pPr lvl="1"/>
                <a:r>
                  <a:rPr lang="ja-JP" altLang="en-US" b="0" dirty="0"/>
                  <a:t>反対側の端までこの操作を繰り返せれば条件を満たす</a:t>
                </a:r>
                <a:endParaRPr lang="en-US" altLang="ja-JP" b="0" dirty="0"/>
              </a:p>
              <a:p>
                <a:r>
                  <a:rPr lang="ja-JP" altLang="en-US" b="0" dirty="0"/>
                  <a:t>全体計算量は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b="0" dirty="0"/>
              </a:p>
              <a:p>
                <a:pPr lvl="1"/>
                <a:r>
                  <a:rPr lang="ja-JP" altLang="en-US" b="0" dirty="0"/>
                  <a:t>切り開いた一端からの位置で点をソートするのが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ja-JP" b="0" dirty="0"/>
              </a:p>
              <a:p>
                <a:pPr lvl="1"/>
                <a:r>
                  <a:rPr lang="ja-JP" altLang="en-US" b="0" dirty="0"/>
                  <a:t>条件の確認は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ja-JP" b="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47265C-2C82-6290-ADC9-189187852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93" y="1723079"/>
                <a:ext cx="10686775" cy="4455085"/>
              </a:xfrm>
              <a:blipFill>
                <a:blip r:embed="rId2"/>
                <a:stretch>
                  <a:fillRect l="-1026" t="-2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43CD7-F48A-0AFB-B18B-80410B8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49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96B95-694E-C138-D6E3-CFD9D86B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D1AC1-88F4-BC61-ED73-429CCEA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084" y="1982622"/>
            <a:ext cx="3379527" cy="4330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正解者数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正解率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平均点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（全体）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（オンサイト）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ja-JP" altLang="en-US" sz="2000" dirty="0">
                <a:solidFill>
                  <a:schemeClr val="bg1">
                    <a:lumMod val="85000"/>
                  </a:schemeClr>
                </a:solidFill>
              </a:rPr>
              <a:t>その他統計を載せる</a:t>
            </a: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D483C0-5682-D3EC-C506-09DADB76363A}"/>
              </a:ext>
            </a:extLst>
          </p:cNvPr>
          <p:cNvSpPr txBox="1">
            <a:spLocks/>
          </p:cNvSpPr>
          <p:nvPr/>
        </p:nvSpPr>
        <p:spPr>
          <a:xfrm>
            <a:off x="5377816" y="1982622"/>
            <a:ext cx="3379527" cy="433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105/ 105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300.00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3DBF11-4AAF-CFD4-8578-93D435465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631EFE-3553-4A8D-8EB3-16580F7E51CB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76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6">
      <a:majorFont>
        <a:latin typeface="Roboto"/>
        <a:ea typeface="Noto Sans JP"/>
        <a:cs typeface=""/>
      </a:majorFont>
      <a:minorFont>
        <a:latin typeface="Roboto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FPC2023.potx" id="{18FD4C25-3512-4D02-8A97-6C90671A9325}" vid="{C9404A40-CC01-43C2-AD30-867841D81C3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ITFPC2023</Template>
  <TotalTime>71</TotalTime>
  <Words>439</Words>
  <Application>Microsoft Office PowerPoint</Application>
  <PresentationFormat>ワイド画面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Cambria Math</vt:lpstr>
      <vt:lpstr>Roboto</vt:lpstr>
      <vt:lpstr>Office テーマ</vt:lpstr>
      <vt:lpstr>E – Game in Advertisement</vt:lpstr>
      <vt:lpstr>問題概要</vt:lpstr>
      <vt:lpstr>部分点解法（100点）</vt:lpstr>
      <vt:lpstr>満点解法（400点）</vt:lpstr>
      <vt:lpstr>満点解法（400点）</vt:lpstr>
      <vt:lpstr>満点解法（400点）</vt:lpstr>
      <vt:lpstr>満点解法（400点）</vt:lpstr>
      <vt:lpstr>統計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Game in Advertisement</dc:title>
  <dc:creator>広翔 笹岡</dc:creator>
  <cp:lastModifiedBy>広翔 笹岡</cp:lastModifiedBy>
  <cp:revision>1</cp:revision>
  <dcterms:created xsi:type="dcterms:W3CDTF">2023-09-02T15:51:29Z</dcterms:created>
  <dcterms:modified xsi:type="dcterms:W3CDTF">2023-09-02T17:02:36Z</dcterms:modified>
</cp:coreProperties>
</file>