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8" r:id="rId7"/>
    <p:sldId id="289" r:id="rId8"/>
    <p:sldId id="290" r:id="rId9"/>
    <p:sldId id="291" r:id="rId10"/>
    <p:sldId id="263" r:id="rId11"/>
    <p:sldId id="264" r:id="rId12"/>
    <p:sldId id="265" r:id="rId13"/>
    <p:sldId id="274" r:id="rId14"/>
    <p:sldId id="275" r:id="rId15"/>
    <p:sldId id="276" r:id="rId16"/>
    <p:sldId id="266" r:id="rId17"/>
    <p:sldId id="267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7"/>
  </p:normalViewPr>
  <p:slideViewPr>
    <p:cSldViewPr snapToGrid="0" snapToObjects="1" showGuides="1">
      <p:cViewPr varScale="1">
        <p:scale>
          <a:sx n="121" d="100"/>
          <a:sy n="121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84A9-39A1-EE4F-A982-63B959A42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MS Office </a:t>
            </a:r>
            <a:r>
              <a:rPr lang="en-US" dirty="0"/>
              <a:t>365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4F145-921B-7F46-9D7B-861203482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Club 101</a:t>
            </a:r>
          </a:p>
        </p:txBody>
      </p:sp>
    </p:spTree>
    <p:extLst>
      <p:ext uri="{BB962C8B-B14F-4D97-AF65-F5344CB8AC3E}">
        <p14:creationId xmlns:p14="http://schemas.microsoft.com/office/powerpoint/2010/main" val="336960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ABC30E8-90C8-3747-B7A3-D7B41FC9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is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important?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29A173-4405-904C-B3CE-F302F89B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Even when your computer is:</a:t>
            </a:r>
          </a:p>
          <a:p>
            <a:pPr marL="0" indent="0">
              <a:buNone/>
            </a:pPr>
            <a:r>
              <a:rPr kumimoji="1" lang="en-US" altLang="ko-KR" dirty="0"/>
              <a:t>blown up, trolled by others, hacked, burned, crashed, jammed by EMP, pierced through by an object, exploded, filled in water, deleted, become a metal junk, melted, and </a:t>
            </a:r>
            <a:r>
              <a:rPr kumimoji="1" lang="en-US" altLang="ko-KR" dirty="0" err="1"/>
              <a:t>etc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en-US" altLang="ko-KR" dirty="0"/>
              <a:t>You always can access to OneDrive any time any day.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291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486EF-2B3B-FD4C-B314-1DA8B59B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Office 365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24E39-F19E-6F48-B272-3CA287BDA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200769" cy="2116715"/>
          </a:xfrm>
        </p:spPr>
        <p:txBody>
          <a:bodyPr/>
          <a:lstStyle/>
          <a:p>
            <a:r>
              <a:rPr kumimoji="1" lang="en-US" altLang="ko-KR" dirty="0"/>
              <a:t>Office 365 gives various service that you will never see again after, in personal account.</a:t>
            </a:r>
          </a:p>
          <a:p>
            <a:r>
              <a:rPr kumimoji="1" lang="en-US" altLang="ko-KR" dirty="0"/>
              <a:t>Why don</a:t>
            </a:r>
            <a:r>
              <a:rPr kumimoji="1" lang="ko-KR" altLang="en-US" dirty="0"/>
              <a:t>’</a:t>
            </a:r>
            <a:r>
              <a:rPr kumimoji="1" lang="en-US" altLang="ko-KR" dirty="0"/>
              <a:t>t we use more efficiently?</a:t>
            </a:r>
            <a:endParaRPr kumimoji="1"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3B7822-DBEF-FF4F-97D3-A584BE04D1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1265" y="4426621"/>
            <a:ext cx="9792370" cy="1364579"/>
          </a:xfrm>
        </p:spPr>
      </p:pic>
    </p:spTree>
    <p:extLst>
      <p:ext uri="{BB962C8B-B14F-4D97-AF65-F5344CB8AC3E}">
        <p14:creationId xmlns:p14="http://schemas.microsoft.com/office/powerpoint/2010/main" val="11544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29843-8100-8F4F-8D0A-7852F595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Various office 365 services - Yammer</a:t>
            </a:r>
            <a:endParaRPr kumimoji="1"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F0D2A3C-CB7F-3748-892D-5B61EC845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58" y="1639615"/>
            <a:ext cx="9583695" cy="5231100"/>
          </a:xfrm>
        </p:spPr>
      </p:pic>
    </p:spTree>
    <p:extLst>
      <p:ext uri="{BB962C8B-B14F-4D97-AF65-F5344CB8AC3E}">
        <p14:creationId xmlns:p14="http://schemas.microsoft.com/office/powerpoint/2010/main" val="151658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EDC9A-EF8B-FF4B-B492-89F1BB9D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7465855-50B7-B748-8A9E-F3C8E96EB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14" y="166638"/>
            <a:ext cx="9385738" cy="6555429"/>
          </a:xfrm>
        </p:spPr>
      </p:pic>
    </p:spTree>
    <p:extLst>
      <p:ext uri="{BB962C8B-B14F-4D97-AF65-F5344CB8AC3E}">
        <p14:creationId xmlns:p14="http://schemas.microsoft.com/office/powerpoint/2010/main" val="346256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F2523-8242-244C-B4C1-A3903B52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2F7E9D-E980-0F48-8272-A4CC5FF78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04" y="84082"/>
            <a:ext cx="11769616" cy="6443701"/>
          </a:xfrm>
        </p:spPr>
      </p:pic>
    </p:spTree>
    <p:extLst>
      <p:ext uri="{BB962C8B-B14F-4D97-AF65-F5344CB8AC3E}">
        <p14:creationId xmlns:p14="http://schemas.microsoft.com/office/powerpoint/2010/main" val="139502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44A73-0DDA-1842-BF67-905E3972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976BF3-1F6E-8F4B-9758-CEFB85442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16" y="420412"/>
            <a:ext cx="11520853" cy="5517931"/>
          </a:xfrm>
        </p:spPr>
      </p:pic>
    </p:spTree>
    <p:extLst>
      <p:ext uri="{BB962C8B-B14F-4D97-AF65-F5344CB8AC3E}">
        <p14:creationId xmlns:p14="http://schemas.microsoft.com/office/powerpoint/2010/main" val="136917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F4F96-788F-DA47-BA01-3FE7006F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Various office 365 service - yammer 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E9378-9DC7-804B-B344-716A9CF0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Yammer is an communication app that can be used to contact anyone in the school with the school account. </a:t>
            </a:r>
          </a:p>
          <a:p>
            <a:r>
              <a:rPr kumimoji="1" lang="en-US" altLang="ko-KR" dirty="0"/>
              <a:t>Just like any SNS, you can do various things that you want to do.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01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1CA4-3F74-7140-8044-C94B51B1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Various office 365 service – Microsoft teams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63B1726-23F0-C54F-BB22-85AB2FD747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3821" y="2249488"/>
            <a:ext cx="2213570" cy="3541712"/>
          </a:xfr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7DF5B1A-3FE4-7440-AD4D-997F84F99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ko-KR" dirty="0"/>
              <a:t>Click on “Microsoft Teams” after you have installed from the Self-Service.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Log in with your school account.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80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1CA4-3F74-7140-8044-C94B51B1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Various office 365 service – Microsoft teams</a:t>
            </a:r>
            <a:endParaRPr kumimoji="1"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58C900F-A463-E14F-BFDA-1BAB8DC96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67" y="0"/>
            <a:ext cx="11051509" cy="6713965"/>
          </a:xfrm>
        </p:spPr>
      </p:pic>
    </p:spTree>
    <p:extLst>
      <p:ext uri="{BB962C8B-B14F-4D97-AF65-F5344CB8AC3E}">
        <p14:creationId xmlns:p14="http://schemas.microsoft.com/office/powerpoint/2010/main" val="237210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1CA4-3F74-7140-8044-C94B51B1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Various office 365 service – Microsoft teams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D01EEA0-0F67-7340-B32A-6E94F215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01" y="151862"/>
            <a:ext cx="10689021" cy="6501186"/>
          </a:xfrm>
        </p:spPr>
      </p:pic>
    </p:spTree>
    <p:extLst>
      <p:ext uri="{BB962C8B-B14F-4D97-AF65-F5344CB8AC3E}">
        <p14:creationId xmlns:p14="http://schemas.microsoft.com/office/powerpoint/2010/main" val="416257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D0C83-B77C-6A4C-B73B-8B8506E1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Onedrive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00917-2E5F-0D46-B45D-E4A150F11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 err="1"/>
              <a:t>Onedrive</a:t>
            </a:r>
            <a:r>
              <a:rPr kumimoji="1" lang="en-US" altLang="ko-KR" dirty="0"/>
              <a:t> is a program that can sync the files in your computer 24/7 when online.</a:t>
            </a:r>
          </a:p>
          <a:p>
            <a:r>
              <a:rPr kumimoji="1" lang="en-US" altLang="ko-KR" dirty="0"/>
              <a:t>For school accounts, it has 1TB of storage, which is about 8.3 times bigger than your computer size. (120GB * 8.3 = approx. 1000GB)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72F2B31-4548-7B47-8755-55AF5767AC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49190"/>
            <a:ext cx="4875213" cy="2742307"/>
          </a:xfrm>
        </p:spPr>
      </p:pic>
    </p:spTree>
    <p:extLst>
      <p:ext uri="{BB962C8B-B14F-4D97-AF65-F5344CB8AC3E}">
        <p14:creationId xmlns:p14="http://schemas.microsoft.com/office/powerpoint/2010/main" val="5641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1CA4-3F74-7140-8044-C94B51B1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Various office 365 service – Microsoft teams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8951A2E-5ECB-084F-A849-44D0F2EFC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326" y="77944"/>
            <a:ext cx="10928091" cy="6659187"/>
          </a:xfrm>
        </p:spPr>
      </p:pic>
    </p:spTree>
    <p:extLst>
      <p:ext uri="{BB962C8B-B14F-4D97-AF65-F5344CB8AC3E}">
        <p14:creationId xmlns:p14="http://schemas.microsoft.com/office/powerpoint/2010/main" val="160888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1CA4-3F74-7140-8044-C94B51B1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Various office 365 service – Microsoft teams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2BBAB16-6923-AD4F-907F-FA35BA3C2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034" y="86116"/>
            <a:ext cx="8597462" cy="6563655"/>
          </a:xfrm>
        </p:spPr>
      </p:pic>
    </p:spTree>
    <p:extLst>
      <p:ext uri="{BB962C8B-B14F-4D97-AF65-F5344CB8AC3E}">
        <p14:creationId xmlns:p14="http://schemas.microsoft.com/office/powerpoint/2010/main" val="59591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0003848-9805-AE42-8FFD-842AE0D8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Installation of </a:t>
            </a:r>
            <a:r>
              <a:rPr kumimoji="1" lang="en-US" altLang="ko-KR" dirty="0" err="1"/>
              <a:t>onedrive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DFD9C5-7BC1-CD47-8E42-59C78644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en-US" altLang="ko-KR" dirty="0"/>
              <a:t>Self-Service</a:t>
            </a:r>
          </a:p>
          <a:p>
            <a:pPr marL="457200" indent="-457200">
              <a:buAutoNum type="arabicPeriod"/>
            </a:pPr>
            <a:r>
              <a:rPr kumimoji="1" lang="en-US" altLang="ko-KR" dirty="0"/>
              <a:t>Go to Tech Pagoda</a:t>
            </a:r>
          </a:p>
          <a:p>
            <a:pPr marL="457200" indent="-457200">
              <a:buAutoNum type="arabicPeriod"/>
            </a:pPr>
            <a:r>
              <a:rPr kumimoji="1" lang="en-US" altLang="ko-KR" dirty="0"/>
              <a:t>Ask soes64121</a:t>
            </a:r>
          </a:p>
        </p:txBody>
      </p:sp>
    </p:spTree>
    <p:extLst>
      <p:ext uri="{BB962C8B-B14F-4D97-AF65-F5344CB8AC3E}">
        <p14:creationId xmlns:p14="http://schemas.microsoft.com/office/powerpoint/2010/main" val="61867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63D13-D59A-184A-A4A3-E14AE15C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CCB7E5-1E87-1048-9C33-A7528D8B6B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Turn on the </a:t>
            </a:r>
            <a:r>
              <a:rPr kumimoji="1" lang="en-US" altLang="ko-KR" dirty="0" err="1"/>
              <a:t>Onedrive.app</a:t>
            </a:r>
            <a:endParaRPr kumimoji="1" lang="en-US" altLang="ko-KR" dirty="0"/>
          </a:p>
          <a:p>
            <a:r>
              <a:rPr kumimoji="1" lang="en-US" altLang="ko-KR" dirty="0"/>
              <a:t>There will be a space where it requires to enter your school account.</a:t>
            </a:r>
          </a:p>
          <a:p>
            <a:r>
              <a:rPr kumimoji="1" lang="en-US" altLang="ko-KR" dirty="0"/>
              <a:t>Enter your school account.</a:t>
            </a:r>
            <a:endParaRPr kumimoji="1" lang="ko-KR" altLang="en-US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00C83F6-7FC6-BD44-8019-7FB03C1167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4889" y="2249488"/>
            <a:ext cx="4089834" cy="3541712"/>
          </a:xfrm>
        </p:spPr>
      </p:pic>
    </p:spTree>
    <p:extLst>
      <p:ext uri="{BB962C8B-B14F-4D97-AF65-F5344CB8AC3E}">
        <p14:creationId xmlns:p14="http://schemas.microsoft.com/office/powerpoint/2010/main" val="28368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6623-5D63-4B4C-AD16-FB13BA6F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9DAA9-04F8-974C-AAA9-2D65BC865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After you entered your school account, you will proceed to login page.</a:t>
            </a:r>
            <a:endParaRPr kumimoji="1"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46A0790-C1B5-8A43-923C-0382A5F47A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303" y="2249488"/>
            <a:ext cx="4105006" cy="3541712"/>
          </a:xfrm>
        </p:spPr>
      </p:pic>
    </p:spTree>
    <p:extLst>
      <p:ext uri="{BB962C8B-B14F-4D97-AF65-F5344CB8AC3E}">
        <p14:creationId xmlns:p14="http://schemas.microsoft.com/office/powerpoint/2010/main" val="385562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6623-5D63-4B4C-AD16-FB13BA6F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9DAA9-04F8-974C-AAA9-2D65BC865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Successful access will encounter this page.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D787784-454C-0647-8DF8-64BC25F6F0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4345" y="2249488"/>
            <a:ext cx="4090923" cy="3541712"/>
          </a:xfrm>
        </p:spPr>
      </p:pic>
    </p:spTree>
    <p:extLst>
      <p:ext uri="{BB962C8B-B14F-4D97-AF65-F5344CB8AC3E}">
        <p14:creationId xmlns:p14="http://schemas.microsoft.com/office/powerpoint/2010/main" val="382312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6623-5D63-4B4C-AD16-FB13BA6F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9DAA9-04F8-974C-AAA9-2D65BC865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Choose the location where your OneDrive Folder will be.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320790C-F2C7-3B4B-AE1E-37045ECE6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39148"/>
            <a:ext cx="4875213" cy="2762392"/>
          </a:xfrm>
        </p:spPr>
      </p:pic>
    </p:spTree>
    <p:extLst>
      <p:ext uri="{BB962C8B-B14F-4D97-AF65-F5344CB8AC3E}">
        <p14:creationId xmlns:p14="http://schemas.microsoft.com/office/powerpoint/2010/main" val="168518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6623-5D63-4B4C-AD16-FB13BA6F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9DAA9-04F8-974C-AAA9-2D65BC865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After you have confirmed the location, you either can go back by </a:t>
            </a:r>
            <a:r>
              <a:rPr kumimoji="1" lang="ko-KR" altLang="en-US" dirty="0"/>
              <a:t>”</a:t>
            </a:r>
            <a:r>
              <a:rPr kumimoji="1" lang="en-US" altLang="ko-KR" dirty="0"/>
              <a:t>Change Location” or proceed to next by clicking “Next</a:t>
            </a:r>
            <a:r>
              <a:rPr kumimoji="1" lang="ko-KR" altLang="en-US" dirty="0"/>
              <a:t>”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CC870FE-B346-F946-8459-A38B58B48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5575" y="2249488"/>
            <a:ext cx="4128462" cy="3541712"/>
          </a:xfrm>
        </p:spPr>
      </p:pic>
    </p:spTree>
    <p:extLst>
      <p:ext uri="{BB962C8B-B14F-4D97-AF65-F5344CB8AC3E}">
        <p14:creationId xmlns:p14="http://schemas.microsoft.com/office/powerpoint/2010/main" val="190061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6623-5D63-4B4C-AD16-FB13BA6F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9DAA9-04F8-974C-AAA9-2D65BC865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By pressing the checkbox in the middle, OneDrive will be opened when your computer is on.</a:t>
            </a:r>
          </a:p>
          <a:p>
            <a:r>
              <a:rPr kumimoji="1" lang="en-US" altLang="ko-KR" dirty="0"/>
              <a:t>Click the blue bar to continue…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F80DC6-5287-2940-A02F-BA394D3B19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614" y="2249488"/>
            <a:ext cx="4108385" cy="3541712"/>
          </a:xfrm>
        </p:spPr>
      </p:pic>
    </p:spTree>
    <p:extLst>
      <p:ext uri="{BB962C8B-B14F-4D97-AF65-F5344CB8AC3E}">
        <p14:creationId xmlns:p14="http://schemas.microsoft.com/office/powerpoint/2010/main" val="3233808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330</TotalTime>
  <Words>396</Words>
  <Application>Microsoft Macintosh PowerPoint</Application>
  <PresentationFormat>와이드스크린</PresentationFormat>
  <Paragraphs>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Trebuchet MS</vt:lpstr>
      <vt:lpstr>Tw Cen MT</vt:lpstr>
      <vt:lpstr>Circuit</vt:lpstr>
      <vt:lpstr>MS Office 365</vt:lpstr>
      <vt:lpstr>Onedrive</vt:lpstr>
      <vt:lpstr>Installation of onedrive</vt:lpstr>
      <vt:lpstr>Usage of onedrive in general</vt:lpstr>
      <vt:lpstr>Usage of onedrive in general</vt:lpstr>
      <vt:lpstr>Usage of onedrive in general</vt:lpstr>
      <vt:lpstr>Usage of onedrive in general</vt:lpstr>
      <vt:lpstr>Usage of onedrive in general</vt:lpstr>
      <vt:lpstr>Usage of onedrive in general</vt:lpstr>
      <vt:lpstr>Why is onedrive important?</vt:lpstr>
      <vt:lpstr>Office 365</vt:lpstr>
      <vt:lpstr>Various office 365 services - Yammer</vt:lpstr>
      <vt:lpstr>PowerPoint 프레젠테이션</vt:lpstr>
      <vt:lpstr>PowerPoint 프레젠테이션</vt:lpstr>
      <vt:lpstr>PowerPoint 프레젠테이션</vt:lpstr>
      <vt:lpstr>Various office 365 service - yammer </vt:lpstr>
      <vt:lpstr>Various office 365 service – Microsoft teams</vt:lpstr>
      <vt:lpstr>Various office 365 service – Microsoft teams</vt:lpstr>
      <vt:lpstr>Various office 365 service – Microsoft teams</vt:lpstr>
      <vt:lpstr>Various office 365 service – Microsoft teams</vt:lpstr>
      <vt:lpstr>Various office 365 service – Microsoft teams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</dc:title>
  <dc:creator>Dominick Xu</dc:creator>
  <cp:lastModifiedBy>Sanghak (Alex) SHIN</cp:lastModifiedBy>
  <cp:revision>60</cp:revision>
  <dcterms:created xsi:type="dcterms:W3CDTF">2018-02-14T00:47:27Z</dcterms:created>
  <dcterms:modified xsi:type="dcterms:W3CDTF">2018-10-11T06:34:17Z</dcterms:modified>
</cp:coreProperties>
</file>