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9"/>
  </p:normalViewPr>
  <p:slideViewPr>
    <p:cSldViewPr snapToGrid="0" snapToObjects="1" showGuides="1">
      <p:cViewPr varScale="1">
        <p:scale>
          <a:sx n="107" d="100"/>
          <a:sy n="107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3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8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7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4140-C541-2343-BF57-78E36181CD1A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4305-C595-C24A-BB69-0B8F656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5221-9524-4C4B-9E6E-B6D6AFF8E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 PowerPoint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C7780D-9A72-274F-80AA-7943ABE3E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Try-It-Out</a:t>
            </a:r>
          </a:p>
        </p:txBody>
      </p:sp>
    </p:spTree>
    <p:extLst>
      <p:ext uri="{BB962C8B-B14F-4D97-AF65-F5344CB8AC3E}">
        <p14:creationId xmlns:p14="http://schemas.microsoft.com/office/powerpoint/2010/main" val="10412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0CAF-4B51-3444-9B63-586EA71F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DCCF-68E3-9A49-9397-F3FCCFD1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&gt; Slide Master</a:t>
            </a:r>
          </a:p>
        </p:txBody>
      </p:sp>
    </p:spTree>
    <p:extLst>
      <p:ext uri="{BB962C8B-B14F-4D97-AF65-F5344CB8AC3E}">
        <p14:creationId xmlns:p14="http://schemas.microsoft.com/office/powerpoint/2010/main" val="11616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3461-D847-1847-9B89-68E2BB62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C9CA-661B-5D43-81FC-DDF2F0E5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&gt; Smart Art</a:t>
            </a:r>
          </a:p>
        </p:txBody>
      </p:sp>
    </p:spTree>
    <p:extLst>
      <p:ext uri="{BB962C8B-B14F-4D97-AF65-F5344CB8AC3E}">
        <p14:creationId xmlns:p14="http://schemas.microsoft.com/office/powerpoint/2010/main" val="267667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37F9-1D63-884E-8453-C30A39A8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and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2784-71DD-644D-8E33-C6188F97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Animate this!</a:t>
            </a:r>
          </a:p>
          <a:p>
            <a:r>
              <a:rPr lang="en-US" dirty="0"/>
              <a:t>Animate this too!</a:t>
            </a:r>
          </a:p>
          <a:p>
            <a:r>
              <a:rPr lang="en-US" dirty="0"/>
              <a:t>Animate this three!</a:t>
            </a:r>
          </a:p>
        </p:txBody>
      </p:sp>
    </p:spTree>
    <p:extLst>
      <p:ext uri="{BB962C8B-B14F-4D97-AF65-F5344CB8AC3E}">
        <p14:creationId xmlns:p14="http://schemas.microsoft.com/office/powerpoint/2010/main" val="325682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667A-1FFC-8948-839F-B2B3160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7F41-041E-6C40-99C9-856723B1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&gt; Action</a:t>
            </a:r>
          </a:p>
          <a:p>
            <a:r>
              <a:rPr lang="en-US" dirty="0"/>
              <a:t>Click here to end show</a:t>
            </a:r>
          </a:p>
          <a:p>
            <a:r>
              <a:rPr lang="en-US" dirty="0"/>
              <a:t>Click here to open terminal and hack the world!</a:t>
            </a:r>
          </a:p>
          <a:p>
            <a:r>
              <a:rPr lang="en-US" dirty="0"/>
              <a:t>Mouseover to hear applause</a:t>
            </a:r>
          </a:p>
        </p:txBody>
      </p:sp>
    </p:spTree>
    <p:extLst>
      <p:ext uri="{BB962C8B-B14F-4D97-AF65-F5344CB8AC3E}">
        <p14:creationId xmlns:p14="http://schemas.microsoft.com/office/powerpoint/2010/main" val="22016233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{672609EA-6117-EE49-B235-29FD78EFDB46}tf16401369</Template>
  <TotalTime>6</TotalTime>
  <Words>52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MS PowerPoint</vt:lpstr>
      <vt:lpstr>Slide Master</vt:lpstr>
      <vt:lpstr>Smart Art</vt:lpstr>
      <vt:lpstr>Transitions and Animations</vt:lpstr>
      <vt:lpstr>Actions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Dominick Xu</dc:creator>
  <cp:lastModifiedBy>Dominick Xu</cp:lastModifiedBy>
  <cp:revision>23</cp:revision>
  <dcterms:created xsi:type="dcterms:W3CDTF">2018-06-04T11:59:04Z</dcterms:created>
  <dcterms:modified xsi:type="dcterms:W3CDTF">2018-06-04T12:05:46Z</dcterms:modified>
</cp:coreProperties>
</file>