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7"/>
  </p:normalViewPr>
  <p:slideViewPr>
    <p:cSldViewPr snapToGrid="0" snapToObjects="1" showGuides="1">
      <p:cViewPr varScale="1">
        <p:scale>
          <a:sx n="121" d="100"/>
          <a:sy n="121" d="100"/>
        </p:scale>
        <p:origin x="200"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3/28/18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84A9-39A1-EE4F-A982-63B959A42A6B}"/>
              </a:ext>
            </a:extLst>
          </p:cNvPr>
          <p:cNvSpPr>
            <a:spLocks noGrp="1"/>
          </p:cNvSpPr>
          <p:nvPr>
            <p:ph type="ctrTitle"/>
          </p:nvPr>
        </p:nvSpPr>
        <p:spPr/>
        <p:txBody>
          <a:bodyPr/>
          <a:lstStyle/>
          <a:p>
            <a:r>
              <a:rPr lang="en-US"/>
              <a:t>MS Office </a:t>
            </a:r>
            <a:r>
              <a:rPr lang="en-US" dirty="0"/>
              <a:t>365</a:t>
            </a:r>
          </a:p>
        </p:txBody>
      </p:sp>
      <p:sp>
        <p:nvSpPr>
          <p:cNvPr id="3" name="Subtitle 2">
            <a:extLst>
              <a:ext uri="{FF2B5EF4-FFF2-40B4-BE49-F238E27FC236}">
                <a16:creationId xmlns:a16="http://schemas.microsoft.com/office/drawing/2014/main" id="{B584F145-921B-7F46-9D7B-861203482099}"/>
              </a:ext>
            </a:extLst>
          </p:cNvPr>
          <p:cNvSpPr>
            <a:spLocks noGrp="1"/>
          </p:cNvSpPr>
          <p:nvPr>
            <p:ph type="subTitle" idx="1"/>
          </p:nvPr>
        </p:nvSpPr>
        <p:spPr/>
        <p:txBody>
          <a:bodyPr/>
          <a:lstStyle/>
          <a:p>
            <a:r>
              <a:rPr lang="en-US" dirty="0"/>
              <a:t>Computer Club 101</a:t>
            </a:r>
          </a:p>
        </p:txBody>
      </p:sp>
    </p:spTree>
    <p:extLst>
      <p:ext uri="{BB962C8B-B14F-4D97-AF65-F5344CB8AC3E}">
        <p14:creationId xmlns:p14="http://schemas.microsoft.com/office/powerpoint/2010/main" val="336960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929843-8100-8F4F-8D0A-7852F595CF9A}"/>
              </a:ext>
            </a:extLst>
          </p:cNvPr>
          <p:cNvSpPr>
            <a:spLocks noGrp="1"/>
          </p:cNvSpPr>
          <p:nvPr>
            <p:ph type="title"/>
          </p:nvPr>
        </p:nvSpPr>
        <p:spPr/>
        <p:txBody>
          <a:bodyPr/>
          <a:lstStyle/>
          <a:p>
            <a:r>
              <a:rPr kumimoji="1" lang="en-US" altLang="ko-KR" dirty="0"/>
              <a:t>Various office 365 services - Yammer</a:t>
            </a:r>
            <a:endParaRPr kumimoji="1" lang="ko-KR" altLang="en-US" dirty="0"/>
          </a:p>
        </p:txBody>
      </p:sp>
      <p:pic>
        <p:nvPicPr>
          <p:cNvPr id="6" name="내용 개체 틀 5">
            <a:extLst>
              <a:ext uri="{FF2B5EF4-FFF2-40B4-BE49-F238E27FC236}">
                <a16:creationId xmlns:a16="http://schemas.microsoft.com/office/drawing/2014/main" id="{5F0D2A3C-CB7F-3748-892D-5B61EC845E5F}"/>
              </a:ext>
            </a:extLst>
          </p:cNvPr>
          <p:cNvPicPr>
            <a:picLocks noGrp="1" noChangeAspect="1"/>
          </p:cNvPicPr>
          <p:nvPr>
            <p:ph idx="1"/>
          </p:nvPr>
        </p:nvPicPr>
        <p:blipFill>
          <a:blip r:embed="rId2"/>
          <a:stretch>
            <a:fillRect/>
          </a:stretch>
        </p:blipFill>
        <p:spPr>
          <a:xfrm>
            <a:off x="872358" y="1639615"/>
            <a:ext cx="9583695" cy="5231100"/>
          </a:xfrm>
        </p:spPr>
      </p:pic>
    </p:spTree>
    <p:extLst>
      <p:ext uri="{BB962C8B-B14F-4D97-AF65-F5344CB8AC3E}">
        <p14:creationId xmlns:p14="http://schemas.microsoft.com/office/powerpoint/2010/main" val="151658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0F4F96-788F-DA47-BA01-3FE7006F84A3}"/>
              </a:ext>
            </a:extLst>
          </p:cNvPr>
          <p:cNvSpPr>
            <a:spLocks noGrp="1"/>
          </p:cNvSpPr>
          <p:nvPr>
            <p:ph type="title"/>
          </p:nvPr>
        </p:nvSpPr>
        <p:spPr/>
        <p:txBody>
          <a:bodyPr/>
          <a:lstStyle/>
          <a:p>
            <a:r>
              <a:rPr kumimoji="1" lang="en-US" altLang="ko-KR" dirty="0"/>
              <a:t>Various office 365 service - yammer </a:t>
            </a:r>
            <a:endParaRPr kumimoji="1" lang="ko-KR" altLang="en-US" dirty="0"/>
          </a:p>
        </p:txBody>
      </p:sp>
      <p:sp>
        <p:nvSpPr>
          <p:cNvPr id="4" name="내용 개체 틀 3">
            <a:extLst>
              <a:ext uri="{FF2B5EF4-FFF2-40B4-BE49-F238E27FC236}">
                <a16:creationId xmlns:a16="http://schemas.microsoft.com/office/drawing/2014/main" id="{233E9378-9DC7-804B-B344-716A9CF09A75}"/>
              </a:ext>
            </a:extLst>
          </p:cNvPr>
          <p:cNvSpPr>
            <a:spLocks noGrp="1"/>
          </p:cNvSpPr>
          <p:nvPr>
            <p:ph idx="1"/>
          </p:nvPr>
        </p:nvSpPr>
        <p:spPr/>
        <p:txBody>
          <a:bodyPr/>
          <a:lstStyle/>
          <a:p>
            <a:r>
              <a:rPr kumimoji="1" lang="en-US" altLang="ko-KR" dirty="0"/>
              <a:t>Yammer is an communication app that can be used to contact anyone in the school with the school account. </a:t>
            </a:r>
          </a:p>
          <a:p>
            <a:r>
              <a:rPr kumimoji="1" lang="en-US" altLang="ko-KR" dirty="0"/>
              <a:t>Just like any SNS, you can do various things that you want to do.</a:t>
            </a:r>
            <a:endParaRPr kumimoji="1" lang="ko-KR" altLang="en-US" dirty="0"/>
          </a:p>
        </p:txBody>
      </p:sp>
    </p:spTree>
    <p:extLst>
      <p:ext uri="{BB962C8B-B14F-4D97-AF65-F5344CB8AC3E}">
        <p14:creationId xmlns:p14="http://schemas.microsoft.com/office/powerpoint/2010/main" val="2242017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FC1CA4-3F74-7140-8044-C94B51B1B733}"/>
              </a:ext>
            </a:extLst>
          </p:cNvPr>
          <p:cNvSpPr>
            <a:spLocks noGrp="1"/>
          </p:cNvSpPr>
          <p:nvPr>
            <p:ph type="title"/>
          </p:nvPr>
        </p:nvSpPr>
        <p:spPr/>
        <p:txBody>
          <a:bodyPr/>
          <a:lstStyle/>
          <a:p>
            <a:r>
              <a:rPr kumimoji="1" lang="en-US" altLang="ko-KR" dirty="0"/>
              <a:t>Various office 365 service – Microsoft teams [Currently not accessible]</a:t>
            </a:r>
            <a:endParaRPr kumimoji="1" lang="ko-KR" altLang="en-US" dirty="0"/>
          </a:p>
        </p:txBody>
      </p:sp>
      <p:pic>
        <p:nvPicPr>
          <p:cNvPr id="5" name="내용 개체 틀 4">
            <a:extLst>
              <a:ext uri="{FF2B5EF4-FFF2-40B4-BE49-F238E27FC236}">
                <a16:creationId xmlns:a16="http://schemas.microsoft.com/office/drawing/2014/main" id="{91328295-2F25-7E4C-A8FD-9C271F8D2AD3}"/>
              </a:ext>
            </a:extLst>
          </p:cNvPr>
          <p:cNvPicPr>
            <a:picLocks noGrp="1" noChangeAspect="1"/>
          </p:cNvPicPr>
          <p:nvPr>
            <p:ph idx="1"/>
          </p:nvPr>
        </p:nvPicPr>
        <p:blipFill>
          <a:blip r:embed="rId2"/>
          <a:stretch>
            <a:fillRect/>
          </a:stretch>
        </p:blipFill>
        <p:spPr>
          <a:xfrm>
            <a:off x="1288559" y="1791099"/>
            <a:ext cx="8801372" cy="5066901"/>
          </a:xfrm>
        </p:spPr>
      </p:pic>
    </p:spTree>
    <p:extLst>
      <p:ext uri="{BB962C8B-B14F-4D97-AF65-F5344CB8AC3E}">
        <p14:creationId xmlns:p14="http://schemas.microsoft.com/office/powerpoint/2010/main" val="124480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44B32-9A49-1A41-8513-3CC0F5F53EA3}"/>
              </a:ext>
            </a:extLst>
          </p:cNvPr>
          <p:cNvSpPr>
            <a:spLocks noGrp="1"/>
          </p:cNvSpPr>
          <p:nvPr>
            <p:ph type="title"/>
          </p:nvPr>
        </p:nvSpPr>
        <p:spPr/>
        <p:txBody>
          <a:bodyPr/>
          <a:lstStyle/>
          <a:p>
            <a:r>
              <a:rPr kumimoji="1" lang="en-US" altLang="ko-KR" dirty="0"/>
              <a:t>Various office 365 service - flow</a:t>
            </a:r>
            <a:endParaRPr kumimoji="1" lang="ko-KR" altLang="en-US" dirty="0"/>
          </a:p>
        </p:txBody>
      </p:sp>
      <p:pic>
        <p:nvPicPr>
          <p:cNvPr id="5" name="내용 개체 틀 4">
            <a:extLst>
              <a:ext uri="{FF2B5EF4-FFF2-40B4-BE49-F238E27FC236}">
                <a16:creationId xmlns:a16="http://schemas.microsoft.com/office/drawing/2014/main" id="{E67EF34C-6818-5D41-A62C-7044C6C0FF50}"/>
              </a:ext>
            </a:extLst>
          </p:cNvPr>
          <p:cNvPicPr>
            <a:picLocks noGrp="1" noChangeAspect="1"/>
          </p:cNvPicPr>
          <p:nvPr>
            <p:ph idx="1"/>
          </p:nvPr>
        </p:nvPicPr>
        <p:blipFill>
          <a:blip r:embed="rId2"/>
          <a:stretch>
            <a:fillRect/>
          </a:stretch>
        </p:blipFill>
        <p:spPr>
          <a:xfrm>
            <a:off x="882869" y="1513490"/>
            <a:ext cx="9827745" cy="5337012"/>
          </a:xfrm>
        </p:spPr>
      </p:pic>
    </p:spTree>
    <p:extLst>
      <p:ext uri="{BB962C8B-B14F-4D97-AF65-F5344CB8AC3E}">
        <p14:creationId xmlns:p14="http://schemas.microsoft.com/office/powerpoint/2010/main" val="3282916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D24486C-16AF-9148-BD36-774B8B1C0AC8}"/>
              </a:ext>
            </a:extLst>
          </p:cNvPr>
          <p:cNvSpPr>
            <a:spLocks noGrp="1"/>
          </p:cNvSpPr>
          <p:nvPr>
            <p:ph type="title"/>
          </p:nvPr>
        </p:nvSpPr>
        <p:spPr/>
        <p:txBody>
          <a:bodyPr/>
          <a:lstStyle/>
          <a:p>
            <a:r>
              <a:rPr kumimoji="1" lang="en-US" altLang="ko-KR" dirty="0"/>
              <a:t>Various office 365 service - flow</a:t>
            </a:r>
            <a:endParaRPr kumimoji="1" lang="ko-KR" altLang="en-US" dirty="0"/>
          </a:p>
        </p:txBody>
      </p:sp>
      <p:sp>
        <p:nvSpPr>
          <p:cNvPr id="3" name="내용 개체 틀 2">
            <a:extLst>
              <a:ext uri="{FF2B5EF4-FFF2-40B4-BE49-F238E27FC236}">
                <a16:creationId xmlns:a16="http://schemas.microsoft.com/office/drawing/2014/main" id="{16C82864-FF24-9A4F-A6E5-68F975E28BB6}"/>
              </a:ext>
            </a:extLst>
          </p:cNvPr>
          <p:cNvSpPr>
            <a:spLocks noGrp="1"/>
          </p:cNvSpPr>
          <p:nvPr>
            <p:ph idx="1"/>
          </p:nvPr>
        </p:nvSpPr>
        <p:spPr/>
        <p:txBody>
          <a:bodyPr/>
          <a:lstStyle/>
          <a:p>
            <a:r>
              <a:rPr kumimoji="1" lang="en-US" altLang="ko-KR" dirty="0"/>
              <a:t>A simple program builder that is based on same system as Scratch. You can build your code and algorithms in this application to apply to any of your program that is related to Microsoft account.</a:t>
            </a:r>
            <a:endParaRPr kumimoji="1" lang="ko-KR" altLang="en-US" dirty="0"/>
          </a:p>
        </p:txBody>
      </p:sp>
    </p:spTree>
    <p:extLst>
      <p:ext uri="{BB962C8B-B14F-4D97-AF65-F5344CB8AC3E}">
        <p14:creationId xmlns:p14="http://schemas.microsoft.com/office/powerpoint/2010/main" val="21619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E18ADD-8671-BD4A-886B-D4E2F57A52DC}"/>
              </a:ext>
            </a:extLst>
          </p:cNvPr>
          <p:cNvSpPr>
            <a:spLocks noGrp="1"/>
          </p:cNvSpPr>
          <p:nvPr>
            <p:ph type="title"/>
          </p:nvPr>
        </p:nvSpPr>
        <p:spPr/>
        <p:txBody>
          <a:bodyPr/>
          <a:lstStyle/>
          <a:p>
            <a:r>
              <a:rPr kumimoji="1" lang="en-US" altLang="ko-KR" dirty="0"/>
              <a:t>Various office 365 service - </a:t>
            </a:r>
            <a:r>
              <a:rPr kumimoji="1" lang="en-US" altLang="ko-KR" dirty="0" err="1"/>
              <a:t>sharepoint</a:t>
            </a:r>
            <a:endParaRPr kumimoji="1" lang="ko-KR" altLang="en-US" dirty="0"/>
          </a:p>
        </p:txBody>
      </p:sp>
      <p:pic>
        <p:nvPicPr>
          <p:cNvPr id="5" name="내용 개체 틀 4">
            <a:extLst>
              <a:ext uri="{FF2B5EF4-FFF2-40B4-BE49-F238E27FC236}">
                <a16:creationId xmlns:a16="http://schemas.microsoft.com/office/drawing/2014/main" id="{35C75878-5A5A-2E49-A33F-8025614AD819}"/>
              </a:ext>
            </a:extLst>
          </p:cNvPr>
          <p:cNvPicPr>
            <a:picLocks noGrp="1" noChangeAspect="1"/>
          </p:cNvPicPr>
          <p:nvPr>
            <p:ph idx="1"/>
          </p:nvPr>
        </p:nvPicPr>
        <p:blipFill>
          <a:blip r:embed="rId2"/>
          <a:stretch>
            <a:fillRect/>
          </a:stretch>
        </p:blipFill>
        <p:spPr>
          <a:xfrm>
            <a:off x="1063571" y="1642633"/>
            <a:ext cx="9678001" cy="5215367"/>
          </a:xfrm>
        </p:spPr>
      </p:pic>
    </p:spTree>
    <p:extLst>
      <p:ext uri="{BB962C8B-B14F-4D97-AF65-F5344CB8AC3E}">
        <p14:creationId xmlns:p14="http://schemas.microsoft.com/office/powerpoint/2010/main" val="332364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DF7BC4-0661-3E4D-AEBE-119A0BAF05D6}"/>
              </a:ext>
            </a:extLst>
          </p:cNvPr>
          <p:cNvSpPr>
            <a:spLocks noGrp="1"/>
          </p:cNvSpPr>
          <p:nvPr>
            <p:ph type="title"/>
          </p:nvPr>
        </p:nvSpPr>
        <p:spPr/>
        <p:txBody>
          <a:bodyPr/>
          <a:lstStyle/>
          <a:p>
            <a:r>
              <a:rPr kumimoji="1" lang="en-US" altLang="ko-KR" dirty="0"/>
              <a:t>Various office 365 service - </a:t>
            </a:r>
            <a:r>
              <a:rPr kumimoji="1" lang="en-US" altLang="ko-KR" dirty="0" err="1"/>
              <a:t>sharepoint</a:t>
            </a:r>
            <a:endParaRPr kumimoji="1" lang="ko-KR" altLang="en-US" dirty="0"/>
          </a:p>
        </p:txBody>
      </p:sp>
      <p:pic>
        <p:nvPicPr>
          <p:cNvPr id="5" name="내용 개체 틀 4">
            <a:extLst>
              <a:ext uri="{FF2B5EF4-FFF2-40B4-BE49-F238E27FC236}">
                <a16:creationId xmlns:a16="http://schemas.microsoft.com/office/drawing/2014/main" id="{0CCC5A7D-C529-3049-8DAD-61CAE4FDCAA0}"/>
              </a:ext>
            </a:extLst>
          </p:cNvPr>
          <p:cNvPicPr>
            <a:picLocks noGrp="1" noChangeAspect="1"/>
          </p:cNvPicPr>
          <p:nvPr>
            <p:ph idx="1"/>
          </p:nvPr>
        </p:nvPicPr>
        <p:blipFill>
          <a:blip r:embed="rId2"/>
          <a:stretch>
            <a:fillRect/>
          </a:stretch>
        </p:blipFill>
        <p:spPr>
          <a:xfrm>
            <a:off x="1141413" y="1587062"/>
            <a:ext cx="9755977" cy="5270938"/>
          </a:xfrm>
        </p:spPr>
      </p:pic>
    </p:spTree>
    <p:extLst>
      <p:ext uri="{BB962C8B-B14F-4D97-AF65-F5344CB8AC3E}">
        <p14:creationId xmlns:p14="http://schemas.microsoft.com/office/powerpoint/2010/main" val="2865203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D0501-1245-7042-A8F6-989DD6242718}"/>
              </a:ext>
            </a:extLst>
          </p:cNvPr>
          <p:cNvSpPr>
            <a:spLocks noGrp="1"/>
          </p:cNvSpPr>
          <p:nvPr>
            <p:ph type="title"/>
          </p:nvPr>
        </p:nvSpPr>
        <p:spPr/>
        <p:txBody>
          <a:bodyPr/>
          <a:lstStyle/>
          <a:p>
            <a:r>
              <a:rPr kumimoji="1" lang="en-US" altLang="ko-KR" dirty="0"/>
              <a:t>Various office 365 service - </a:t>
            </a:r>
            <a:r>
              <a:rPr kumimoji="1" lang="en-US" altLang="ko-KR" dirty="0" err="1"/>
              <a:t>sharepoint</a:t>
            </a:r>
            <a:endParaRPr kumimoji="1" lang="ko-KR" altLang="en-US" dirty="0"/>
          </a:p>
        </p:txBody>
      </p:sp>
      <p:pic>
        <p:nvPicPr>
          <p:cNvPr id="5" name="내용 개체 틀 4">
            <a:extLst>
              <a:ext uri="{FF2B5EF4-FFF2-40B4-BE49-F238E27FC236}">
                <a16:creationId xmlns:a16="http://schemas.microsoft.com/office/drawing/2014/main" id="{AF696DEB-2595-FA46-833B-516980B6A014}"/>
              </a:ext>
            </a:extLst>
          </p:cNvPr>
          <p:cNvPicPr>
            <a:picLocks noGrp="1" noChangeAspect="1"/>
          </p:cNvPicPr>
          <p:nvPr>
            <p:ph idx="1"/>
          </p:nvPr>
        </p:nvPicPr>
        <p:blipFill>
          <a:blip r:embed="rId2"/>
          <a:stretch>
            <a:fillRect/>
          </a:stretch>
        </p:blipFill>
        <p:spPr>
          <a:xfrm>
            <a:off x="1151923" y="1553125"/>
            <a:ext cx="9831427" cy="5304875"/>
          </a:xfrm>
        </p:spPr>
      </p:pic>
    </p:spTree>
    <p:extLst>
      <p:ext uri="{BB962C8B-B14F-4D97-AF65-F5344CB8AC3E}">
        <p14:creationId xmlns:p14="http://schemas.microsoft.com/office/powerpoint/2010/main" val="129429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EE8B5A-2B92-E548-AE7C-CB448840105C}"/>
              </a:ext>
            </a:extLst>
          </p:cNvPr>
          <p:cNvSpPr>
            <a:spLocks noGrp="1"/>
          </p:cNvSpPr>
          <p:nvPr>
            <p:ph type="title"/>
          </p:nvPr>
        </p:nvSpPr>
        <p:spPr/>
        <p:txBody>
          <a:bodyPr/>
          <a:lstStyle/>
          <a:p>
            <a:r>
              <a:rPr kumimoji="1" lang="en-US" altLang="ko-KR" dirty="0"/>
              <a:t>Various office 365 service – skype for business</a:t>
            </a:r>
            <a:endParaRPr kumimoji="1" lang="ko-KR" altLang="en-US" dirty="0"/>
          </a:p>
        </p:txBody>
      </p:sp>
      <p:pic>
        <p:nvPicPr>
          <p:cNvPr id="5" name="내용 개체 틀 4">
            <a:extLst>
              <a:ext uri="{FF2B5EF4-FFF2-40B4-BE49-F238E27FC236}">
                <a16:creationId xmlns:a16="http://schemas.microsoft.com/office/drawing/2014/main" id="{39FA6669-1806-2B4C-9470-95BA89E9FBAA}"/>
              </a:ext>
            </a:extLst>
          </p:cNvPr>
          <p:cNvPicPr>
            <a:picLocks noGrp="1" noChangeAspect="1"/>
          </p:cNvPicPr>
          <p:nvPr>
            <p:ph idx="1"/>
          </p:nvPr>
        </p:nvPicPr>
        <p:blipFill>
          <a:blip r:embed="rId2"/>
          <a:stretch>
            <a:fillRect/>
          </a:stretch>
        </p:blipFill>
        <p:spPr>
          <a:xfrm>
            <a:off x="1141413" y="1786287"/>
            <a:ext cx="9001070" cy="4919313"/>
          </a:xfrm>
        </p:spPr>
      </p:pic>
    </p:spTree>
    <p:extLst>
      <p:ext uri="{BB962C8B-B14F-4D97-AF65-F5344CB8AC3E}">
        <p14:creationId xmlns:p14="http://schemas.microsoft.com/office/powerpoint/2010/main" val="269343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0D0C83-B77C-6A4C-B73B-8B8506E14991}"/>
              </a:ext>
            </a:extLst>
          </p:cNvPr>
          <p:cNvSpPr>
            <a:spLocks noGrp="1"/>
          </p:cNvSpPr>
          <p:nvPr>
            <p:ph type="title"/>
          </p:nvPr>
        </p:nvSpPr>
        <p:spPr/>
        <p:txBody>
          <a:bodyPr/>
          <a:lstStyle/>
          <a:p>
            <a:r>
              <a:rPr kumimoji="1" lang="en-US" altLang="ko-KR" dirty="0" err="1"/>
              <a:t>Onedrive</a:t>
            </a:r>
            <a:endParaRPr kumimoji="1" lang="ko-KR" altLang="en-US" dirty="0"/>
          </a:p>
        </p:txBody>
      </p:sp>
      <p:sp>
        <p:nvSpPr>
          <p:cNvPr id="4" name="내용 개체 틀 3">
            <a:extLst>
              <a:ext uri="{FF2B5EF4-FFF2-40B4-BE49-F238E27FC236}">
                <a16:creationId xmlns:a16="http://schemas.microsoft.com/office/drawing/2014/main" id="{7BC00917-2E5F-0D46-B45D-E4A150F117E9}"/>
              </a:ext>
            </a:extLst>
          </p:cNvPr>
          <p:cNvSpPr>
            <a:spLocks noGrp="1"/>
          </p:cNvSpPr>
          <p:nvPr>
            <p:ph sz="half" idx="1"/>
          </p:nvPr>
        </p:nvSpPr>
        <p:spPr/>
        <p:txBody>
          <a:bodyPr/>
          <a:lstStyle/>
          <a:p>
            <a:r>
              <a:rPr kumimoji="1" lang="en-US" altLang="ko-KR" dirty="0" err="1"/>
              <a:t>Onedrive</a:t>
            </a:r>
            <a:r>
              <a:rPr kumimoji="1" lang="en-US" altLang="ko-KR" dirty="0"/>
              <a:t> is a program that can sync the files in your computer 24/7 when online.</a:t>
            </a:r>
          </a:p>
          <a:p>
            <a:r>
              <a:rPr kumimoji="1" lang="en-US" altLang="ko-KR" dirty="0"/>
              <a:t>For school accounts, it has 1TB of storage, which is about 8.3 times bigger than your computer size. (120GB * 8.3 = approx. 1000GB)</a:t>
            </a:r>
            <a:endParaRPr kumimoji="1" lang="ko-KR" altLang="en-US" dirty="0"/>
          </a:p>
        </p:txBody>
      </p:sp>
      <p:pic>
        <p:nvPicPr>
          <p:cNvPr id="7" name="내용 개체 틀 6">
            <a:extLst>
              <a:ext uri="{FF2B5EF4-FFF2-40B4-BE49-F238E27FC236}">
                <a16:creationId xmlns:a16="http://schemas.microsoft.com/office/drawing/2014/main" id="{872F2B31-4548-7B47-8755-55AF5767AC17}"/>
              </a:ext>
            </a:extLst>
          </p:cNvPr>
          <p:cNvPicPr>
            <a:picLocks noGrp="1" noChangeAspect="1"/>
          </p:cNvPicPr>
          <p:nvPr>
            <p:ph sz="half" idx="2"/>
          </p:nvPr>
        </p:nvPicPr>
        <p:blipFill>
          <a:blip r:embed="rId2"/>
          <a:stretch>
            <a:fillRect/>
          </a:stretch>
        </p:blipFill>
        <p:spPr>
          <a:xfrm>
            <a:off x="6172200" y="2649190"/>
            <a:ext cx="4875213" cy="2742307"/>
          </a:xfrm>
        </p:spPr>
      </p:pic>
    </p:spTree>
    <p:extLst>
      <p:ext uri="{BB962C8B-B14F-4D97-AF65-F5344CB8AC3E}">
        <p14:creationId xmlns:p14="http://schemas.microsoft.com/office/powerpoint/2010/main" val="56410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10003848-9805-AE42-8FFD-842AE0D872F8}"/>
              </a:ext>
            </a:extLst>
          </p:cNvPr>
          <p:cNvSpPr>
            <a:spLocks noGrp="1"/>
          </p:cNvSpPr>
          <p:nvPr>
            <p:ph type="title"/>
          </p:nvPr>
        </p:nvSpPr>
        <p:spPr/>
        <p:txBody>
          <a:bodyPr/>
          <a:lstStyle/>
          <a:p>
            <a:r>
              <a:rPr kumimoji="1" lang="en-US" altLang="ko-KR" dirty="0"/>
              <a:t>Installation of </a:t>
            </a:r>
            <a:r>
              <a:rPr kumimoji="1" lang="en-US" altLang="ko-KR" dirty="0" err="1"/>
              <a:t>onedrive</a:t>
            </a:r>
            <a:endParaRPr kumimoji="1" lang="ko-KR" altLang="en-US" dirty="0"/>
          </a:p>
        </p:txBody>
      </p:sp>
      <p:sp>
        <p:nvSpPr>
          <p:cNvPr id="6" name="내용 개체 틀 5">
            <a:extLst>
              <a:ext uri="{FF2B5EF4-FFF2-40B4-BE49-F238E27FC236}">
                <a16:creationId xmlns:a16="http://schemas.microsoft.com/office/drawing/2014/main" id="{ADDFD9C5-7BC1-CD47-8E42-59C78644B837}"/>
              </a:ext>
            </a:extLst>
          </p:cNvPr>
          <p:cNvSpPr>
            <a:spLocks noGrp="1"/>
          </p:cNvSpPr>
          <p:nvPr>
            <p:ph idx="1"/>
          </p:nvPr>
        </p:nvSpPr>
        <p:spPr/>
        <p:txBody>
          <a:bodyPr/>
          <a:lstStyle/>
          <a:p>
            <a:pPr marL="457200" indent="-457200">
              <a:buAutoNum type="arabicPeriod"/>
            </a:pPr>
            <a:r>
              <a:rPr kumimoji="1" lang="en-US" altLang="ko-KR" dirty="0"/>
              <a:t>Self-Service?</a:t>
            </a:r>
          </a:p>
          <a:p>
            <a:pPr marL="457200" indent="-457200">
              <a:buAutoNum type="arabicPeriod"/>
            </a:pPr>
            <a:r>
              <a:rPr kumimoji="1" lang="en-US" altLang="ko-KR" dirty="0"/>
              <a:t>Idk</a:t>
            </a:r>
          </a:p>
          <a:p>
            <a:pPr marL="457200" indent="-457200">
              <a:buAutoNum type="arabicPeriod"/>
            </a:pPr>
            <a:r>
              <a:rPr kumimoji="1" lang="en-US" altLang="ko-KR" dirty="0"/>
              <a:t>App Store</a:t>
            </a:r>
          </a:p>
          <a:p>
            <a:pPr marL="457200" indent="-457200">
              <a:buAutoNum type="arabicPeriod"/>
            </a:pPr>
            <a:r>
              <a:rPr kumimoji="1" lang="en-US" altLang="ko-KR" dirty="0"/>
              <a:t>Torrent?</a:t>
            </a:r>
          </a:p>
          <a:p>
            <a:pPr marL="457200" indent="-457200">
              <a:buAutoNum type="arabicPeriod"/>
            </a:pPr>
            <a:r>
              <a:rPr kumimoji="1" lang="en-US" altLang="ko-KR"/>
              <a:t>Microsoft Office 365..?</a:t>
            </a:r>
            <a:endParaRPr kumimoji="1" lang="en-US" altLang="ko-KR" dirty="0"/>
          </a:p>
          <a:p>
            <a:pPr marL="457200" indent="-457200">
              <a:buAutoNum type="arabicPeriod"/>
            </a:pPr>
            <a:endParaRPr kumimoji="1" lang="ko-KR" altLang="en-US" dirty="0"/>
          </a:p>
        </p:txBody>
      </p:sp>
    </p:spTree>
    <p:extLst>
      <p:ext uri="{BB962C8B-B14F-4D97-AF65-F5344CB8AC3E}">
        <p14:creationId xmlns:p14="http://schemas.microsoft.com/office/powerpoint/2010/main" val="61867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163D13-D59A-184A-A4A3-E14AE15C6863}"/>
              </a:ext>
            </a:extLst>
          </p:cNvPr>
          <p:cNvSpPr>
            <a:spLocks noGrp="1"/>
          </p:cNvSpPr>
          <p:nvPr>
            <p:ph type="title"/>
          </p:nvPr>
        </p:nvSpPr>
        <p:spPr/>
        <p:txBody>
          <a:bodyPr/>
          <a:lstStyle/>
          <a:p>
            <a:r>
              <a:rPr kumimoji="1" lang="en-US" altLang="ko-KR" dirty="0"/>
              <a:t>Usage of </a:t>
            </a:r>
            <a:r>
              <a:rPr kumimoji="1" lang="en-US" altLang="ko-KR" dirty="0" err="1"/>
              <a:t>onedrive</a:t>
            </a:r>
            <a:r>
              <a:rPr kumimoji="1" lang="en-US" altLang="ko-KR" dirty="0"/>
              <a:t> in general</a:t>
            </a:r>
            <a:endParaRPr kumimoji="1" lang="ko-KR" altLang="en-US" dirty="0"/>
          </a:p>
        </p:txBody>
      </p:sp>
      <p:sp>
        <p:nvSpPr>
          <p:cNvPr id="6" name="내용 개체 틀 5">
            <a:extLst>
              <a:ext uri="{FF2B5EF4-FFF2-40B4-BE49-F238E27FC236}">
                <a16:creationId xmlns:a16="http://schemas.microsoft.com/office/drawing/2014/main" id="{08CCB7E5-1E87-1048-9C33-A7528D8B6B5E}"/>
              </a:ext>
            </a:extLst>
          </p:cNvPr>
          <p:cNvSpPr>
            <a:spLocks noGrp="1"/>
          </p:cNvSpPr>
          <p:nvPr>
            <p:ph sz="half" idx="1"/>
          </p:nvPr>
        </p:nvSpPr>
        <p:spPr/>
        <p:txBody>
          <a:bodyPr/>
          <a:lstStyle/>
          <a:p>
            <a:r>
              <a:rPr kumimoji="1" lang="en-US" altLang="ko-KR" dirty="0"/>
              <a:t>(It is Korean due to my preference)</a:t>
            </a:r>
          </a:p>
          <a:p>
            <a:r>
              <a:rPr kumimoji="1" lang="en-US" altLang="ko-KR" dirty="0"/>
              <a:t>Turn on the </a:t>
            </a:r>
            <a:r>
              <a:rPr kumimoji="1" lang="en-US" altLang="ko-KR" dirty="0" err="1"/>
              <a:t>Onedrive.app</a:t>
            </a:r>
            <a:endParaRPr kumimoji="1" lang="en-US" altLang="ko-KR" dirty="0"/>
          </a:p>
          <a:p>
            <a:endParaRPr kumimoji="1" lang="ko-KR" altLang="en-US" dirty="0"/>
          </a:p>
        </p:txBody>
      </p:sp>
      <p:pic>
        <p:nvPicPr>
          <p:cNvPr id="9" name="내용 개체 틀 8">
            <a:extLst>
              <a:ext uri="{FF2B5EF4-FFF2-40B4-BE49-F238E27FC236}">
                <a16:creationId xmlns:a16="http://schemas.microsoft.com/office/drawing/2014/main" id="{57356BB6-3D48-6649-B54F-3B3A85B78FE1}"/>
              </a:ext>
            </a:extLst>
          </p:cNvPr>
          <p:cNvPicPr>
            <a:picLocks noGrp="1" noChangeAspect="1"/>
          </p:cNvPicPr>
          <p:nvPr>
            <p:ph sz="half" idx="2"/>
          </p:nvPr>
        </p:nvPicPr>
        <p:blipFill>
          <a:blip r:embed="rId2"/>
          <a:stretch>
            <a:fillRect/>
          </a:stretch>
        </p:blipFill>
        <p:spPr>
          <a:xfrm>
            <a:off x="6560469" y="2249488"/>
            <a:ext cx="4098674" cy="3541712"/>
          </a:xfrm>
        </p:spPr>
      </p:pic>
    </p:spTree>
    <p:extLst>
      <p:ext uri="{BB962C8B-B14F-4D97-AF65-F5344CB8AC3E}">
        <p14:creationId xmlns:p14="http://schemas.microsoft.com/office/powerpoint/2010/main" val="28368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D9994D-D5CE-5043-B932-FA33C743E6BC}"/>
              </a:ext>
            </a:extLst>
          </p:cNvPr>
          <p:cNvSpPr>
            <a:spLocks noGrp="1"/>
          </p:cNvSpPr>
          <p:nvPr>
            <p:ph type="title"/>
          </p:nvPr>
        </p:nvSpPr>
        <p:spPr/>
        <p:txBody>
          <a:bodyPr/>
          <a:lstStyle/>
          <a:p>
            <a:r>
              <a:rPr kumimoji="1" lang="en-US" altLang="ko-KR" dirty="0"/>
              <a:t>Usage of </a:t>
            </a:r>
            <a:r>
              <a:rPr kumimoji="1" lang="en-US" altLang="ko-KR" dirty="0" err="1"/>
              <a:t>onedrive</a:t>
            </a:r>
            <a:r>
              <a:rPr kumimoji="1" lang="en-US" altLang="ko-KR" dirty="0"/>
              <a:t> in general</a:t>
            </a:r>
            <a:endParaRPr kumimoji="1" lang="ko-KR" altLang="en-US" dirty="0"/>
          </a:p>
        </p:txBody>
      </p:sp>
      <p:sp>
        <p:nvSpPr>
          <p:cNvPr id="3" name="내용 개체 틀 2">
            <a:extLst>
              <a:ext uri="{FF2B5EF4-FFF2-40B4-BE49-F238E27FC236}">
                <a16:creationId xmlns:a16="http://schemas.microsoft.com/office/drawing/2014/main" id="{97693E34-7BF1-9B41-9CAE-B0DF8A8C5331}"/>
              </a:ext>
            </a:extLst>
          </p:cNvPr>
          <p:cNvSpPr>
            <a:spLocks noGrp="1"/>
          </p:cNvSpPr>
          <p:nvPr>
            <p:ph sz="half" idx="1"/>
          </p:nvPr>
        </p:nvSpPr>
        <p:spPr/>
        <p:txBody>
          <a:bodyPr/>
          <a:lstStyle/>
          <a:p>
            <a:r>
              <a:rPr kumimoji="1" lang="en-US" altLang="ko-KR" dirty="0"/>
              <a:t>There will be a space where it requires to enter your school account.</a:t>
            </a:r>
          </a:p>
          <a:p>
            <a:r>
              <a:rPr kumimoji="1" lang="en-US" altLang="ko-KR" dirty="0"/>
              <a:t>Enter your school account.</a:t>
            </a:r>
            <a:endParaRPr kumimoji="1" lang="ko-KR" altLang="en-US" dirty="0"/>
          </a:p>
        </p:txBody>
      </p:sp>
      <p:pic>
        <p:nvPicPr>
          <p:cNvPr id="6" name="내용 개체 틀 5">
            <a:extLst>
              <a:ext uri="{FF2B5EF4-FFF2-40B4-BE49-F238E27FC236}">
                <a16:creationId xmlns:a16="http://schemas.microsoft.com/office/drawing/2014/main" id="{955CB255-35F0-704E-8F80-C26CE1BF09B4}"/>
              </a:ext>
            </a:extLst>
          </p:cNvPr>
          <p:cNvPicPr>
            <a:picLocks noGrp="1" noChangeAspect="1"/>
          </p:cNvPicPr>
          <p:nvPr>
            <p:ph sz="half" idx="2"/>
          </p:nvPr>
        </p:nvPicPr>
        <p:blipFill>
          <a:blip r:embed="rId2"/>
          <a:stretch>
            <a:fillRect/>
          </a:stretch>
        </p:blipFill>
        <p:spPr>
          <a:xfrm>
            <a:off x="6556899" y="2249488"/>
            <a:ext cx="4105815" cy="3541712"/>
          </a:xfrm>
        </p:spPr>
      </p:pic>
    </p:spTree>
    <p:extLst>
      <p:ext uri="{BB962C8B-B14F-4D97-AF65-F5344CB8AC3E}">
        <p14:creationId xmlns:p14="http://schemas.microsoft.com/office/powerpoint/2010/main" val="424575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D26623-5D63-4B4C-AD16-FB13BA6FC4DB}"/>
              </a:ext>
            </a:extLst>
          </p:cNvPr>
          <p:cNvSpPr>
            <a:spLocks noGrp="1"/>
          </p:cNvSpPr>
          <p:nvPr>
            <p:ph type="title"/>
          </p:nvPr>
        </p:nvSpPr>
        <p:spPr/>
        <p:txBody>
          <a:bodyPr/>
          <a:lstStyle/>
          <a:p>
            <a:r>
              <a:rPr kumimoji="1" lang="en-US" altLang="ko-KR" dirty="0"/>
              <a:t>Usage of </a:t>
            </a:r>
            <a:r>
              <a:rPr kumimoji="1" lang="en-US" altLang="ko-KR" dirty="0" err="1"/>
              <a:t>onedrive</a:t>
            </a:r>
            <a:r>
              <a:rPr kumimoji="1" lang="en-US" altLang="ko-KR" dirty="0"/>
              <a:t> in general</a:t>
            </a:r>
            <a:endParaRPr kumimoji="1" lang="ko-KR" altLang="en-US" dirty="0"/>
          </a:p>
        </p:txBody>
      </p:sp>
      <p:sp>
        <p:nvSpPr>
          <p:cNvPr id="3" name="내용 개체 틀 2">
            <a:extLst>
              <a:ext uri="{FF2B5EF4-FFF2-40B4-BE49-F238E27FC236}">
                <a16:creationId xmlns:a16="http://schemas.microsoft.com/office/drawing/2014/main" id="{5729DAA9-04F8-974C-AAA9-2D65BC86552F}"/>
              </a:ext>
            </a:extLst>
          </p:cNvPr>
          <p:cNvSpPr>
            <a:spLocks noGrp="1"/>
          </p:cNvSpPr>
          <p:nvPr>
            <p:ph sz="half" idx="1"/>
          </p:nvPr>
        </p:nvSpPr>
        <p:spPr/>
        <p:txBody>
          <a:bodyPr/>
          <a:lstStyle/>
          <a:p>
            <a:r>
              <a:rPr kumimoji="1" lang="en-US" altLang="ko-KR" dirty="0"/>
              <a:t>After you entered your school account, (the picture shows Samuel’s account), you will proceed to login page.</a:t>
            </a:r>
            <a:endParaRPr kumimoji="1" lang="ko-KR" altLang="en-US" dirty="0"/>
          </a:p>
        </p:txBody>
      </p:sp>
      <p:pic>
        <p:nvPicPr>
          <p:cNvPr id="6" name="내용 개체 틀 5">
            <a:extLst>
              <a:ext uri="{FF2B5EF4-FFF2-40B4-BE49-F238E27FC236}">
                <a16:creationId xmlns:a16="http://schemas.microsoft.com/office/drawing/2014/main" id="{68873018-73FC-0A46-A4EC-0B1E0C7A14E0}"/>
              </a:ext>
            </a:extLst>
          </p:cNvPr>
          <p:cNvPicPr>
            <a:picLocks noGrp="1" noChangeAspect="1"/>
          </p:cNvPicPr>
          <p:nvPr>
            <p:ph sz="half" idx="2"/>
          </p:nvPr>
        </p:nvPicPr>
        <p:blipFill>
          <a:blip r:embed="rId2"/>
          <a:stretch>
            <a:fillRect/>
          </a:stretch>
        </p:blipFill>
        <p:spPr>
          <a:xfrm>
            <a:off x="6572255" y="2249488"/>
            <a:ext cx="4075102" cy="3541712"/>
          </a:xfrm>
        </p:spPr>
      </p:pic>
    </p:spTree>
    <p:extLst>
      <p:ext uri="{BB962C8B-B14F-4D97-AF65-F5344CB8AC3E}">
        <p14:creationId xmlns:p14="http://schemas.microsoft.com/office/powerpoint/2010/main" val="385562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16E890-2F16-1147-AF29-A2690D77D359}"/>
              </a:ext>
            </a:extLst>
          </p:cNvPr>
          <p:cNvSpPr>
            <a:spLocks noGrp="1"/>
          </p:cNvSpPr>
          <p:nvPr>
            <p:ph type="title"/>
          </p:nvPr>
        </p:nvSpPr>
        <p:spPr/>
        <p:txBody>
          <a:bodyPr/>
          <a:lstStyle/>
          <a:p>
            <a:r>
              <a:rPr kumimoji="1" lang="en-US" altLang="ko-KR" dirty="0"/>
              <a:t>Usage of </a:t>
            </a:r>
            <a:r>
              <a:rPr kumimoji="1" lang="en-US" altLang="ko-KR" dirty="0" err="1"/>
              <a:t>onedrive</a:t>
            </a:r>
            <a:r>
              <a:rPr kumimoji="1" lang="en-US" altLang="ko-KR" dirty="0"/>
              <a:t> in general</a:t>
            </a:r>
            <a:endParaRPr kumimoji="1" lang="ko-KR" altLang="en-US" dirty="0"/>
          </a:p>
        </p:txBody>
      </p:sp>
      <p:sp>
        <p:nvSpPr>
          <p:cNvPr id="3" name="내용 개체 틀 2">
            <a:extLst>
              <a:ext uri="{FF2B5EF4-FFF2-40B4-BE49-F238E27FC236}">
                <a16:creationId xmlns:a16="http://schemas.microsoft.com/office/drawing/2014/main" id="{62C3CD82-065A-0A46-899A-40D5C0C8C1A1}"/>
              </a:ext>
            </a:extLst>
          </p:cNvPr>
          <p:cNvSpPr>
            <a:spLocks noGrp="1"/>
          </p:cNvSpPr>
          <p:nvPr>
            <p:ph sz="half" idx="1"/>
          </p:nvPr>
        </p:nvSpPr>
        <p:spPr/>
        <p:txBody>
          <a:bodyPr/>
          <a:lstStyle/>
          <a:p>
            <a:r>
              <a:rPr kumimoji="1" lang="en-US" altLang="ko-KR" dirty="0"/>
              <a:t>After the procedure of locating the folder for </a:t>
            </a:r>
            <a:r>
              <a:rPr kumimoji="1" lang="en-US" altLang="ko-KR" dirty="0" err="1"/>
              <a:t>Onedrive</a:t>
            </a:r>
            <a:r>
              <a:rPr kumimoji="1" lang="en-US" altLang="ko-KR" dirty="0"/>
              <a:t>, (and some other things). Press the box to show the tick, then press the final button.</a:t>
            </a:r>
          </a:p>
          <a:p>
            <a:endParaRPr kumimoji="1" lang="en-US" altLang="ko-KR" dirty="0"/>
          </a:p>
          <a:p>
            <a:r>
              <a:rPr kumimoji="1" lang="en-US" altLang="ko-KR" dirty="0"/>
              <a:t>For the sake of Samuel, I have omitted some pictures for him.</a:t>
            </a:r>
            <a:endParaRPr kumimoji="1" lang="ko-KR" altLang="en-US" dirty="0"/>
          </a:p>
        </p:txBody>
      </p:sp>
      <p:pic>
        <p:nvPicPr>
          <p:cNvPr id="6" name="내용 개체 틀 5">
            <a:extLst>
              <a:ext uri="{FF2B5EF4-FFF2-40B4-BE49-F238E27FC236}">
                <a16:creationId xmlns:a16="http://schemas.microsoft.com/office/drawing/2014/main" id="{D4CB3C0D-505A-DB41-A90C-22C0D2082617}"/>
              </a:ext>
            </a:extLst>
          </p:cNvPr>
          <p:cNvPicPr>
            <a:picLocks noGrp="1" noChangeAspect="1"/>
          </p:cNvPicPr>
          <p:nvPr>
            <p:ph sz="half" idx="2"/>
          </p:nvPr>
        </p:nvPicPr>
        <p:blipFill>
          <a:blip r:embed="rId2"/>
          <a:stretch>
            <a:fillRect/>
          </a:stretch>
        </p:blipFill>
        <p:spPr>
          <a:xfrm>
            <a:off x="6531133" y="2249488"/>
            <a:ext cx="4157347" cy="3541712"/>
          </a:xfrm>
        </p:spPr>
      </p:pic>
    </p:spTree>
    <p:extLst>
      <p:ext uri="{BB962C8B-B14F-4D97-AF65-F5344CB8AC3E}">
        <p14:creationId xmlns:p14="http://schemas.microsoft.com/office/powerpoint/2010/main" val="370183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64C97E-4B3A-E344-9AF3-B8096D408F3D}"/>
              </a:ext>
            </a:extLst>
          </p:cNvPr>
          <p:cNvSpPr>
            <a:spLocks noGrp="1"/>
          </p:cNvSpPr>
          <p:nvPr>
            <p:ph type="title"/>
          </p:nvPr>
        </p:nvSpPr>
        <p:spPr/>
        <p:txBody>
          <a:bodyPr/>
          <a:lstStyle/>
          <a:p>
            <a:endParaRPr kumimoji="1" lang="ko-KR" altLang="en-US"/>
          </a:p>
        </p:txBody>
      </p:sp>
      <p:sp>
        <p:nvSpPr>
          <p:cNvPr id="3" name="내용 개체 틀 2">
            <a:extLst>
              <a:ext uri="{FF2B5EF4-FFF2-40B4-BE49-F238E27FC236}">
                <a16:creationId xmlns:a16="http://schemas.microsoft.com/office/drawing/2014/main" id="{0BA48772-FA7A-394F-B10C-9987EB630970}"/>
              </a:ext>
            </a:extLst>
          </p:cNvPr>
          <p:cNvSpPr>
            <a:spLocks noGrp="1"/>
          </p:cNvSpPr>
          <p:nvPr>
            <p:ph sz="half" idx="1"/>
          </p:nvPr>
        </p:nvSpPr>
        <p:spPr/>
        <p:txBody>
          <a:bodyPr/>
          <a:lstStyle/>
          <a:p>
            <a:endParaRPr kumimoji="1" lang="ko-KR" altLang="en-US"/>
          </a:p>
        </p:txBody>
      </p:sp>
      <p:sp>
        <p:nvSpPr>
          <p:cNvPr id="4" name="내용 개체 틀 3">
            <a:extLst>
              <a:ext uri="{FF2B5EF4-FFF2-40B4-BE49-F238E27FC236}">
                <a16:creationId xmlns:a16="http://schemas.microsoft.com/office/drawing/2014/main" id="{39590BB7-CC95-8E40-9897-604BB7312E96}"/>
              </a:ext>
            </a:extLst>
          </p:cNvPr>
          <p:cNvSpPr>
            <a:spLocks noGrp="1"/>
          </p:cNvSpPr>
          <p:nvPr>
            <p:ph sz="half" idx="2"/>
          </p:nvPr>
        </p:nvSpPr>
        <p:spPr/>
        <p:txBody>
          <a:bodyPr/>
          <a:lstStyle/>
          <a:p>
            <a:endParaRPr kumimoji="1" lang="ko-KR" altLang="en-US"/>
          </a:p>
        </p:txBody>
      </p:sp>
    </p:spTree>
    <p:extLst>
      <p:ext uri="{BB962C8B-B14F-4D97-AF65-F5344CB8AC3E}">
        <p14:creationId xmlns:p14="http://schemas.microsoft.com/office/powerpoint/2010/main" val="412291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7486EF-2B3B-FD4C-B314-1DA8B59BF1DC}"/>
              </a:ext>
            </a:extLst>
          </p:cNvPr>
          <p:cNvSpPr>
            <a:spLocks noGrp="1"/>
          </p:cNvSpPr>
          <p:nvPr>
            <p:ph type="title"/>
          </p:nvPr>
        </p:nvSpPr>
        <p:spPr/>
        <p:txBody>
          <a:bodyPr/>
          <a:lstStyle/>
          <a:p>
            <a:r>
              <a:rPr kumimoji="1" lang="en-US" altLang="ko-KR" dirty="0"/>
              <a:t>Office 365</a:t>
            </a:r>
            <a:endParaRPr kumimoji="1" lang="ko-KR" altLang="en-US" dirty="0"/>
          </a:p>
        </p:txBody>
      </p:sp>
      <p:sp>
        <p:nvSpPr>
          <p:cNvPr id="3" name="내용 개체 틀 2">
            <a:extLst>
              <a:ext uri="{FF2B5EF4-FFF2-40B4-BE49-F238E27FC236}">
                <a16:creationId xmlns:a16="http://schemas.microsoft.com/office/drawing/2014/main" id="{E4924E39-F19E-6F48-B272-3CA287BDA0AE}"/>
              </a:ext>
            </a:extLst>
          </p:cNvPr>
          <p:cNvSpPr>
            <a:spLocks noGrp="1"/>
          </p:cNvSpPr>
          <p:nvPr>
            <p:ph sz="half" idx="1"/>
          </p:nvPr>
        </p:nvSpPr>
        <p:spPr>
          <a:xfrm>
            <a:off x="1141410" y="2249486"/>
            <a:ext cx="9200769" cy="2116715"/>
          </a:xfrm>
        </p:spPr>
        <p:txBody>
          <a:bodyPr/>
          <a:lstStyle/>
          <a:p>
            <a:r>
              <a:rPr kumimoji="1" lang="en-US" altLang="ko-KR" dirty="0"/>
              <a:t>Office 365 gives various service that you will never see again after, in personal account.</a:t>
            </a:r>
          </a:p>
          <a:p>
            <a:r>
              <a:rPr kumimoji="1" lang="en-US" altLang="ko-KR" dirty="0"/>
              <a:t>Why don</a:t>
            </a:r>
            <a:r>
              <a:rPr kumimoji="1" lang="ko-KR" altLang="en-US" dirty="0"/>
              <a:t>’</a:t>
            </a:r>
            <a:r>
              <a:rPr kumimoji="1" lang="en-US" altLang="ko-KR" dirty="0"/>
              <a:t>t we use more efficiently?</a:t>
            </a:r>
            <a:endParaRPr kumimoji="1" lang="ko-KR" altLang="en-US" dirty="0"/>
          </a:p>
        </p:txBody>
      </p:sp>
      <p:pic>
        <p:nvPicPr>
          <p:cNvPr id="6" name="내용 개체 틀 5">
            <a:extLst>
              <a:ext uri="{FF2B5EF4-FFF2-40B4-BE49-F238E27FC236}">
                <a16:creationId xmlns:a16="http://schemas.microsoft.com/office/drawing/2014/main" id="{6A3B7822-DBEF-FF4F-97D3-A584BE04D140}"/>
              </a:ext>
            </a:extLst>
          </p:cNvPr>
          <p:cNvPicPr>
            <a:picLocks noGrp="1" noChangeAspect="1"/>
          </p:cNvPicPr>
          <p:nvPr>
            <p:ph sz="half" idx="2"/>
          </p:nvPr>
        </p:nvPicPr>
        <p:blipFill>
          <a:blip r:embed="rId2"/>
          <a:stretch>
            <a:fillRect/>
          </a:stretch>
        </p:blipFill>
        <p:spPr>
          <a:xfrm>
            <a:off x="971265" y="4426621"/>
            <a:ext cx="9792370" cy="1364579"/>
          </a:xfrm>
        </p:spPr>
      </p:pic>
    </p:spTree>
    <p:extLst>
      <p:ext uri="{BB962C8B-B14F-4D97-AF65-F5344CB8AC3E}">
        <p14:creationId xmlns:p14="http://schemas.microsoft.com/office/powerpoint/2010/main" val="1154433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40</TotalTime>
  <Words>349</Words>
  <Application>Microsoft Macintosh PowerPoint</Application>
  <PresentationFormat>와이드스크린</PresentationFormat>
  <Paragraphs>38</Paragraphs>
  <Slides>18</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18</vt:i4>
      </vt:variant>
    </vt:vector>
  </HeadingPairs>
  <TitlesOfParts>
    <vt:vector size="23" baseType="lpstr">
      <vt:lpstr>맑은 고딕</vt:lpstr>
      <vt:lpstr>Arial</vt:lpstr>
      <vt:lpstr>Trebuchet MS</vt:lpstr>
      <vt:lpstr>Tw Cen MT</vt:lpstr>
      <vt:lpstr>Circuit</vt:lpstr>
      <vt:lpstr>MS Office 365</vt:lpstr>
      <vt:lpstr>Onedrive</vt:lpstr>
      <vt:lpstr>Installation of onedrive</vt:lpstr>
      <vt:lpstr>Usage of onedrive in general</vt:lpstr>
      <vt:lpstr>Usage of onedrive in general</vt:lpstr>
      <vt:lpstr>Usage of onedrive in general</vt:lpstr>
      <vt:lpstr>Usage of onedrive in general</vt:lpstr>
      <vt:lpstr>PowerPoint 프레젠테이션</vt:lpstr>
      <vt:lpstr>Office 365</vt:lpstr>
      <vt:lpstr>Various office 365 services - Yammer</vt:lpstr>
      <vt:lpstr>Various office 365 service - yammer </vt:lpstr>
      <vt:lpstr>Various office 365 service – Microsoft teams [Currently not accessible]</vt:lpstr>
      <vt:lpstr>Various office 365 service - flow</vt:lpstr>
      <vt:lpstr>Various office 365 service - flow</vt:lpstr>
      <vt:lpstr>Various office 365 service - sharepoint</vt:lpstr>
      <vt:lpstr>Various office 365 service - sharepoint</vt:lpstr>
      <vt:lpstr>Various office 365 service - sharepoint</vt:lpstr>
      <vt:lpstr>Various office 365 service – skype for business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dc:title>
  <dc:creator>Dominick Xu</dc:creator>
  <cp:lastModifiedBy>Sanghak (Alex) SHIN</cp:lastModifiedBy>
  <cp:revision>18</cp:revision>
  <dcterms:created xsi:type="dcterms:W3CDTF">2018-02-14T00:47:27Z</dcterms:created>
  <dcterms:modified xsi:type="dcterms:W3CDTF">2018-03-28T08:24:29Z</dcterms:modified>
</cp:coreProperties>
</file>