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4"/>
    <p:restoredTop sz="94677"/>
  </p:normalViewPr>
  <p:slideViewPr>
    <p:cSldViewPr snapToGrid="0" snapToObjects="1" showGuides="1">
      <p:cViewPr varScale="1">
        <p:scale>
          <a:sx n="82" d="100"/>
          <a:sy n="82" d="100"/>
        </p:scale>
        <p:origin x="200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484A9-39A1-EE4F-A982-63B959A42A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MS Office </a:t>
            </a:r>
            <a:r>
              <a:rPr lang="en-US" dirty="0"/>
              <a:t>365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84F145-921B-7F46-9D7B-8612034820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Computer Club 101</a:t>
            </a:r>
          </a:p>
        </p:txBody>
      </p:sp>
    </p:spTree>
    <p:extLst>
      <p:ext uri="{BB962C8B-B14F-4D97-AF65-F5344CB8AC3E}">
        <p14:creationId xmlns:p14="http://schemas.microsoft.com/office/powerpoint/2010/main" val="33696067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7</TotalTime>
  <Words>6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Tw Cen MT</vt:lpstr>
      <vt:lpstr>Circuit</vt:lpstr>
      <vt:lpstr>MS Office 365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Office 365</dc:title>
  <dc:creator>Dominick Xu</dc:creator>
  <cp:lastModifiedBy>Dominick Xu</cp:lastModifiedBy>
  <cp:revision>2</cp:revision>
  <dcterms:created xsi:type="dcterms:W3CDTF">2018-02-14T00:47:27Z</dcterms:created>
  <dcterms:modified xsi:type="dcterms:W3CDTF">2018-02-14T00:55:04Z</dcterms:modified>
</cp:coreProperties>
</file>