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7"/>
  </p:normalViewPr>
  <p:slideViewPr>
    <p:cSldViewPr snapToGrid="0" snapToObjects="1" showGuides="1">
      <p:cViewPr varScale="1">
        <p:scale>
          <a:sx n="121" d="100"/>
          <a:sy n="121" d="100"/>
        </p:scale>
        <p:origin x="200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484A9-39A1-EE4F-A982-63B959A42A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MS Office </a:t>
            </a:r>
            <a:r>
              <a:rPr lang="en-US" dirty="0"/>
              <a:t>365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4F145-921B-7F46-9D7B-8612034820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Club 101</a:t>
            </a:r>
          </a:p>
        </p:txBody>
      </p:sp>
    </p:spTree>
    <p:extLst>
      <p:ext uri="{BB962C8B-B14F-4D97-AF65-F5344CB8AC3E}">
        <p14:creationId xmlns:p14="http://schemas.microsoft.com/office/powerpoint/2010/main" val="336960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D0C83-B77C-6A4C-B73B-8B8506E1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Onedrive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C00917-2E5F-0D46-B45D-E4A150F117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ko-KR" dirty="0" err="1"/>
              <a:t>Onedrive</a:t>
            </a:r>
            <a:r>
              <a:rPr kumimoji="1" lang="en-US" altLang="ko-KR" dirty="0"/>
              <a:t> is a program that can sync the files in your computer 24/7 when online.</a:t>
            </a:r>
          </a:p>
          <a:p>
            <a:r>
              <a:rPr kumimoji="1" lang="en-US" altLang="ko-KR" dirty="0"/>
              <a:t>For school accounts, it has 1TB of storage, which is about 8.3 times bigger than your computer size. (120GB * 8.3 = approx. 1000GB)</a:t>
            </a:r>
            <a:endParaRPr kumimoji="1"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72F2B31-4548-7B47-8755-55AF5767AC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49190"/>
            <a:ext cx="4875213" cy="2742307"/>
          </a:xfrm>
        </p:spPr>
      </p:pic>
    </p:spTree>
    <p:extLst>
      <p:ext uri="{BB962C8B-B14F-4D97-AF65-F5344CB8AC3E}">
        <p14:creationId xmlns:p14="http://schemas.microsoft.com/office/powerpoint/2010/main" val="56410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0003848-9805-AE42-8FFD-842AE0D8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Installation of </a:t>
            </a:r>
            <a:r>
              <a:rPr kumimoji="1" lang="en-US" altLang="ko-KR" dirty="0" err="1"/>
              <a:t>onedrive</a:t>
            </a:r>
            <a:endParaRPr kumimoji="1"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DFD9C5-7BC1-CD47-8E42-59C78644B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kumimoji="1" lang="en-US" altLang="ko-KR" dirty="0"/>
              <a:t>Self-Service?</a:t>
            </a:r>
          </a:p>
          <a:p>
            <a:pPr marL="457200" indent="-457200">
              <a:buAutoNum type="arabicPeriod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67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63D13-D59A-184A-A4A3-E14AE15C6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Usage of </a:t>
            </a:r>
            <a:r>
              <a:rPr kumimoji="1" lang="en-US" altLang="ko-KR" dirty="0" err="1"/>
              <a:t>onedrive</a:t>
            </a:r>
            <a:r>
              <a:rPr kumimoji="1" lang="en-US" altLang="ko-KR" dirty="0"/>
              <a:t> in general</a:t>
            </a:r>
            <a:endParaRPr kumimoji="1"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CCB7E5-1E87-1048-9C33-A7528D8B6B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ko-KR" dirty="0"/>
              <a:t>(It is Korean due to my preference)</a:t>
            </a:r>
          </a:p>
          <a:p>
            <a:r>
              <a:rPr kumimoji="1" lang="en-US" altLang="ko-KR" dirty="0"/>
              <a:t>Turn on the </a:t>
            </a:r>
            <a:r>
              <a:rPr kumimoji="1" lang="en-US" altLang="ko-KR" dirty="0" err="1"/>
              <a:t>Onedrive.app</a:t>
            </a:r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57356BB6-3D48-6649-B54F-3B3A85B78F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0469" y="2249488"/>
            <a:ext cx="4098674" cy="3541712"/>
          </a:xfrm>
        </p:spPr>
      </p:pic>
    </p:spTree>
    <p:extLst>
      <p:ext uri="{BB962C8B-B14F-4D97-AF65-F5344CB8AC3E}">
        <p14:creationId xmlns:p14="http://schemas.microsoft.com/office/powerpoint/2010/main" val="28368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9994D-D5CE-5043-B932-FA33C743E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Usage of </a:t>
            </a:r>
            <a:r>
              <a:rPr kumimoji="1" lang="en-US" altLang="ko-KR" dirty="0" err="1"/>
              <a:t>onedrive</a:t>
            </a:r>
            <a:r>
              <a:rPr kumimoji="1" lang="en-US" altLang="ko-KR" dirty="0"/>
              <a:t> in general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693E34-7BF1-9B41-9CAE-B0DF8A8C53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ko-KR" dirty="0"/>
              <a:t>There will be a space where it requires to enter your school account.</a:t>
            </a:r>
          </a:p>
          <a:p>
            <a:r>
              <a:rPr kumimoji="1" lang="en-US" altLang="ko-KR" dirty="0"/>
              <a:t>Enter your school account.</a:t>
            </a:r>
            <a:endParaRPr kumimoji="1"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55CB255-35F0-704E-8F80-C26CE1BF09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6899" y="2249488"/>
            <a:ext cx="4105815" cy="3541712"/>
          </a:xfrm>
        </p:spPr>
      </p:pic>
    </p:spTree>
    <p:extLst>
      <p:ext uri="{BB962C8B-B14F-4D97-AF65-F5344CB8AC3E}">
        <p14:creationId xmlns:p14="http://schemas.microsoft.com/office/powerpoint/2010/main" val="424575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26623-5D63-4B4C-AD16-FB13BA6F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Usage of </a:t>
            </a:r>
            <a:r>
              <a:rPr kumimoji="1" lang="en-US" altLang="ko-KR" dirty="0" err="1"/>
              <a:t>onedrive</a:t>
            </a:r>
            <a:r>
              <a:rPr kumimoji="1" lang="en-US" altLang="ko-KR" dirty="0"/>
              <a:t> in general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29DAA9-04F8-974C-AAA9-2D65BC8655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ko-KR" dirty="0"/>
              <a:t>After you entered your school account, (the picture shows Samuel’s account), you will proceed to login page.</a:t>
            </a:r>
            <a:endParaRPr kumimoji="1"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8873018-73FC-0A46-A4EC-0B1E0C7A14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2255" y="2249488"/>
            <a:ext cx="4075102" cy="3541712"/>
          </a:xfrm>
        </p:spPr>
      </p:pic>
    </p:spTree>
    <p:extLst>
      <p:ext uri="{BB962C8B-B14F-4D97-AF65-F5344CB8AC3E}">
        <p14:creationId xmlns:p14="http://schemas.microsoft.com/office/powerpoint/2010/main" val="385562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6E890-2F16-1147-AF29-A2690D77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Usage of </a:t>
            </a:r>
            <a:r>
              <a:rPr kumimoji="1" lang="en-US" altLang="ko-KR" dirty="0" err="1"/>
              <a:t>onedrive</a:t>
            </a:r>
            <a:r>
              <a:rPr kumimoji="1" lang="en-US" altLang="ko-KR" dirty="0"/>
              <a:t> in general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3CD82-065A-0A46-899A-40D5C0C8C1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ko-KR" dirty="0"/>
              <a:t>After the procedure of locating the folder for </a:t>
            </a:r>
            <a:r>
              <a:rPr kumimoji="1" lang="en-US" altLang="ko-KR" dirty="0" err="1"/>
              <a:t>Onedrive</a:t>
            </a:r>
            <a:r>
              <a:rPr kumimoji="1" lang="en-US" altLang="ko-KR" dirty="0"/>
              <a:t>, (and some other things). Press the box to show the tick, then press the final button.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For the sake of Samuel, I have omitted some pictures for him.</a:t>
            </a:r>
            <a:endParaRPr kumimoji="1"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4CB3C0D-505A-DB41-A90C-22C0D20826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31133" y="2249488"/>
            <a:ext cx="4157347" cy="3541712"/>
          </a:xfrm>
        </p:spPr>
      </p:pic>
    </p:spTree>
    <p:extLst>
      <p:ext uri="{BB962C8B-B14F-4D97-AF65-F5344CB8AC3E}">
        <p14:creationId xmlns:p14="http://schemas.microsoft.com/office/powerpoint/2010/main" val="3701839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19</TotalTime>
  <Words>177</Words>
  <Application>Microsoft Macintosh PowerPoint</Application>
  <PresentationFormat>와이드스크린</PresentationFormat>
  <Paragraphs>19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Trebuchet MS</vt:lpstr>
      <vt:lpstr>Tw Cen MT</vt:lpstr>
      <vt:lpstr>Circuit</vt:lpstr>
      <vt:lpstr>MS Office 365</vt:lpstr>
      <vt:lpstr>Onedrive</vt:lpstr>
      <vt:lpstr>Installation of onedrive</vt:lpstr>
      <vt:lpstr>Usage of onedrive in general</vt:lpstr>
      <vt:lpstr>Usage of onedrive in general</vt:lpstr>
      <vt:lpstr>Usage of onedrive in general</vt:lpstr>
      <vt:lpstr>Usage of onedrive in general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365</dc:title>
  <dc:creator>Dominick Xu</dc:creator>
  <cp:lastModifiedBy>Sanghak (Alex) SHIN</cp:lastModifiedBy>
  <cp:revision>8</cp:revision>
  <dcterms:created xsi:type="dcterms:W3CDTF">2018-02-14T00:47:27Z</dcterms:created>
  <dcterms:modified xsi:type="dcterms:W3CDTF">2018-03-25T01:58:35Z</dcterms:modified>
</cp:coreProperties>
</file>