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70" r:id="rId13"/>
    <p:sldId id="272" r:id="rId14"/>
    <p:sldId id="273" r:id="rId15"/>
    <p:sldId id="271" r:id="rId16"/>
    <p:sldId id="275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325AB-A34F-43B6-8182-8013BFD52645}" v="225" dt="2021-05-06T11:00:20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3"/>
    <p:restoredTop sz="96327"/>
  </p:normalViewPr>
  <p:slideViewPr>
    <p:cSldViewPr snapToGrid="0" snapToObjects="1" showGuides="1">
      <p:cViewPr>
        <p:scale>
          <a:sx n="200" d="100"/>
          <a:sy n="200" d="100"/>
        </p:scale>
        <p:origin x="-18" y="-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bühler" userId="a32c1ca0ce8d2434" providerId="LiveId" clId="{17D325AB-A34F-43B6-8182-8013BFD52645}"/>
    <pc:docChg chg="undo custSel addSld delSld modSld sldOrd modMainMaster">
      <pc:chgData name="pascal bühler" userId="a32c1ca0ce8d2434" providerId="LiveId" clId="{17D325AB-A34F-43B6-8182-8013BFD52645}" dt="2021-05-06T11:02:29.478" v="3296" actId="1076"/>
      <pc:docMkLst>
        <pc:docMk/>
      </pc:docMkLst>
      <pc:sldChg chg="addSp delSp modSp mod setBg setClrOvrMap delDesignElem">
        <pc:chgData name="pascal bühler" userId="a32c1ca0ce8d2434" providerId="LiveId" clId="{17D325AB-A34F-43B6-8182-8013BFD52645}" dt="2021-05-05T18:04:16.936" v="145" actId="26606"/>
        <pc:sldMkLst>
          <pc:docMk/>
          <pc:sldMk cId="2703241703" sldId="256"/>
        </pc:sldMkLst>
        <pc:spChg chg="mo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" creationId="{AD8994E8-16DF-E443-8A9D-C19FA9695F96}"/>
          </ac:spMkLst>
        </pc:spChg>
        <pc:spChg chg="mo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" creationId="{DCADA86C-2C18-CE42-8BD1-2753383CB2F8}"/>
          </ac:spMkLst>
        </pc:spChg>
        <pc:spChg chg="add del">
          <ac:chgData name="pascal bühler" userId="a32c1ca0ce8d2434" providerId="LiveId" clId="{17D325AB-A34F-43B6-8182-8013BFD52645}" dt="2021-05-05T17:54:12.078" v="15" actId="26606"/>
          <ac:spMkLst>
            <pc:docMk/>
            <pc:sldMk cId="2703241703" sldId="256"/>
            <ac:spMk id="5" creationId="{AB4FFECA-0832-4FE3-B587-054A0F2D8054}"/>
          </ac:spMkLst>
        </pc:spChg>
        <pc:spChg chg="add del">
          <ac:chgData name="pascal bühler" userId="a32c1ca0ce8d2434" providerId="LiveId" clId="{17D325AB-A34F-43B6-8182-8013BFD52645}" dt="2021-05-05T17:54:12.078" v="15" actId="26606"/>
          <ac:spMkLst>
            <pc:docMk/>
            <pc:sldMk cId="2703241703" sldId="256"/>
            <ac:spMk id="6" creationId="{C65858E6-5C0F-4AAE-A1AC-29BA07FFEE5C}"/>
          </ac:spMkLst>
        </pc:spChg>
        <pc:spChg chg="add del">
          <ac:chgData name="pascal bühler" userId="a32c1ca0ce8d2434" providerId="LiveId" clId="{17D325AB-A34F-43B6-8182-8013BFD52645}" dt="2021-05-05T17:58:56.622" v="82" actId="26606"/>
          <ac:spMkLst>
            <pc:docMk/>
            <pc:sldMk cId="2703241703" sldId="256"/>
            <ac:spMk id="7" creationId="{6DDA8CE9-E0A6-4FF2-823D-D08607606DC2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8" creationId="{DA3C47C2-33A2-44B2-BEAB-FEB679075C24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9" creationId="{8AACE35A-DD26-4C0E-81A5-8C18F739057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10" creationId="{AD182BA8-54AD-4D9F-8264-B0FA8BB47D7C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11" creationId="{B9E871BE-68DD-43BE-B3DB-E11D2B5402F3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12" creationId="{4ED83379-0499-45E1-AB78-6AA230F96442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13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14" creationId="{AFF4A713-7B75-4B21-90D7-5AB19547C728}"/>
          </ac:spMkLst>
        </pc:spChg>
        <pc:spChg chg="add del">
          <ac:chgData name="pascal bühler" userId="a32c1ca0ce8d2434" providerId="LiveId" clId="{17D325AB-A34F-43B6-8182-8013BFD52645}" dt="2021-05-05T17:54:15.170" v="19" actId="26606"/>
          <ac:spMkLst>
            <pc:docMk/>
            <pc:sldMk cId="2703241703" sldId="256"/>
            <ac:spMk id="15" creationId="{AB4FFECA-0832-4FE3-B587-054A0F2D8054}"/>
          </ac:spMkLst>
        </pc:spChg>
        <pc:spChg chg="add del">
          <ac:chgData name="pascal bühler" userId="a32c1ca0ce8d2434" providerId="LiveId" clId="{17D325AB-A34F-43B6-8182-8013BFD52645}" dt="2021-05-05T17:54:15.170" v="19" actId="26606"/>
          <ac:spMkLst>
            <pc:docMk/>
            <pc:sldMk cId="2703241703" sldId="256"/>
            <ac:spMk id="16" creationId="{C65858E6-5C0F-4AAE-A1AC-29BA07FFEE5C}"/>
          </ac:spMkLst>
        </pc:spChg>
        <pc:spChg chg="add del">
          <ac:chgData name="pascal bühler" userId="a32c1ca0ce8d2434" providerId="LiveId" clId="{17D325AB-A34F-43B6-8182-8013BFD52645}" dt="2021-05-05T17:58:56.622" v="82" actId="26606"/>
          <ac:spMkLst>
            <pc:docMk/>
            <pc:sldMk cId="2703241703" sldId="256"/>
            <ac:spMk id="17" creationId="{11195564-33B9-434B-9641-764F5905A56F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18" creationId="{8AACE35A-DD26-4C0E-81A5-8C18F739057F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19" creationId="{B9E871BE-68DD-43BE-B3DB-E11D2B5402F3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20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1" creationId="{6F5A5072-7B47-4D32-B52A-4EBBF590B8A5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2" creationId="{73AECD97-688D-4AE7-9838-6166202007E2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3" creationId="{0047FB3A-C0F9-4DD9-A4E0-B203F96AA292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4" creationId="{E5FCFD1D-1E9C-4E30-A7D3-F7C247FDC608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6" creationId="{8AACE35A-DD26-4C0E-81A5-8C18F739057F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7" creationId="{B9E871BE-68DD-43BE-B3DB-E11D2B5402F3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8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9" creationId="{9715DAF0-AE1B-46C9-8A6B-DB2AA05AB91D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0" creationId="{73AECD97-688D-4AE7-9838-6166202007E2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1" creationId="{0047FB3A-C0F9-4DD9-A4E0-B203F96AA292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2" creationId="{E5FCFD1D-1E9C-4E30-A7D3-F7C247FDC608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3" creationId="{6016219D-510E-4184-9090-6D5578A87BD1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4" creationId="{DC631C0B-6DA6-4E57-8231-CE32B3434A7E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6" creationId="{C29501E6-A978-4A61-9689-9085AF97A53A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8" creationId="{43C48B49-6135-48B6-AC0F-97E5D8D1F03F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39" creationId="{FFD48BC7-DC40-47DE-87EE-9F4B6ECB9ABB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0" creationId="{E502BBC7-2C76-46F3-BC24-5985BC13DB88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1" creationId="{C7F28D52-2A5F-4D23-81AE-7CB8B591C7AF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2" creationId="{3629484E-3792-4B3D-89AD-7C8A1ED0E0D4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3" creationId="{9715DAF0-AE1B-46C9-8A6B-DB2AA05AB91D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5" creationId="{DC631C0B-6DA6-4E57-8231-CE32B3434A7E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7" creationId="{F256AC18-FB41-4977-8B0C-F5082335AB7D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9" creationId="{AFF4A713-7B75-4B21-90D7-5AB19547C728}"/>
          </ac:spMkLst>
        </pc:spChg>
        <pc:grpChg chg="add del">
          <ac:chgData name="pascal bühler" userId="a32c1ca0ce8d2434" providerId="LiveId" clId="{17D325AB-A34F-43B6-8182-8013BFD52645}" dt="2021-05-05T17:58:56.622" v="82" actId="26606"/>
          <ac:grpSpMkLst>
            <pc:docMk/>
            <pc:sldMk cId="2703241703" sldId="256"/>
            <ac:grpSpMk id="25" creationId="{1D18C537-E336-47C4-836B-C342A230F8F3}"/>
          </ac:grpSpMkLst>
        </pc:grpChg>
        <pc:grpChg chg="add del">
          <ac:chgData name="pascal bühler" userId="a32c1ca0ce8d2434" providerId="LiveId" clId="{17D325AB-A34F-43B6-8182-8013BFD52645}" dt="2021-05-05T17:58:56.622" v="82" actId="26606"/>
          <ac:grpSpMkLst>
            <pc:docMk/>
            <pc:sldMk cId="2703241703" sldId="256"/>
            <ac:grpSpMk id="35" creationId="{5A1259D8-0C3A-4069-A22F-537BBBB61A9C}"/>
          </ac:grpSpMkLst>
        </pc:grpChg>
      </pc:sldChg>
      <pc:sldChg chg="addSp delSp modSp mod delDesignElem">
        <pc:chgData name="pascal bühler" userId="a32c1ca0ce8d2434" providerId="LiveId" clId="{17D325AB-A34F-43B6-8182-8013BFD52645}" dt="2021-05-06T07:25:08.551" v="804" actId="20577"/>
        <pc:sldMkLst>
          <pc:docMk/>
          <pc:sldMk cId="2782158576" sldId="257"/>
        </pc:sldMkLst>
        <pc:spChg chg="mod">
          <ac:chgData name="pascal bühler" userId="a32c1ca0ce8d2434" providerId="LiveId" clId="{17D325AB-A34F-43B6-8182-8013BFD52645}" dt="2021-05-05T18:46:51.152" v="264" actId="1076"/>
          <ac:spMkLst>
            <pc:docMk/>
            <pc:sldMk cId="2782158576" sldId="257"/>
            <ac:spMk id="2" creationId="{16338982-1151-CB44-9222-25AB225CF6E2}"/>
          </ac:spMkLst>
        </pc:spChg>
        <pc:spChg chg="del mod">
          <ac:chgData name="pascal bühler" userId="a32c1ca0ce8d2434" providerId="LiveId" clId="{17D325AB-A34F-43B6-8182-8013BFD52645}" dt="2021-05-05T18:10:43.427" v="239" actId="478"/>
          <ac:spMkLst>
            <pc:docMk/>
            <pc:sldMk cId="2782158576" sldId="257"/>
            <ac:spMk id="3" creationId="{08EDA7D8-B775-C843-B288-E4E22ED9A689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5" creationId="{09588DA8-065E-4F6F-8EFD-43104AB2E0CF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6" creationId="{C4285719-470E-454C-AF62-8323075F1F5B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7" creationId="{CD9FE4EF-C4D8-49A0-B2FF-81D8DB7D8A24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8" creationId="{C7FA33FF-088D-4F16-95A2-2C64D353DEA8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10" creationId="{A376EFB1-01CF-419F-ABF1-2AF02BBFCBD1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11" creationId="{EEBF1590-3B36-48EE-A89D-3B6F3CB256AB}"/>
          </ac:spMkLst>
        </pc:spChg>
        <pc:spChg chg="add mod">
          <ac:chgData name="pascal bühler" userId="a32c1ca0ce8d2434" providerId="LiveId" clId="{17D325AB-A34F-43B6-8182-8013BFD52645}" dt="2021-05-06T07:25:03.206" v="803" actId="20577"/>
          <ac:spMkLst>
            <pc:docMk/>
            <pc:sldMk cId="2782158576" sldId="257"/>
            <ac:spMk id="12" creationId="{00A20173-1721-4AA4-95DB-B6B0EF2A5B90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13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4" creationId="{4300840D-0A0B-4512-BACA-B439D5B9C57C}"/>
          </ac:spMkLst>
        </pc:spChg>
        <pc:spChg chg="add mod">
          <ac:chgData name="pascal bühler" userId="a32c1ca0ce8d2434" providerId="LiveId" clId="{17D325AB-A34F-43B6-8182-8013BFD52645}" dt="2021-05-06T07:25:08.551" v="804" actId="20577"/>
          <ac:spMkLst>
            <pc:docMk/>
            <pc:sldMk cId="2782158576" sldId="257"/>
            <ac:spMk id="15" creationId="{9E58F48C-AF0C-4BA8-813E-832B45D38DD4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6" creationId="{D2B78728-A580-49A7-84F9-6EF6F583ADE0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8" creationId="{38FAA1A1-D861-433F-88FA-1E9D6FD31D11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20" creationId="{8D71EDA1-87BF-4D5D-AB79-F346FD19278A}"/>
          </ac:spMkLst>
        </pc:spChg>
        <pc:picChg chg="add mod">
          <ac:chgData name="pascal bühler" userId="a32c1ca0ce8d2434" providerId="LiveId" clId="{17D325AB-A34F-43B6-8182-8013BFD52645}" dt="2021-05-05T18:46:54.052" v="265" actId="1076"/>
          <ac:picMkLst>
            <pc:docMk/>
            <pc:sldMk cId="2782158576" sldId="257"/>
            <ac:picMk id="4" creationId="{AAE55B36-9D32-4613-92EC-AA7AA05B769C}"/>
          </ac:picMkLst>
        </pc:picChg>
        <pc:picChg chg="add mod">
          <ac:chgData name="pascal bühler" userId="a32c1ca0ce8d2434" providerId="LiveId" clId="{17D325AB-A34F-43B6-8182-8013BFD52645}" dt="2021-05-05T20:02:31.522" v="740" actId="1076"/>
          <ac:picMkLst>
            <pc:docMk/>
            <pc:sldMk cId="2782158576" sldId="257"/>
            <ac:picMk id="8" creationId="{854588CA-9C5D-4028-8738-60D322E9DD1D}"/>
          </ac:picMkLst>
        </pc:picChg>
        <pc:picChg chg="add del mod">
          <ac:chgData name="pascal bühler" userId="a32c1ca0ce8d2434" providerId="LiveId" clId="{17D325AB-A34F-43B6-8182-8013BFD52645}" dt="2021-05-05T18:16:13.973" v="250" actId="478"/>
          <ac:picMkLst>
            <pc:docMk/>
            <pc:sldMk cId="2782158576" sldId="257"/>
            <ac:picMk id="10" creationId="{DFC5CB82-F621-4166-902B-B43C5F0C83F8}"/>
          </ac:picMkLst>
        </pc:picChg>
        <pc:picChg chg="add mod">
          <ac:chgData name="pascal bühler" userId="a32c1ca0ce8d2434" providerId="LiveId" clId="{17D325AB-A34F-43B6-8182-8013BFD52645}" dt="2021-05-05T20:02:37.201" v="741" actId="1076"/>
          <ac:picMkLst>
            <pc:docMk/>
            <pc:sldMk cId="2782158576" sldId="257"/>
            <ac:picMk id="19" creationId="{B4537561-0442-4762-9A32-BE274EAEB523}"/>
          </ac:picMkLst>
        </pc:picChg>
      </pc:sldChg>
      <pc:sldChg chg="addSp delSp modSp mod delDesignElem">
        <pc:chgData name="pascal bühler" userId="a32c1ca0ce8d2434" providerId="LiveId" clId="{17D325AB-A34F-43B6-8182-8013BFD52645}" dt="2021-05-06T07:40:14.248" v="943" actId="164"/>
        <pc:sldMkLst>
          <pc:docMk/>
          <pc:sldMk cId="3213697572" sldId="258"/>
        </pc:sldMkLst>
        <pc:spChg chg="del mod">
          <ac:chgData name="pascal bühler" userId="a32c1ca0ce8d2434" providerId="LiveId" clId="{17D325AB-A34F-43B6-8182-8013BFD52645}" dt="2021-05-05T19:37:28.163" v="352" actId="478"/>
          <ac:spMkLst>
            <pc:docMk/>
            <pc:sldMk cId="3213697572" sldId="258"/>
            <ac:spMk id="2" creationId="{4AA5BB6D-0259-2644-9F57-41BA6319DAB7}"/>
          </ac:spMkLst>
        </pc:spChg>
        <pc:spChg chg="add mod">
          <ac:chgData name="pascal bühler" userId="a32c1ca0ce8d2434" providerId="LiveId" clId="{17D325AB-A34F-43B6-8182-8013BFD52645}" dt="2021-05-06T07:29:31.525" v="851" actId="1076"/>
          <ac:spMkLst>
            <pc:docMk/>
            <pc:sldMk cId="3213697572" sldId="258"/>
            <ac:spMk id="2" creationId="{E9B68FC8-081E-4462-BDCA-6907D2E051EA}"/>
          </ac:spMkLst>
        </pc:spChg>
        <pc:spChg chg="add mod">
          <ac:chgData name="pascal bühler" userId="a32c1ca0ce8d2434" providerId="LiveId" clId="{17D325AB-A34F-43B6-8182-8013BFD52645}" dt="2021-05-06T07:29:27.506" v="850" actId="1076"/>
          <ac:spMkLst>
            <pc:docMk/>
            <pc:sldMk cId="3213697572" sldId="258"/>
            <ac:spMk id="4" creationId="{746C1C30-A519-491F-AC7E-E20AD3B0593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10" creationId="{A376EFB1-01CF-419F-ABF1-2AF02BBFCBD1}"/>
          </ac:spMkLst>
        </pc:spChg>
        <pc:spChg chg="del mod">
          <ac:chgData name="pascal bühler" userId="a32c1ca0ce8d2434" providerId="LiveId" clId="{17D325AB-A34F-43B6-8182-8013BFD52645}" dt="2021-05-05T20:02:10.301" v="737" actId="478"/>
          <ac:spMkLst>
            <pc:docMk/>
            <pc:sldMk cId="3213697572" sldId="258"/>
            <ac:spMk id="11" creationId="{A383492F-BF29-D045-A0A9-5CDC3F5935A8}"/>
          </ac:spMkLst>
        </pc:spChg>
        <pc:spChg chg="add mod">
          <ac:chgData name="pascal bühler" userId="a32c1ca0ce8d2434" providerId="LiveId" clId="{17D325AB-A34F-43B6-8182-8013BFD52645}" dt="2021-05-06T07:27:08.496" v="810"/>
          <ac:spMkLst>
            <pc:docMk/>
            <pc:sldMk cId="3213697572" sldId="258"/>
            <ac:spMk id="12" creationId="{E3498796-AB56-43FA-802C-AFDE6B2AF73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16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1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20" creationId="{AC8F6C8C-AB5A-4548-942D-E3FD40ACBC49}"/>
          </ac:spMkLst>
        </pc:spChg>
        <pc:spChg chg="add mod">
          <ac:chgData name="pascal bühler" userId="a32c1ca0ce8d2434" providerId="LiveId" clId="{17D325AB-A34F-43B6-8182-8013BFD52645}" dt="2021-05-06T07:29:17.965" v="849" actId="1076"/>
          <ac:spMkLst>
            <pc:docMk/>
            <pc:sldMk cId="3213697572" sldId="258"/>
            <ac:spMk id="21" creationId="{9E7BDD1E-8D05-4458-AE8E-5E5290D5110B}"/>
          </ac:spMkLst>
        </pc:spChg>
        <pc:spChg chg="add mod">
          <ac:chgData name="pascal bühler" userId="a32c1ca0ce8d2434" providerId="LiveId" clId="{17D325AB-A34F-43B6-8182-8013BFD52645}" dt="2021-05-06T07:40:14.248" v="943" actId="164"/>
          <ac:spMkLst>
            <pc:docMk/>
            <pc:sldMk cId="3213697572" sldId="258"/>
            <ac:spMk id="23" creationId="{F1F93BFE-CB51-42D8-9F4A-FD297DCF9B20}"/>
          </ac:spMkLst>
        </pc:spChg>
        <pc:spChg chg="add del mod">
          <ac:chgData name="pascal bühler" userId="a32c1ca0ce8d2434" providerId="LiveId" clId="{17D325AB-A34F-43B6-8182-8013BFD52645}" dt="2021-05-05T19:46:39.101" v="609" actId="478"/>
          <ac:spMkLst>
            <pc:docMk/>
            <pc:sldMk cId="3213697572" sldId="258"/>
            <ac:spMk id="24" creationId="{0B08C5DE-D75D-459B-80D1-ECE408EFED78}"/>
          </ac:spMkLst>
        </pc:spChg>
        <pc:spChg chg="add del mod">
          <ac:chgData name="pascal bühler" userId="a32c1ca0ce8d2434" providerId="LiveId" clId="{17D325AB-A34F-43B6-8182-8013BFD52645}" dt="2021-05-05T19:46:42.974" v="611" actId="478"/>
          <ac:spMkLst>
            <pc:docMk/>
            <pc:sldMk cId="3213697572" sldId="258"/>
            <ac:spMk id="25" creationId="{8DAAA817-2431-445A-81A6-9178077E06A3}"/>
          </ac:spMkLst>
        </pc:spChg>
        <pc:spChg chg="add del mod">
          <ac:chgData name="pascal bühler" userId="a32c1ca0ce8d2434" providerId="LiveId" clId="{17D325AB-A34F-43B6-8182-8013BFD52645}" dt="2021-05-05T19:46:41.078" v="610" actId="478"/>
          <ac:spMkLst>
            <pc:docMk/>
            <pc:sldMk cId="3213697572" sldId="258"/>
            <ac:spMk id="26" creationId="{F3981611-DE47-4056-891D-ACC6E3B28BA2}"/>
          </ac:spMkLst>
        </pc:spChg>
        <pc:spChg chg="add mod">
          <ac:chgData name="pascal bühler" userId="a32c1ca0ce8d2434" providerId="LiveId" clId="{17D325AB-A34F-43B6-8182-8013BFD52645}" dt="2021-05-06T07:40:14.248" v="943" actId="164"/>
          <ac:spMkLst>
            <pc:docMk/>
            <pc:sldMk cId="3213697572" sldId="258"/>
            <ac:spMk id="27" creationId="{79396375-2F13-4A08-AD0B-8BB700D3DD8F}"/>
          </ac:spMkLst>
        </pc:spChg>
        <pc:spChg chg="add mod">
          <ac:chgData name="pascal bühler" userId="a32c1ca0ce8d2434" providerId="LiveId" clId="{17D325AB-A34F-43B6-8182-8013BFD52645}" dt="2021-05-06T07:40:14.248" v="943" actId="164"/>
          <ac:spMkLst>
            <pc:docMk/>
            <pc:sldMk cId="3213697572" sldId="258"/>
            <ac:spMk id="28" creationId="{478819A2-BD4F-442D-AA9E-B793C6D4E8F3}"/>
          </ac:spMkLst>
        </pc:spChg>
        <pc:spChg chg="add mod">
          <ac:chgData name="pascal bühler" userId="a32c1ca0ce8d2434" providerId="LiveId" clId="{17D325AB-A34F-43B6-8182-8013BFD52645}" dt="2021-05-06T07:40:14.248" v="943" actId="164"/>
          <ac:spMkLst>
            <pc:docMk/>
            <pc:sldMk cId="3213697572" sldId="258"/>
            <ac:spMk id="29" creationId="{7A72D67E-94A9-4D49-BF59-06D4CAF3535F}"/>
          </ac:spMkLst>
        </pc:spChg>
        <pc:spChg chg="add mod">
          <ac:chgData name="pascal bühler" userId="a32c1ca0ce8d2434" providerId="LiveId" clId="{17D325AB-A34F-43B6-8182-8013BFD52645}" dt="2021-05-05T20:01:37.773" v="713" actId="20577"/>
          <ac:spMkLst>
            <pc:docMk/>
            <pc:sldMk cId="3213697572" sldId="258"/>
            <ac:spMk id="30" creationId="{357C4D6D-EDD7-4B8D-98CF-726E3FDAA538}"/>
          </ac:spMkLst>
        </pc:spChg>
        <pc:spChg chg="add mod">
          <ac:chgData name="pascal bühler" userId="a32c1ca0ce8d2434" providerId="LiveId" clId="{17D325AB-A34F-43B6-8182-8013BFD52645}" dt="2021-05-05T20:01:59.317" v="735" actId="20577"/>
          <ac:spMkLst>
            <pc:docMk/>
            <pc:sldMk cId="3213697572" sldId="258"/>
            <ac:spMk id="31" creationId="{5FB1F157-CC41-453E-A3B9-853014BECDC8}"/>
          </ac:spMkLst>
        </pc:spChg>
        <pc:grpChg chg="add mod">
          <ac:chgData name="pascal bühler" userId="a32c1ca0ce8d2434" providerId="LiveId" clId="{17D325AB-A34F-43B6-8182-8013BFD52645}" dt="2021-05-06T07:40:14.248" v="943" actId="164"/>
          <ac:grpSpMkLst>
            <pc:docMk/>
            <pc:sldMk cId="3213697572" sldId="258"/>
            <ac:grpSpMk id="5" creationId="{56E26430-E83F-444F-AEA5-E4D91B851F44}"/>
          </ac:grpSpMkLst>
        </pc:grpChg>
        <pc:graphicFrameChg chg="add del mod modGraphic">
          <ac:chgData name="pascal bühler" userId="a32c1ca0ce8d2434" providerId="LiveId" clId="{17D325AB-A34F-43B6-8182-8013BFD52645}" dt="2021-05-05T19:38:32.381" v="374" actId="478"/>
          <ac:graphicFrameMkLst>
            <pc:docMk/>
            <pc:sldMk cId="3213697572" sldId="258"/>
            <ac:graphicFrameMk id="19" creationId="{7575D845-9F4C-4075-B325-3B49F400239B}"/>
          </ac:graphicFrameMkLst>
        </pc:graphicFrameChg>
        <pc:graphicFrameChg chg="add del mod modGraphic">
          <ac:chgData name="pascal bühler" userId="a32c1ca0ce8d2434" providerId="LiveId" clId="{17D325AB-A34F-43B6-8182-8013BFD52645}" dt="2021-05-05T19:39:34.331" v="385" actId="478"/>
          <ac:graphicFrameMkLst>
            <pc:docMk/>
            <pc:sldMk cId="3213697572" sldId="258"/>
            <ac:graphicFrameMk id="21" creationId="{55718957-AC52-4DBD-AB46-B149BB500624}"/>
          </ac:graphicFrameMkLst>
        </pc:graphicFrameChg>
        <pc:graphicFrameChg chg="add mod modGraphic">
          <ac:chgData name="pascal bühler" userId="a32c1ca0ce8d2434" providerId="LiveId" clId="{17D325AB-A34F-43B6-8182-8013BFD52645}" dt="2021-05-05T20:01:48.664" v="730" actId="14734"/>
          <ac:graphicFrameMkLst>
            <pc:docMk/>
            <pc:sldMk cId="3213697572" sldId="258"/>
            <ac:graphicFrameMk id="22" creationId="{D19AC4C3-0AB6-4E9B-A400-F8B35F62F0CF}"/>
          </ac:graphicFrameMkLst>
        </pc:graphicFrameChg>
        <pc:picChg chg="add mod">
          <ac:chgData name="pascal bühler" userId="a32c1ca0ce8d2434" providerId="LiveId" clId="{17D325AB-A34F-43B6-8182-8013BFD52645}" dt="2021-05-05T20:02:14.604" v="739" actId="1076"/>
          <ac:picMkLst>
            <pc:docMk/>
            <pc:sldMk cId="3213697572" sldId="258"/>
            <ac:picMk id="3" creationId="{2EEF7737-2497-42CA-B244-5C559056D4E4}"/>
          </ac:picMkLst>
        </pc:picChg>
        <pc:picChg chg="add del mod">
          <ac:chgData name="pascal bühler" userId="a32c1ca0ce8d2434" providerId="LiveId" clId="{17D325AB-A34F-43B6-8182-8013BFD52645}" dt="2021-05-05T19:20:36.323" v="285" actId="478"/>
          <ac:picMkLst>
            <pc:docMk/>
            <pc:sldMk cId="3213697572" sldId="258"/>
            <ac:picMk id="6" creationId="{7FA74575-2A0B-41E0-8CA1-F710143F935A}"/>
          </ac:picMkLst>
        </pc:picChg>
        <pc:picChg chg="add del mod">
          <ac:chgData name="pascal bühler" userId="a32c1ca0ce8d2434" providerId="LiveId" clId="{17D325AB-A34F-43B6-8182-8013BFD52645}" dt="2021-05-05T19:22:40.647" v="292" actId="478"/>
          <ac:picMkLst>
            <pc:docMk/>
            <pc:sldMk cId="3213697572" sldId="258"/>
            <ac:picMk id="8" creationId="{F2CF46A1-D2EE-48ED-9BB3-0ADB0C9FC1DB}"/>
          </ac:picMkLst>
        </pc:picChg>
        <pc:picChg chg="add mod ord">
          <ac:chgData name="pascal bühler" userId="a32c1ca0ce8d2434" providerId="LiveId" clId="{17D325AB-A34F-43B6-8182-8013BFD52645}" dt="2021-05-06T07:40:14.248" v="943" actId="164"/>
          <ac:picMkLst>
            <pc:docMk/>
            <pc:sldMk cId="3213697572" sldId="258"/>
            <ac:picMk id="9" creationId="{25E465EA-A333-47CC-86F7-71CF772BB26B}"/>
          </ac:picMkLst>
        </pc:picChg>
        <pc:picChg chg="add mod ord">
          <ac:chgData name="pascal bühler" userId="a32c1ca0ce8d2434" providerId="LiveId" clId="{17D325AB-A34F-43B6-8182-8013BFD52645}" dt="2021-05-06T07:40:14.248" v="943" actId="164"/>
          <ac:picMkLst>
            <pc:docMk/>
            <pc:sldMk cId="3213697572" sldId="258"/>
            <ac:picMk id="10" creationId="{AB89C8D7-DDB5-4F6A-BEB5-80F673FFFE6D}"/>
          </ac:picMkLst>
        </pc:picChg>
        <pc:picChg chg="add mod ord modCrop">
          <ac:chgData name="pascal bühler" userId="a32c1ca0ce8d2434" providerId="LiveId" clId="{17D325AB-A34F-43B6-8182-8013BFD52645}" dt="2021-05-06T07:40:14.248" v="943" actId="164"/>
          <ac:picMkLst>
            <pc:docMk/>
            <pc:sldMk cId="3213697572" sldId="258"/>
            <ac:picMk id="14" creationId="{E5DD6E65-BD26-4A67-B18B-89DA2BB24D9E}"/>
          </ac:picMkLst>
        </pc:picChg>
        <pc:picChg chg="add mod ord modCrop">
          <ac:chgData name="pascal bühler" userId="a32c1ca0ce8d2434" providerId="LiveId" clId="{17D325AB-A34F-43B6-8182-8013BFD52645}" dt="2021-05-06T07:40:14.248" v="943" actId="164"/>
          <ac:picMkLst>
            <pc:docMk/>
            <pc:sldMk cId="3213697572" sldId="258"/>
            <ac:picMk id="17" creationId="{96649475-9D8F-456E-AD3F-33593A933C55}"/>
          </ac:picMkLst>
        </pc:picChg>
      </pc:sldChg>
      <pc:sldChg chg="addSp delSp modSp mod setBg setClrOvrMap delDesignElem">
        <pc:chgData name="pascal bühler" userId="a32c1ca0ce8d2434" providerId="LiveId" clId="{17D325AB-A34F-43B6-8182-8013BFD52645}" dt="2021-05-06T07:41:45.537" v="944" actId="12100"/>
        <pc:sldMkLst>
          <pc:docMk/>
          <pc:sldMk cId="453105387" sldId="259"/>
        </pc:sldMkLst>
        <pc:spChg chg="mo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2" creationId="{337970FB-8481-1640-BE18-0E01E53251D4}"/>
          </ac:spMkLst>
        </pc:spChg>
        <pc:spChg chg="add del">
          <ac:chgData name="pascal bühler" userId="a32c1ca0ce8d2434" providerId="LiveId" clId="{17D325AB-A34F-43B6-8182-8013BFD52645}" dt="2021-05-05T17:57:00.589" v="70" actId="26606"/>
          <ac:spMkLst>
            <pc:docMk/>
            <pc:sldMk cId="453105387" sldId="259"/>
            <ac:spMk id="3" creationId="{B3B908E4-6EAF-9742-BBF9-53DA58DDB35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8" creationId="{C7FA33FF-088D-4F16-95A2-2C64D353DEA8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9" creationId="{40851669-7281-49C2-8BF0-67BA70EC1AC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10" creationId="{A376EFB1-01CF-419F-ABF1-2AF02BBFCBD1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1" creationId="{16992B13-74C4-4370-93C5-F5403D944D8E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1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3" creationId="{A3AE1F77-1EC8-47BA-A381-B6618A2FCD65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4" creationId="{B3B908E4-6EAF-9742-BBF9-53DA58DDB356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0" creationId="{1B0A7D14-7B67-4022-A8BE-1CCD4A0F1B06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1" creationId="{AB09A9E8-BF27-4613-A775-071F082083A9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2" creationId="{C3AFE299-6F79-44AF-9A77-2DC2DC1F8461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5" creationId="{40851669-7281-49C2-8BF0-67BA70EC1AC7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6" creationId="{16992B13-74C4-4370-93C5-F5403D944D8E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7" creationId="{A3AE1F77-1EC8-47BA-A381-B6618A2FCD65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8" creationId="{B3B908E4-6EAF-9742-BBF9-53DA58DDB356}"/>
          </ac:spMkLst>
        </pc:spChg>
        <pc:spChg chg="add del">
          <ac:chgData name="pascal bühler" userId="a32c1ca0ce8d2434" providerId="LiveId" clId="{17D325AB-A34F-43B6-8182-8013BFD52645}" dt="2021-05-05T17:59:29.036" v="102" actId="26606"/>
          <ac:spMkLst>
            <pc:docMk/>
            <pc:sldMk cId="453105387" sldId="259"/>
            <ac:spMk id="36" creationId="{86C7B4A1-154A-4DF0-AC46-F88D75A2E0FD}"/>
          </ac:spMkLst>
        </pc:spChg>
        <pc:spChg chg="add del">
          <ac:chgData name="pascal bühler" userId="a32c1ca0ce8d2434" providerId="LiveId" clId="{17D325AB-A34F-43B6-8182-8013BFD52645}" dt="2021-05-05T17:57:58.698" v="72" actId="26606"/>
          <ac:spMkLst>
            <pc:docMk/>
            <pc:sldMk cId="453105387" sldId="259"/>
            <ac:spMk id="37" creationId="{1A9F7B4E-B03D-4F64-BE33-00D074458D45}"/>
          </ac:spMkLst>
        </pc:spChg>
        <pc:spChg chg="add del">
          <ac:chgData name="pascal bühler" userId="a32c1ca0ce8d2434" providerId="LiveId" clId="{17D325AB-A34F-43B6-8182-8013BFD52645}" dt="2021-05-05T17:59:23.327" v="90" actId="26606"/>
          <ac:spMkLst>
            <pc:docMk/>
            <pc:sldMk cId="453105387" sldId="259"/>
            <ac:spMk id="38" creationId="{C5E6CFF1-2F42-4E10-9A97-F116F46F53FE}"/>
          </ac:spMkLst>
        </pc:spChg>
        <pc:spChg chg="add del">
          <ac:chgData name="pascal bühler" userId="a32c1ca0ce8d2434" providerId="LiveId" clId="{17D325AB-A34F-43B6-8182-8013BFD52645}" dt="2021-05-05T17:57:58.698" v="72" actId="26606"/>
          <ac:spMkLst>
            <pc:docMk/>
            <pc:sldMk cId="453105387" sldId="259"/>
            <ac:spMk id="39" creationId="{7E2BE7F7-CA89-4002-ACCE-A478AEA24F5E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1" creationId="{29FDB030-9B49-4CED-8CCD-4D99382388AC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2" creationId="{F3060C83-F051-4F0E-ABAD-AA0DFC48B218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3" creationId="{3783CA14-24A1-485C-8B30-D6A5D87987AD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4" creationId="{83C98ABE-055B-441F-B07E-44F97F083C39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5" creationId="{9A97C86A-04D6-40F7-AE84-31AB43E6A846}"/>
          </ac:spMkLst>
        </pc:spChg>
        <pc:spChg chg="add del">
          <ac:chgData name="pascal bühler" userId="a32c1ca0ce8d2434" providerId="LiveId" clId="{17D325AB-A34F-43B6-8182-8013BFD52645}" dt="2021-05-05T17:59:24.687" v="92" actId="26606"/>
          <ac:spMkLst>
            <pc:docMk/>
            <pc:sldMk cId="453105387" sldId="259"/>
            <ac:spMk id="46" creationId="{2E442304-DDBD-4F7B-8017-36BCC863FB40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7" creationId="{FF9F2414-84E8-453E-B1F3-389FDE8192D9}"/>
          </ac:spMkLst>
        </pc:spChg>
        <pc:spChg chg="add del">
          <ac:chgData name="pascal bühler" userId="a32c1ca0ce8d2434" providerId="LiveId" clId="{17D325AB-A34F-43B6-8182-8013BFD52645}" dt="2021-05-05T17:59:24.687" v="92" actId="26606"/>
          <ac:spMkLst>
            <pc:docMk/>
            <pc:sldMk cId="453105387" sldId="259"/>
            <ac:spMk id="48" creationId="{5E107275-3853-46FD-A241-DE4355A42675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9" creationId="{3ECA69A1-7536-43AC-85EF-C7106179F5ED}"/>
          </ac:spMkLst>
        </pc:spChg>
        <pc:spChg chg="add del">
          <ac:chgData name="pascal bühler" userId="a32c1ca0ce8d2434" providerId="LiveId" clId="{17D325AB-A34F-43B6-8182-8013BFD52645}" dt="2021-05-05T17:59:25.271" v="94" actId="26606"/>
          <ac:spMkLst>
            <pc:docMk/>
            <pc:sldMk cId="453105387" sldId="259"/>
            <ac:spMk id="50" creationId="{955A2079-FA98-4876-80F0-72364A7D2EA4}"/>
          </ac:spMkLst>
        </pc:spChg>
        <pc:spChg chg="add del">
          <ac:chgData name="pascal bühler" userId="a32c1ca0ce8d2434" providerId="LiveId" clId="{17D325AB-A34F-43B6-8182-8013BFD52645}" dt="2021-05-05T17:57:59.570" v="76" actId="26606"/>
          <ac:spMkLst>
            <pc:docMk/>
            <pc:sldMk cId="453105387" sldId="259"/>
            <ac:spMk id="51" creationId="{D4771268-CB57-404A-9271-370EB28F6090}"/>
          </ac:spMkLst>
        </pc:spChg>
        <pc:spChg chg="add del">
          <ac:chgData name="pascal bühler" userId="a32c1ca0ce8d2434" providerId="LiveId" clId="{17D325AB-A34F-43B6-8182-8013BFD52645}" dt="2021-05-05T17:59:27.349" v="96" actId="26606"/>
          <ac:spMkLst>
            <pc:docMk/>
            <pc:sldMk cId="453105387" sldId="259"/>
            <ac:spMk id="52" creationId="{6C4028FD-8BAA-4A19-BFDE-594D991B7552}"/>
          </ac:spMkLst>
        </pc:spChg>
        <pc:spChg chg="add del">
          <ac:chgData name="pascal bühler" userId="a32c1ca0ce8d2434" providerId="LiveId" clId="{17D325AB-A34F-43B6-8182-8013BFD52645}" dt="2021-05-05T17:58:00.404" v="79"/>
          <ac:spMkLst>
            <pc:docMk/>
            <pc:sldMk cId="453105387" sldId="259"/>
            <ac:spMk id="53" creationId="{257363FD-7E77-4145-9483-331A807ADF0E}"/>
          </ac:spMkLst>
        </pc:spChg>
        <pc:spChg chg="add del">
          <ac:chgData name="pascal bühler" userId="a32c1ca0ce8d2434" providerId="LiveId" clId="{17D325AB-A34F-43B6-8182-8013BFD52645}" dt="2021-05-05T17:59:33.732" v="104" actId="26606"/>
          <ac:spMkLst>
            <pc:docMk/>
            <pc:sldMk cId="453105387" sldId="259"/>
            <ac:spMk id="54" creationId="{DCC231C8-C761-4B31-9B1C-C6D19248C6B3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5" creationId="{2E17E911-875F-4DE5-8699-99D9F1805A5D}"/>
          </ac:spMkLst>
        </pc:spChg>
        <pc:spChg chg="add del">
          <ac:chgData name="pascal bühler" userId="a32c1ca0ce8d2434" providerId="LiveId" clId="{17D325AB-A34F-43B6-8182-8013BFD52645}" dt="2021-05-05T17:59:38.348" v="107"/>
          <ac:spMkLst>
            <pc:docMk/>
            <pc:sldMk cId="453105387" sldId="259"/>
            <ac:spMk id="56" creationId="{6C4028FD-8BAA-4A19-BFDE-594D991B7552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7" creationId="{CD9FE4EF-C4D8-49A0-B2FF-81D8DB7D8A24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8" creationId="{4300840D-0A0B-4512-BACA-B439D5B9C57C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9" creationId="{D2B78728-A580-49A7-84F9-6EF6F583ADE0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0" creationId="{38FAA1A1-D861-433F-88FA-1E9D6FD31D11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1" creationId="{8D71EDA1-87BF-4D5D-AB79-F346FD19278A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6" creationId="{2596F992-698C-48C0-9D89-70DA4CE927EF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8" creationId="{A344AAA5-41F4-4862-97EF-688D31DC7567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70" creationId="{69E1A62C-2AAF-4B3E-8CDB-65E237080997}"/>
          </ac:spMkLst>
        </pc:spChg>
        <pc:graphicFrameChg chg="add del">
          <ac:chgData name="pascal bühler" userId="a32c1ca0ce8d2434" providerId="LiveId" clId="{17D325AB-A34F-43B6-8182-8013BFD52645}" dt="2021-05-05T17:56:50.419" v="55" actId="26606"/>
          <ac:graphicFrameMkLst>
            <pc:docMk/>
            <pc:sldMk cId="453105387" sldId="259"/>
            <ac:graphicFrameMk id="5" creationId="{09A0448F-5804-4BD3-BB6A-864197AB29E2}"/>
          </ac:graphicFrameMkLst>
        </pc:graphicFrameChg>
        <pc:graphicFrameChg chg="add del">
          <ac:chgData name="pascal bühler" userId="a32c1ca0ce8d2434" providerId="LiveId" clId="{17D325AB-A34F-43B6-8182-8013BFD52645}" dt="2021-05-05T17:56:51.055" v="57" actId="26606"/>
          <ac:graphicFrameMkLst>
            <pc:docMk/>
            <pc:sldMk cId="453105387" sldId="259"/>
            <ac:graphicFrameMk id="7" creationId="{A3A2C493-68E0-4DED-A933-DBD686E40C2A}"/>
          </ac:graphicFrameMkLst>
        </pc:graphicFrameChg>
        <pc:graphicFrameChg chg="add del">
          <ac:chgData name="pascal bühler" userId="a32c1ca0ce8d2434" providerId="LiveId" clId="{17D325AB-A34F-43B6-8182-8013BFD52645}" dt="2021-05-05T17:56:56.772" v="61" actId="26606"/>
          <ac:graphicFrameMkLst>
            <pc:docMk/>
            <pc:sldMk cId="453105387" sldId="259"/>
            <ac:graphicFrameMk id="16" creationId="{12C33142-0242-4ECC-B46A-3FD3AC888AF5}"/>
          </ac:graphicFrameMkLst>
        </pc:graphicFrameChg>
        <pc:graphicFrameChg chg="add del">
          <ac:chgData name="pascal bühler" userId="a32c1ca0ce8d2434" providerId="LiveId" clId="{17D325AB-A34F-43B6-8182-8013BFD52645}" dt="2021-05-05T17:56:58.223" v="63" actId="26606"/>
          <ac:graphicFrameMkLst>
            <pc:docMk/>
            <pc:sldMk cId="453105387" sldId="259"/>
            <ac:graphicFrameMk id="18" creationId="{F70C0C6A-8B73-4314-8297-7956525FBBBA}"/>
          </ac:graphicFrameMkLst>
        </pc:graphicFrameChg>
        <pc:graphicFrameChg chg="add del">
          <ac:chgData name="pascal bühler" userId="a32c1ca0ce8d2434" providerId="LiveId" clId="{17D325AB-A34F-43B6-8182-8013BFD52645}" dt="2021-05-05T17:56:59.151" v="65" actId="26606"/>
          <ac:graphicFrameMkLst>
            <pc:docMk/>
            <pc:sldMk cId="453105387" sldId="259"/>
            <ac:graphicFrameMk id="23" creationId="{F10A1F63-6929-4CF1-8D82-C01F9F4493C0}"/>
          </ac:graphicFrameMkLst>
        </pc:graphicFrameChg>
        <pc:graphicFrameChg chg="add del">
          <ac:chgData name="pascal bühler" userId="a32c1ca0ce8d2434" providerId="LiveId" clId="{17D325AB-A34F-43B6-8182-8013BFD52645}" dt="2021-05-05T17:57:00.576" v="69" actId="26606"/>
          <ac:graphicFrameMkLst>
            <pc:docMk/>
            <pc:sldMk cId="453105387" sldId="259"/>
            <ac:graphicFrameMk id="30" creationId="{A3A2C493-68E0-4DED-A933-DBD686E40C2A}"/>
          </ac:graphicFrameMkLst>
        </pc:graphicFrameChg>
        <pc:graphicFrameChg chg="add mod modGraphic">
          <ac:chgData name="pascal bühler" userId="a32c1ca0ce8d2434" providerId="LiveId" clId="{17D325AB-A34F-43B6-8182-8013BFD52645}" dt="2021-05-06T07:41:45.537" v="944" actId="12100"/>
          <ac:graphicFrameMkLst>
            <pc:docMk/>
            <pc:sldMk cId="453105387" sldId="259"/>
            <ac:graphicFrameMk id="32" creationId="{09A0448F-5804-4BD3-BB6A-864197AB29E2}"/>
          </ac:graphicFrameMkLst>
        </pc:graphicFrameChg>
        <pc:picChg chg="add del">
          <ac:chgData name="pascal bühler" userId="a32c1ca0ce8d2434" providerId="LiveId" clId="{17D325AB-A34F-43B6-8182-8013BFD52645}" dt="2021-05-05T17:59:23.327" v="90" actId="26606"/>
          <ac:picMkLst>
            <pc:docMk/>
            <pc:sldMk cId="453105387" sldId="259"/>
            <ac:picMk id="34" creationId="{929A482F-2B8C-4F4D-99DC-D5D18129FB8D}"/>
          </ac:picMkLst>
        </pc:picChg>
        <pc:picChg chg="add del">
          <ac:chgData name="pascal bühler" userId="a32c1ca0ce8d2434" providerId="LiveId" clId="{17D325AB-A34F-43B6-8182-8013BFD52645}" dt="2021-05-05T17:59:29.036" v="102" actId="26606"/>
          <ac:picMkLst>
            <pc:docMk/>
            <pc:sldMk cId="453105387" sldId="259"/>
            <ac:picMk id="35" creationId="{63CC9FB5-3766-4BCA-B1F0-16D3D864A530}"/>
          </ac:picMkLst>
        </pc:picChg>
        <pc:cxnChg chg="add del">
          <ac:chgData name="pascal bühler" userId="a32c1ca0ce8d2434" providerId="LiveId" clId="{17D325AB-A34F-43B6-8182-8013BFD52645}" dt="2021-05-05T17:59:23.327" v="90" actId="26606"/>
          <ac:cxnSpMkLst>
            <pc:docMk/>
            <pc:sldMk cId="453105387" sldId="259"/>
            <ac:cxnSpMk id="40" creationId="{67182200-4859-4C8D-BCBB-55B245C28BA3}"/>
          </ac:cxnSpMkLst>
        </pc:cxnChg>
      </pc:sldChg>
      <pc:sldChg chg="addSp delSp modSp mod delDesignElem">
        <pc:chgData name="pascal bühler" userId="a32c1ca0ce8d2434" providerId="LiveId" clId="{17D325AB-A34F-43B6-8182-8013BFD52645}" dt="2021-05-06T10:44:26.518" v="2969" actId="5793"/>
        <pc:sldMkLst>
          <pc:docMk/>
          <pc:sldMk cId="3385873583" sldId="260"/>
        </pc:sldMkLst>
        <pc:spChg chg="mod">
          <ac:chgData name="pascal bühler" userId="a32c1ca0ce8d2434" providerId="LiveId" clId="{17D325AB-A34F-43B6-8182-8013BFD52645}" dt="2021-05-06T07:43:14.633" v="946" actId="120"/>
          <ac:spMkLst>
            <pc:docMk/>
            <pc:sldMk cId="3385873583" sldId="260"/>
            <ac:spMk id="2" creationId="{4AA5BB6D-0259-2644-9F57-41BA6319DAB7}"/>
          </ac:spMkLst>
        </pc:spChg>
        <pc:spChg chg="mod">
          <ac:chgData name="pascal bühler" userId="a32c1ca0ce8d2434" providerId="LiveId" clId="{17D325AB-A34F-43B6-8182-8013BFD52645}" dt="2021-05-06T10:44:26.518" v="2969" actId="5793"/>
          <ac:spMkLst>
            <pc:docMk/>
            <pc:sldMk cId="3385873583" sldId="260"/>
            <ac:spMk id="3" creationId="{F496CD62-C3DA-BE4D-8F89-7856E869C3A0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12" creationId="{FF9DEA15-78BD-4750-AA18-B9F28A6D5AB8}"/>
          </ac:spMkLst>
        </pc:spChg>
        <pc:picChg chg="add del mod">
          <ac:chgData name="pascal bühler" userId="a32c1ca0ce8d2434" providerId="LiveId" clId="{17D325AB-A34F-43B6-8182-8013BFD52645}" dt="2021-05-06T07:45:28.967" v="966" actId="478"/>
          <ac:picMkLst>
            <pc:docMk/>
            <pc:sldMk cId="3385873583" sldId="260"/>
            <ac:picMk id="8" creationId="{6902700F-2CC1-40EE-8CAA-23A80A442F5D}"/>
          </ac:picMkLst>
        </pc:picChg>
      </pc:sldChg>
      <pc:sldChg chg="addSp delSp modSp mod delDesignElem">
        <pc:chgData name="pascal bühler" userId="a32c1ca0ce8d2434" providerId="LiveId" clId="{17D325AB-A34F-43B6-8182-8013BFD52645}" dt="2021-05-06T08:24:11.960" v="1545" actId="20577"/>
        <pc:sldMkLst>
          <pc:docMk/>
          <pc:sldMk cId="764383246" sldId="261"/>
        </pc:sldMkLst>
        <pc:spChg chg="mo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" creationId="{4AA5BB6D-0259-2644-9F57-41BA6319DAB7}"/>
          </ac:spMkLst>
        </pc:spChg>
        <pc:spChg chg="mod">
          <ac:chgData name="pascal bühler" userId="a32c1ca0ce8d2434" providerId="LiveId" clId="{17D325AB-A34F-43B6-8182-8013BFD52645}" dt="2021-05-06T08:24:11.960" v="1545" actId="20577"/>
          <ac:spMkLst>
            <pc:docMk/>
            <pc:sldMk cId="764383246" sldId="261"/>
            <ac:spMk id="3" creationId="{F496CD62-C3DA-BE4D-8F89-7856E869C3A0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5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6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8" creationId="{C7FA33FF-088D-4F16-95A2-2C64D353DEA8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1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14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16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18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19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20" creationId="{AC8F6C8C-AB5A-4548-942D-E3FD40ACBC49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2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3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4" creationId="{AC8F6C8C-AB5A-4548-942D-E3FD40ACBC49}"/>
          </ac:spMkLst>
        </pc:spChg>
        <pc:graphicFrameChg chg="add mod">
          <ac:chgData name="pascal bühler" userId="a32c1ca0ce8d2434" providerId="LiveId" clId="{17D325AB-A34F-43B6-8182-8013BFD52645}" dt="2021-05-06T07:34:40.046" v="906" actId="478"/>
          <ac:graphicFrameMkLst>
            <pc:docMk/>
            <pc:sldMk cId="764383246" sldId="261"/>
            <ac:graphicFrameMk id="4" creationId="{7E6DD395-D900-4E54-811D-A3961A43E3BA}"/>
          </ac:graphicFrameMkLst>
        </pc:graphicFrameChg>
      </pc:sldChg>
      <pc:sldChg chg="addSp delSp modSp mod delDesignElem">
        <pc:chgData name="pascal bühler" userId="a32c1ca0ce8d2434" providerId="LiveId" clId="{17D325AB-A34F-43B6-8182-8013BFD52645}" dt="2021-05-06T08:16:20.911" v="1533" actId="20577"/>
        <pc:sldMkLst>
          <pc:docMk/>
          <pc:sldMk cId="3572999424" sldId="262"/>
        </pc:sldMkLst>
        <pc:spChg chg="mo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" creationId="{C1E383CC-366C-6E4B-ACFF-732183E535D8}"/>
          </ac:spMkLst>
        </pc:spChg>
        <pc:spChg chg="mod">
          <ac:chgData name="pascal bühler" userId="a32c1ca0ce8d2434" providerId="LiveId" clId="{17D325AB-A34F-43B6-8182-8013BFD52645}" dt="2021-05-06T08:16:20.911" v="1533" actId="20577"/>
          <ac:spMkLst>
            <pc:docMk/>
            <pc:sldMk cId="3572999424" sldId="262"/>
            <ac:spMk id="3" creationId="{EC3D0879-0CA2-9E4E-B37D-BDA6FFB3AE57}"/>
          </ac:spMkLst>
        </pc:spChg>
        <pc:spChg chg="add mod">
          <ac:chgData name="pascal bühler" userId="a32c1ca0ce8d2434" providerId="LiveId" clId="{17D325AB-A34F-43B6-8182-8013BFD52645}" dt="2021-05-06T07:36:52.301" v="923" actId="1076"/>
          <ac:spMkLst>
            <pc:docMk/>
            <pc:sldMk cId="3572999424" sldId="262"/>
            <ac:spMk id="4" creationId="{841A4C2A-28B0-420D-BCBE-E3C9D3284A70}"/>
          </ac:spMkLst>
        </pc:spChg>
        <pc:spChg chg="add del mod">
          <ac:chgData name="pascal bühler" userId="a32c1ca0ce8d2434" providerId="LiveId" clId="{17D325AB-A34F-43B6-8182-8013BFD52645}" dt="2021-05-06T07:38:31.686" v="936" actId="478"/>
          <ac:spMkLst>
            <pc:docMk/>
            <pc:sldMk cId="3572999424" sldId="262"/>
            <ac:spMk id="7" creationId="{6AF9BC75-E2E6-4FAD-9784-6A567C00309E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8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10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12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4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5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6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18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0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1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23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25" creationId="{AC8F6C8C-AB5A-4548-942D-E3FD40ACBC49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7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9" creationId="{AC8F6C8C-AB5A-4548-942D-E3FD40ACBC49}"/>
          </ac:spMkLst>
        </pc:spChg>
        <pc:grpChg chg="add mod">
          <ac:chgData name="pascal bühler" userId="a32c1ca0ce8d2434" providerId="LiveId" clId="{17D325AB-A34F-43B6-8182-8013BFD52645}" dt="2021-05-06T07:40:02.534" v="942" actId="164"/>
          <ac:grpSpMkLst>
            <pc:docMk/>
            <pc:sldMk cId="3572999424" sldId="262"/>
            <ac:grpSpMk id="11" creationId="{8CE054AD-F41C-46E1-95B9-0051A3B5EEE8}"/>
          </ac:grpSpMkLst>
        </pc:grpChg>
        <pc:picChg chg="add mod">
          <ac:chgData name="pascal bühler" userId="a32c1ca0ce8d2434" providerId="LiveId" clId="{17D325AB-A34F-43B6-8182-8013BFD52645}" dt="2021-05-06T07:40:02.534" v="942" actId="164"/>
          <ac:picMkLst>
            <pc:docMk/>
            <pc:sldMk cId="3572999424" sldId="262"/>
            <ac:picMk id="6" creationId="{2E85D52E-8F6A-4657-BC8C-32075C2FA9F9}"/>
          </ac:picMkLst>
        </pc:picChg>
        <pc:cxnChg chg="add mod">
          <ac:chgData name="pascal bühler" userId="a32c1ca0ce8d2434" providerId="LiveId" clId="{17D325AB-A34F-43B6-8182-8013BFD52645}" dt="2021-05-06T07:40:02.534" v="942" actId="164"/>
          <ac:cxnSpMkLst>
            <pc:docMk/>
            <pc:sldMk cId="3572999424" sldId="262"/>
            <ac:cxnSpMk id="9" creationId="{C413E962-99EF-4501-A58D-9850DF6A2884}"/>
          </ac:cxnSpMkLst>
        </pc:cxnChg>
      </pc:sldChg>
      <pc:sldChg chg="addSp delSp modSp mod delDesignElem">
        <pc:chgData name="pascal bühler" userId="a32c1ca0ce8d2434" providerId="LiveId" clId="{17D325AB-A34F-43B6-8182-8013BFD52645}" dt="2021-05-06T10:43:02.923" v="2966" actId="20577"/>
        <pc:sldMkLst>
          <pc:docMk/>
          <pc:sldMk cId="631649145" sldId="263"/>
        </pc:sldMkLst>
        <pc:spChg chg="mod">
          <ac:chgData name="pascal bühler" userId="a32c1ca0ce8d2434" providerId="LiveId" clId="{17D325AB-A34F-43B6-8182-8013BFD52645}" dt="2021-05-06T07:45:42.455" v="967" actId="120"/>
          <ac:spMkLst>
            <pc:docMk/>
            <pc:sldMk cId="631649145" sldId="263"/>
            <ac:spMk id="2" creationId="{48997ACD-F6AF-A24F-A289-AABDE33C553C}"/>
          </ac:spMkLst>
        </pc:spChg>
        <pc:spChg chg="mod">
          <ac:chgData name="pascal bühler" userId="a32c1ca0ce8d2434" providerId="LiveId" clId="{17D325AB-A34F-43B6-8182-8013BFD52645}" dt="2021-05-06T10:43:02.923" v="2966" actId="20577"/>
          <ac:spMkLst>
            <pc:docMk/>
            <pc:sldMk cId="631649145" sldId="263"/>
            <ac:spMk id="3" creationId="{933C59D2-9C78-A845-88C3-BCBCD55FB8A9}"/>
          </ac:spMkLst>
        </pc:spChg>
        <pc:spChg chg="add del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5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6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8" creationId="{C7FA33FF-088D-4F16-95A2-2C64D353DEA8}"/>
          </ac:spMkLst>
        </pc:spChg>
        <pc:spChg chg="add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14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16" creationId="{AC8F6C8C-AB5A-4548-942D-E3FD40ACBC49}"/>
          </ac:spMkLst>
        </pc:spChg>
      </pc:sldChg>
      <pc:sldChg chg="addSp delSp modSp del mod delDesignElem">
        <pc:chgData name="pascal bühler" userId="a32c1ca0ce8d2434" providerId="LiveId" clId="{17D325AB-A34F-43B6-8182-8013BFD52645}" dt="2021-05-06T08:09:02.711" v="1061" actId="2696"/>
        <pc:sldMkLst>
          <pc:docMk/>
          <pc:sldMk cId="1251727893" sldId="264"/>
        </pc:sldMkLst>
        <pc:spChg chg="del mod">
          <ac:chgData name="pascal bühler" userId="a32c1ca0ce8d2434" providerId="LiveId" clId="{17D325AB-A34F-43B6-8182-8013BFD52645}" dt="2021-05-06T08:08:58.200" v="1060" actId="478"/>
          <ac:spMkLst>
            <pc:docMk/>
            <pc:sldMk cId="1251727893" sldId="264"/>
            <ac:spMk id="2" creationId="{48997ACD-F6AF-A24F-A289-AABDE33C553C}"/>
          </ac:spMkLst>
        </pc:spChg>
        <pc:spChg chg="mod">
          <ac:chgData name="pascal bühler" userId="a32c1ca0ce8d2434" providerId="LiveId" clId="{17D325AB-A34F-43B6-8182-8013BFD52645}" dt="2021-05-06T08:08:29.374" v="1053" actId="21"/>
          <ac:spMkLst>
            <pc:docMk/>
            <pc:sldMk cId="1251727893" sldId="264"/>
            <ac:spMk id="3" creationId="{933C59D2-9C78-A845-88C3-BCBCD55FB8A9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8" creationId="{C7FA33FF-088D-4F16-95A2-2C64D353DEA8}"/>
          </ac:spMkLst>
        </pc:spChg>
        <pc:spChg chg="add mod">
          <ac:chgData name="pascal bühler" userId="a32c1ca0ce8d2434" providerId="LiveId" clId="{17D325AB-A34F-43B6-8182-8013BFD52645}" dt="2021-05-06T08:08:58.200" v="1060" actId="478"/>
          <ac:spMkLst>
            <pc:docMk/>
            <pc:sldMk cId="1251727893" sldId="264"/>
            <ac:spMk id="8" creationId="{FDE42546-2278-4C15-B5A1-BE04FED91E1B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12" creationId="{FF9DEA15-78BD-4750-AA18-B9F28A6D5AB8}"/>
          </ac:spMkLst>
        </pc:spChg>
      </pc:sldChg>
      <pc:sldChg chg="addSp delSp modSp mod delDesignElem">
        <pc:chgData name="pascal bühler" userId="a32c1ca0ce8d2434" providerId="LiveId" clId="{17D325AB-A34F-43B6-8182-8013BFD52645}" dt="2021-05-06T10:49:29.074" v="3028" actId="20577"/>
        <pc:sldMkLst>
          <pc:docMk/>
          <pc:sldMk cId="3164298079" sldId="265"/>
        </pc:sldMkLst>
        <pc:spChg chg="mo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2" creationId="{1F4CB0B1-7592-D248-BB70-2D4CDB554DB1}"/>
          </ac:spMkLst>
        </pc:spChg>
        <pc:spChg chg="mod">
          <ac:chgData name="pascal bühler" userId="a32c1ca0ce8d2434" providerId="LiveId" clId="{17D325AB-A34F-43B6-8182-8013BFD52645}" dt="2021-05-06T10:49:29.074" v="3028" actId="20577"/>
          <ac:spMkLst>
            <pc:docMk/>
            <pc:sldMk cId="3164298079" sldId="265"/>
            <ac:spMk id="3" creationId="{BC8D644B-59E1-D945-A6AC-CC55E25E5AB2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12" creationId="{FF9DEA15-78BD-4750-AA18-B9F28A6D5AB8}"/>
          </ac:spMkLst>
        </pc:spChg>
      </pc:sldChg>
      <pc:sldChg chg="addSp delSp modSp mod delDesignElem">
        <pc:chgData name="pascal bühler" userId="a32c1ca0ce8d2434" providerId="LiveId" clId="{17D325AB-A34F-43B6-8182-8013BFD52645}" dt="2021-05-06T10:50:19.876" v="3032" actId="1076"/>
        <pc:sldMkLst>
          <pc:docMk/>
          <pc:sldMk cId="2786973226" sldId="267"/>
        </pc:sldMkLst>
        <pc:spChg chg="mo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2" creationId="{1F4CB0B1-7592-D248-BB70-2D4CDB554DB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10" creationId="{A376EFB1-01CF-419F-ABF1-2AF02BBFCBD1}"/>
          </ac:spMkLst>
        </pc:spChg>
        <pc:spChg chg="mod">
          <ac:chgData name="pascal bühler" userId="a32c1ca0ce8d2434" providerId="LiveId" clId="{17D325AB-A34F-43B6-8182-8013BFD52645}" dt="2021-05-06T08:32:32.977" v="1553" actId="21"/>
          <ac:spMkLst>
            <pc:docMk/>
            <pc:sldMk cId="2786973226" sldId="267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16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1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20" creationId="{AC8F6C8C-AB5A-4548-942D-E3FD40ACBC49}"/>
          </ac:spMkLst>
        </pc:spChg>
        <pc:picChg chg="mod">
          <ac:chgData name="pascal bühler" userId="a32c1ca0ce8d2434" providerId="LiveId" clId="{17D325AB-A34F-43B6-8182-8013BFD52645}" dt="2021-05-06T10:50:19.876" v="3032" actId="1076"/>
          <ac:picMkLst>
            <pc:docMk/>
            <pc:sldMk cId="2786973226" sldId="267"/>
            <ac:picMk id="7" creationId="{35752B81-40A0-924E-9F0C-0849FBEB6C7B}"/>
          </ac:picMkLst>
        </pc:picChg>
        <pc:picChg chg="add del mod">
          <ac:chgData name="pascal bühler" userId="a32c1ca0ce8d2434" providerId="LiveId" clId="{17D325AB-A34F-43B6-8182-8013BFD52645}" dt="2021-05-06T08:13:32.891" v="1451" actId="21"/>
          <ac:picMkLst>
            <pc:docMk/>
            <pc:sldMk cId="2786973226" sldId="267"/>
            <ac:picMk id="8" creationId="{931613C0-8EE9-4EC6-B41C-E9C9E19D0E1D}"/>
          </ac:picMkLst>
        </pc:picChg>
      </pc:sldChg>
      <pc:sldChg chg="addSp delSp modSp mod delDesignElem">
        <pc:chgData name="pascal bühler" userId="a32c1ca0ce8d2434" providerId="LiveId" clId="{17D325AB-A34F-43B6-8182-8013BFD52645}" dt="2021-05-06T08:32:48.304" v="1557" actId="1076"/>
        <pc:sldMkLst>
          <pc:docMk/>
          <pc:sldMk cId="1558388661" sldId="268"/>
        </pc:sldMkLst>
        <pc:spChg chg="mod">
          <ac:chgData name="pascal bühler" userId="a32c1ca0ce8d2434" providerId="LiveId" clId="{17D325AB-A34F-43B6-8182-8013BFD52645}" dt="2021-05-06T08:06:25.189" v="973" actId="1076"/>
          <ac:spMkLst>
            <pc:docMk/>
            <pc:sldMk cId="1558388661" sldId="268"/>
            <ac:spMk id="2" creationId="{1F4CB0B1-7592-D248-BB70-2D4CDB554DB1}"/>
          </ac:spMkLst>
        </pc:spChg>
        <pc:spChg chg="add mod">
          <ac:chgData name="pascal bühler" userId="a32c1ca0ce8d2434" providerId="LiveId" clId="{17D325AB-A34F-43B6-8182-8013BFD52645}" dt="2021-05-06T08:32:48.304" v="1557" actId="1076"/>
          <ac:spMkLst>
            <pc:docMk/>
            <pc:sldMk cId="1558388661" sldId="268"/>
            <ac:spMk id="5" creationId="{17E5275F-623F-49EA-A0D6-A5A4224CD113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8" creationId="{C7FA33FF-088D-4F16-95A2-2C64D353DEA8}"/>
          </ac:spMkLst>
        </pc:spChg>
        <pc:spChg chg="add mod">
          <ac:chgData name="pascal bühler" userId="a32c1ca0ce8d2434" providerId="LiveId" clId="{17D325AB-A34F-43B6-8182-8013BFD52645}" dt="2021-05-06T08:07:30.686" v="1041" actId="1076"/>
          <ac:spMkLst>
            <pc:docMk/>
            <pc:sldMk cId="1558388661" sldId="268"/>
            <ac:spMk id="10" creationId="{18BD6B36-6571-41FB-A52D-18C1C49CA7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10" creationId="{A376EFB1-01CF-419F-ABF1-2AF02BBFCBD1}"/>
          </ac:spMkLst>
        </pc:spChg>
        <pc:spChg chg="del mod ord">
          <ac:chgData name="pascal bühler" userId="a32c1ca0ce8d2434" providerId="LiveId" clId="{17D325AB-A34F-43B6-8182-8013BFD52645}" dt="2021-05-06T08:07:41.009" v="1043" actId="478"/>
          <ac:spMkLst>
            <pc:docMk/>
            <pc:sldMk cId="1558388661" sldId="268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16" creationId="{3346177D-ADC4-4968-B747-5CFCD390B5B9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18" creationId="{0844A943-BF79-4FEA-ABB1-3BD54D236606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20" creationId="{6437CC72-F4A8-4DC3-AFAB-D22C482C8100}"/>
          </ac:spMkLst>
        </pc:spChg>
        <pc:picChg chg="add mod">
          <ac:chgData name="pascal bühler" userId="a32c1ca0ce8d2434" providerId="LiveId" clId="{17D325AB-A34F-43B6-8182-8013BFD52645}" dt="2021-05-06T08:32:43.728" v="1556" actId="1076"/>
          <ac:picMkLst>
            <pc:docMk/>
            <pc:sldMk cId="1558388661" sldId="268"/>
            <ac:picMk id="3" creationId="{CFC1A70A-C400-4109-8A1D-F20A607787EB}"/>
          </ac:picMkLst>
        </pc:picChg>
        <pc:picChg chg="add del">
          <ac:chgData name="pascal bühler" userId="a32c1ca0ce8d2434" providerId="LiveId" clId="{17D325AB-A34F-43B6-8182-8013BFD52645}" dt="2021-05-06T08:06:49.904" v="983" actId="478"/>
          <ac:picMkLst>
            <pc:docMk/>
            <pc:sldMk cId="1558388661" sldId="268"/>
            <ac:picMk id="4" creationId="{D9983D51-50AC-48AE-A7B5-F73A20129A5E}"/>
          </ac:picMkLst>
        </pc:picChg>
        <pc:picChg chg="del mod">
          <ac:chgData name="pascal bühler" userId="a32c1ca0ce8d2434" providerId="LiveId" clId="{17D325AB-A34F-43B6-8182-8013BFD52645}" dt="2021-05-06T08:03:32.297" v="972" actId="478"/>
          <ac:picMkLst>
            <pc:docMk/>
            <pc:sldMk cId="1558388661" sldId="268"/>
            <ac:picMk id="9" creationId="{B0F8582B-19AF-AE4E-B676-B4A36EC7DBE3}"/>
          </ac:picMkLst>
        </pc:picChg>
      </pc:sldChg>
      <pc:sldChg chg="addSp delSp modSp del mod delDesignElem">
        <pc:chgData name="pascal bühler" userId="a32c1ca0ce8d2434" providerId="LiveId" clId="{17D325AB-A34F-43B6-8182-8013BFD52645}" dt="2021-05-06T08:12:30.044" v="1443" actId="2696"/>
        <pc:sldMkLst>
          <pc:docMk/>
          <pc:sldMk cId="181796831" sldId="269"/>
        </pc:sldMkLst>
        <pc:spChg chg="mod">
          <ac:chgData name="pascal bühler" userId="a32c1ca0ce8d2434" providerId="LiveId" clId="{17D325AB-A34F-43B6-8182-8013BFD52645}" dt="2021-05-06T08:12:17.982" v="1441" actId="120"/>
          <ac:spMkLst>
            <pc:docMk/>
            <pc:sldMk cId="181796831" sldId="269"/>
            <ac:spMk id="2" creationId="{1F4CB0B1-7592-D248-BB70-2D4CDB554DB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10" creationId="{A376EFB1-01CF-419F-ABF1-2AF02BBFCBD1}"/>
          </ac:spMkLst>
        </pc:spChg>
        <pc:spChg chg="mod">
          <ac:chgData name="pascal bühler" userId="a32c1ca0ce8d2434" providerId="LiveId" clId="{17D325AB-A34F-43B6-8182-8013BFD52645}" dt="2021-05-06T08:12:14.913" v="1440" actId="120"/>
          <ac:spMkLst>
            <pc:docMk/>
            <pc:sldMk cId="181796831" sldId="269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18" creationId="{2596F992-698C-48C0-9D89-70DA4CE927EF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20" creationId="{A344AAA5-41F4-4862-97EF-688D31DC7567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22" creationId="{69E1A62C-2AAF-4B3E-8CDB-65E237080997}"/>
          </ac:spMkLst>
        </pc:spChg>
        <pc:picChg chg="del mod">
          <ac:chgData name="pascal bühler" userId="a32c1ca0ce8d2434" providerId="LiveId" clId="{17D325AB-A34F-43B6-8182-8013BFD52645}" dt="2021-05-06T08:12:25.082" v="1442" actId="21"/>
          <ac:picMkLst>
            <pc:docMk/>
            <pc:sldMk cId="181796831" sldId="269"/>
            <ac:picMk id="13" creationId="{0E9076C5-E9A8-5E4D-90BD-9A1C06EE8FE8}"/>
          </ac:picMkLst>
        </pc:picChg>
      </pc:sldChg>
      <pc:sldChg chg="addSp delSp modSp new del mod setBg">
        <pc:chgData name="pascal bühler" userId="a32c1ca0ce8d2434" providerId="LiveId" clId="{17D325AB-A34F-43B6-8182-8013BFD52645}" dt="2021-05-06T08:19:01.592" v="1534" actId="47"/>
        <pc:sldMkLst>
          <pc:docMk/>
          <pc:sldMk cId="1191529309" sldId="269"/>
        </pc:sldMkLst>
        <pc:spChg chg="mod">
          <ac:chgData name="pascal bühler" userId="a32c1ca0ce8d2434" providerId="LiveId" clId="{17D325AB-A34F-43B6-8182-8013BFD52645}" dt="2021-05-06T08:15:12.959" v="1499" actId="20577"/>
          <ac:spMkLst>
            <pc:docMk/>
            <pc:sldMk cId="1191529309" sldId="269"/>
            <ac:spMk id="2" creationId="{CBAE17FA-C559-4C05-9206-E73889EE0DD6}"/>
          </ac:spMkLst>
        </pc:spChg>
        <pc:spChg chg="del">
          <ac:chgData name="pascal bühler" userId="a32c1ca0ce8d2434" providerId="LiveId" clId="{17D325AB-A34F-43B6-8182-8013BFD52645}" dt="2021-05-06T08:13:36.144" v="1452"/>
          <ac:spMkLst>
            <pc:docMk/>
            <pc:sldMk cId="1191529309" sldId="269"/>
            <ac:spMk id="3" creationId="{BE09D98E-0CA3-49BC-9C03-412B2C5B25B8}"/>
          </ac:spMkLst>
        </pc:spChg>
        <pc:spChg chg="add del mod">
          <ac:chgData name="pascal bühler" userId="a32c1ca0ce8d2434" providerId="LiveId" clId="{17D325AB-A34F-43B6-8182-8013BFD52645}" dt="2021-05-06T08:14:45.548" v="1473"/>
          <ac:spMkLst>
            <pc:docMk/>
            <pc:sldMk cId="1191529309" sldId="269"/>
            <ac:spMk id="6" creationId="{71B397E4-411D-457E-A050-54487256C1F4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1" creationId="{1B15ED52-F352-441B-82BF-E0EA34836D08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3" creationId="{3B2E3793-BFE6-45A2-9B7B-E18844431C99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5" creationId="{BC4C4868-CB8F-4AF9-9CDB-8108F2C19B67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7" creationId="{375E0459-6403-40CD-989D-56A4407CA12E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9" creationId="{53E5B1A8-3AC9-4BD1-9BBC-78CA94F2D1BA}"/>
          </ac:spMkLst>
        </pc:spChg>
        <pc:spChg chg="add">
          <ac:chgData name="pascal bühler" userId="a32c1ca0ce8d2434" providerId="LiveId" clId="{17D325AB-A34F-43B6-8182-8013BFD52645}" dt="2021-05-06T08:13:51.938" v="1456" actId="26606"/>
          <ac:spMkLst>
            <pc:docMk/>
            <pc:sldMk cId="1191529309" sldId="269"/>
            <ac:spMk id="21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3:51.938" v="1456" actId="26606"/>
          <ac:spMkLst>
            <pc:docMk/>
            <pc:sldMk cId="1191529309" sldId="269"/>
            <ac:spMk id="22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3:51.938" v="1456" actId="26606"/>
          <ac:spMkLst>
            <pc:docMk/>
            <pc:sldMk cId="1191529309" sldId="269"/>
            <ac:spMk id="23" creationId="{AC8F6C8C-AB5A-4548-942D-E3FD40ACBC49}"/>
          </ac:spMkLst>
        </pc:spChg>
        <pc:picChg chg="add del mod">
          <ac:chgData name="pascal bühler" userId="a32c1ca0ce8d2434" providerId="LiveId" clId="{17D325AB-A34F-43B6-8182-8013BFD52645}" dt="2021-05-06T08:13:40.326" v="1453" actId="478"/>
          <ac:picMkLst>
            <pc:docMk/>
            <pc:sldMk cId="1191529309" sldId="269"/>
            <ac:picMk id="4" creationId="{26A479B4-2993-4952-A99E-60E29353B9E0}"/>
          </ac:picMkLst>
        </pc:picChg>
        <pc:picChg chg="add del mod">
          <ac:chgData name="pascal bühler" userId="a32c1ca0ce8d2434" providerId="LiveId" clId="{17D325AB-A34F-43B6-8182-8013BFD52645}" dt="2021-05-06T08:14:45.548" v="1473"/>
          <ac:picMkLst>
            <pc:docMk/>
            <pc:sldMk cId="1191529309" sldId="269"/>
            <ac:picMk id="16" creationId="{353C116C-192D-400A-AC23-1D73C5C52551}"/>
          </ac:picMkLst>
        </pc:picChg>
        <pc:picChg chg="add mod">
          <ac:chgData name="pascal bühler" userId="a32c1ca0ce8d2434" providerId="LiveId" clId="{17D325AB-A34F-43B6-8182-8013BFD52645}" dt="2021-05-06T08:14:56.677" v="1477" actId="1076"/>
          <ac:picMkLst>
            <pc:docMk/>
            <pc:sldMk cId="1191529309" sldId="269"/>
            <ac:picMk id="18" creationId="{A2A3056B-CED6-46A1-8C7C-8ABC3758E5E6}"/>
          </ac:picMkLst>
        </pc:picChg>
      </pc:sldChg>
      <pc:sldChg chg="delSp add del setBg delDesignElem">
        <pc:chgData name="pascal bühler" userId="a32c1ca0ce8d2434" providerId="LiveId" clId="{17D325AB-A34F-43B6-8182-8013BFD52645}" dt="2021-05-06T08:12:48.462" v="1447" actId="2696"/>
        <pc:sldMkLst>
          <pc:docMk/>
          <pc:sldMk cId="2624685959" sldId="269"/>
        </pc:sldMkLst>
        <pc:spChg chg="del">
          <ac:chgData name="pascal bühler" userId="a32c1ca0ce8d2434" providerId="LiveId" clId="{17D325AB-A34F-43B6-8182-8013BFD52645}" dt="2021-05-06T08:12:40.087" v="1446"/>
          <ac:spMkLst>
            <pc:docMk/>
            <pc:sldMk cId="2624685959" sldId="269"/>
            <ac:spMk id="16" creationId="{979E27D9-03C7-44E2-9FF8-15D0C8506AF7}"/>
          </ac:spMkLst>
        </pc:spChg>
        <pc:spChg chg="del">
          <ac:chgData name="pascal bühler" userId="a32c1ca0ce8d2434" providerId="LiveId" clId="{17D325AB-A34F-43B6-8182-8013BFD52645}" dt="2021-05-06T08:12:40.087" v="1446"/>
          <ac:spMkLst>
            <pc:docMk/>
            <pc:sldMk cId="2624685959" sldId="269"/>
            <ac:spMk id="18" creationId="{EEBF1590-3B36-48EE-A89D-3B6F3CB256AB}"/>
          </ac:spMkLst>
        </pc:spChg>
        <pc:spChg chg="del">
          <ac:chgData name="pascal bühler" userId="a32c1ca0ce8d2434" providerId="LiveId" clId="{17D325AB-A34F-43B6-8182-8013BFD52645}" dt="2021-05-06T08:12:40.087" v="1446"/>
          <ac:spMkLst>
            <pc:docMk/>
            <pc:sldMk cId="2624685959" sldId="269"/>
            <ac:spMk id="20" creationId="{AC8F6C8C-AB5A-4548-942D-E3FD40ACBC49}"/>
          </ac:spMkLst>
        </pc:spChg>
      </pc:sldChg>
      <pc:sldChg chg="addSp delSp modSp add mod setBg delDesignElem">
        <pc:chgData name="pascal bühler" userId="a32c1ca0ce8d2434" providerId="LiveId" clId="{17D325AB-A34F-43B6-8182-8013BFD52645}" dt="2021-05-06T11:02:29.478" v="3296" actId="1076"/>
        <pc:sldMkLst>
          <pc:docMk/>
          <pc:sldMk cId="543680319" sldId="270"/>
        </pc:sldMkLst>
        <pc:spChg chg="del mod">
          <ac:chgData name="pascal bühler" userId="a32c1ca0ce8d2434" providerId="LiveId" clId="{17D325AB-A34F-43B6-8182-8013BFD52645}" dt="2021-05-06T08:32:18.059" v="1550" actId="478"/>
          <ac:spMkLst>
            <pc:docMk/>
            <pc:sldMk cId="543680319" sldId="270"/>
            <ac:spMk id="2" creationId="{1F4CB0B1-7592-D248-BB70-2D4CDB554DB1}"/>
          </ac:spMkLst>
        </pc:spChg>
        <pc:spChg chg="add del mod">
          <ac:chgData name="pascal bühler" userId="a32c1ca0ce8d2434" providerId="LiveId" clId="{17D325AB-A34F-43B6-8182-8013BFD52645}" dt="2021-05-06T08:35:23.911" v="1578"/>
          <ac:spMkLst>
            <pc:docMk/>
            <pc:sldMk cId="543680319" sldId="270"/>
            <ac:spMk id="4" creationId="{845EACF7-F4DE-4607-8F6E-6EB78CD258F7}"/>
          </ac:spMkLst>
        </pc:spChg>
        <pc:spChg chg="add del mod">
          <ac:chgData name="pascal bühler" userId="a32c1ca0ce8d2434" providerId="LiveId" clId="{17D325AB-A34F-43B6-8182-8013BFD52645}" dt="2021-05-06T08:35:30.600" v="1579" actId="478"/>
          <ac:spMkLst>
            <pc:docMk/>
            <pc:sldMk cId="543680319" sldId="270"/>
            <ac:spMk id="6" creationId="{45A08F91-2ED3-422A-83C2-BBF31F7DC615}"/>
          </ac:spMkLst>
        </pc:spChg>
        <pc:spChg chg="add mod">
          <ac:chgData name="pascal bühler" userId="a32c1ca0ce8d2434" providerId="LiveId" clId="{17D325AB-A34F-43B6-8182-8013BFD52645}" dt="2021-05-06T08:38:52.717" v="1620" actId="164"/>
          <ac:spMkLst>
            <pc:docMk/>
            <pc:sldMk cId="543680319" sldId="270"/>
            <ac:spMk id="10" creationId="{A8A93C64-4EB2-4DB8-B3DF-269CD3265564}"/>
          </ac:spMkLst>
        </pc:spChg>
        <pc:spChg chg="del mod">
          <ac:chgData name="pascal bühler" userId="a32c1ca0ce8d2434" providerId="LiveId" clId="{17D325AB-A34F-43B6-8182-8013BFD52645}" dt="2021-05-06T08:32:19.986" v="1552" actId="478"/>
          <ac:spMkLst>
            <pc:docMk/>
            <pc:sldMk cId="543680319" sldId="270"/>
            <ac:spMk id="11" creationId="{6140F0BD-4985-AE46-85DC-7634DEA93666}"/>
          </ac:spMkLst>
        </pc:spChg>
        <pc:spChg chg="add">
          <ac:chgData name="pascal bühler" userId="a32c1ca0ce8d2434" providerId="LiveId" clId="{17D325AB-A34F-43B6-8182-8013BFD52645}" dt="2021-05-06T08:13:59.592" v="1457" actId="26606"/>
          <ac:spMkLst>
            <pc:docMk/>
            <pc:sldMk cId="543680319" sldId="270"/>
            <ac:spMk id="13" creationId="{B712E947-0734-45F9-9C4F-41114EC3A33E}"/>
          </ac:spMkLst>
        </pc:spChg>
        <pc:spChg chg="add">
          <ac:chgData name="pascal bühler" userId="a32c1ca0ce8d2434" providerId="LiveId" clId="{17D325AB-A34F-43B6-8182-8013BFD52645}" dt="2021-05-06T08:13:59.592" v="1457" actId="26606"/>
          <ac:spMkLst>
            <pc:docMk/>
            <pc:sldMk cId="543680319" sldId="270"/>
            <ac:spMk id="14" creationId="{5A65989E-BBD5-44D7-AA86-7AFD5D46BBC0}"/>
          </ac:spMkLst>
        </pc:spChg>
        <pc:spChg chg="add">
          <ac:chgData name="pascal bühler" userId="a32c1ca0ce8d2434" providerId="LiveId" clId="{17D325AB-A34F-43B6-8182-8013BFD52645}" dt="2021-05-06T08:13:59.592" v="1457" actId="26606"/>
          <ac:spMkLst>
            <pc:docMk/>
            <pc:sldMk cId="543680319" sldId="270"/>
            <ac:spMk id="15" creationId="{231A2881-D8D7-4A7D-ACA3-E9F849F853D8}"/>
          </ac:spMkLst>
        </pc:spChg>
        <pc:spChg chg="del">
          <ac:chgData name="pascal bühler" userId="a32c1ca0ce8d2434" providerId="LiveId" clId="{17D325AB-A34F-43B6-8182-8013BFD52645}" dt="2021-05-06T08:13:19.482" v="1450"/>
          <ac:spMkLst>
            <pc:docMk/>
            <pc:sldMk cId="543680319" sldId="270"/>
            <ac:spMk id="16" creationId="{979E27D9-03C7-44E2-9FF8-15D0C8506AF7}"/>
          </ac:spMkLst>
        </pc:spChg>
        <pc:spChg chg="del">
          <ac:chgData name="pascal bühler" userId="a32c1ca0ce8d2434" providerId="LiveId" clId="{17D325AB-A34F-43B6-8182-8013BFD52645}" dt="2021-05-06T08:13:19.482" v="1450"/>
          <ac:spMkLst>
            <pc:docMk/>
            <pc:sldMk cId="543680319" sldId="270"/>
            <ac:spMk id="18" creationId="{EEBF1590-3B36-48EE-A89D-3B6F3CB256AB}"/>
          </ac:spMkLst>
        </pc:spChg>
        <pc:spChg chg="add mod">
          <ac:chgData name="pascal bühler" userId="a32c1ca0ce8d2434" providerId="LiveId" clId="{17D325AB-A34F-43B6-8182-8013BFD52645}" dt="2021-05-06T11:02:29.478" v="3296" actId="1076"/>
          <ac:spMkLst>
            <pc:docMk/>
            <pc:sldMk cId="543680319" sldId="270"/>
            <ac:spMk id="19" creationId="{9391F908-9CEE-48C8-9769-77792DB146BA}"/>
          </ac:spMkLst>
        </pc:spChg>
        <pc:spChg chg="del">
          <ac:chgData name="pascal bühler" userId="a32c1ca0ce8d2434" providerId="LiveId" clId="{17D325AB-A34F-43B6-8182-8013BFD52645}" dt="2021-05-06T08:13:19.482" v="1450"/>
          <ac:spMkLst>
            <pc:docMk/>
            <pc:sldMk cId="543680319" sldId="270"/>
            <ac:spMk id="20" creationId="{AC8F6C8C-AB5A-4548-942D-E3FD40ACBC49}"/>
          </ac:spMkLst>
        </pc:spChg>
        <pc:spChg chg="add mod">
          <ac:chgData name="pascal bühler" userId="a32c1ca0ce8d2434" providerId="LiveId" clId="{17D325AB-A34F-43B6-8182-8013BFD52645}" dt="2021-05-06T08:38:52.717" v="1620" actId="164"/>
          <ac:spMkLst>
            <pc:docMk/>
            <pc:sldMk cId="543680319" sldId="270"/>
            <ac:spMk id="24" creationId="{4DA3884C-541B-4414-94C9-502E7486537E}"/>
          </ac:spMkLst>
        </pc:spChg>
        <pc:spChg chg="add mod">
          <ac:chgData name="pascal bühler" userId="a32c1ca0ce8d2434" providerId="LiveId" clId="{17D325AB-A34F-43B6-8182-8013BFD52645}" dt="2021-05-06T10:20:00.543" v="2708" actId="1076"/>
          <ac:spMkLst>
            <pc:docMk/>
            <pc:sldMk cId="543680319" sldId="270"/>
            <ac:spMk id="26" creationId="{26C26206-A6F0-4808-B23D-1EFE9CA41032}"/>
          </ac:spMkLst>
        </pc:spChg>
        <pc:spChg chg="add mod">
          <ac:chgData name="pascal bühler" userId="a32c1ca0ce8d2434" providerId="LiveId" clId="{17D325AB-A34F-43B6-8182-8013BFD52645}" dt="2021-05-06T10:20:06.850" v="2710" actId="1076"/>
          <ac:spMkLst>
            <pc:docMk/>
            <pc:sldMk cId="543680319" sldId="270"/>
            <ac:spMk id="27" creationId="{78AC2D57-B3D8-41D5-8B54-830518C7E59C}"/>
          </ac:spMkLst>
        </pc:spChg>
        <pc:spChg chg="add mod">
          <ac:chgData name="pascal bühler" userId="a32c1ca0ce8d2434" providerId="LiveId" clId="{17D325AB-A34F-43B6-8182-8013BFD52645}" dt="2021-05-06T10:21:02.560" v="2782" actId="1076"/>
          <ac:spMkLst>
            <pc:docMk/>
            <pc:sldMk cId="543680319" sldId="270"/>
            <ac:spMk id="33" creationId="{B09DA8FE-8816-43C9-B7C4-6A9059986AF3}"/>
          </ac:spMkLst>
        </pc:spChg>
        <pc:spChg chg="add mod">
          <ac:chgData name="pascal bühler" userId="a32c1ca0ce8d2434" providerId="LiveId" clId="{17D325AB-A34F-43B6-8182-8013BFD52645}" dt="2021-05-06T10:21:22.743" v="2808" actId="20577"/>
          <ac:spMkLst>
            <pc:docMk/>
            <pc:sldMk cId="543680319" sldId="270"/>
            <ac:spMk id="34" creationId="{FBBD03D2-0F2A-41EA-A048-396FA36BA037}"/>
          </ac:spMkLst>
        </pc:spChg>
        <pc:grpChg chg="add mod">
          <ac:chgData name="pascal bühler" userId="a32c1ca0ce8d2434" providerId="LiveId" clId="{17D325AB-A34F-43B6-8182-8013BFD52645}" dt="2021-05-06T08:38:52.717" v="1620" actId="164"/>
          <ac:grpSpMkLst>
            <pc:docMk/>
            <pc:sldMk cId="543680319" sldId="270"/>
            <ac:grpSpMk id="25" creationId="{15FA7DCA-9F00-4677-920E-8AEFD25B3CF5}"/>
          </ac:grpSpMkLst>
        </pc:grpChg>
        <pc:picChg chg="del mod ord">
          <ac:chgData name="pascal bühler" userId="a32c1ca0ce8d2434" providerId="LiveId" clId="{17D325AB-A34F-43B6-8182-8013BFD52645}" dt="2021-05-06T08:32:13.550" v="1547" actId="478"/>
          <ac:picMkLst>
            <pc:docMk/>
            <pc:sldMk cId="543680319" sldId="270"/>
            <ac:picMk id="7" creationId="{35752B81-40A0-924E-9F0C-0849FBEB6C7B}"/>
          </ac:picMkLst>
        </pc:picChg>
        <pc:picChg chg="del mod">
          <ac:chgData name="pascal bühler" userId="a32c1ca0ce8d2434" providerId="LiveId" clId="{17D325AB-A34F-43B6-8182-8013BFD52645}" dt="2021-05-06T08:19:07.614" v="1535" actId="478"/>
          <ac:picMkLst>
            <pc:docMk/>
            <pc:sldMk cId="543680319" sldId="270"/>
            <ac:picMk id="8" creationId="{931613C0-8EE9-4EC6-B41C-E9C9E19D0E1D}"/>
          </ac:picMkLst>
        </pc:picChg>
        <pc:picChg chg="add mod">
          <ac:chgData name="pascal bühler" userId="a32c1ca0ce8d2434" providerId="LiveId" clId="{17D325AB-A34F-43B6-8182-8013BFD52645}" dt="2021-05-06T10:19:53.843" v="2707" actId="1076"/>
          <ac:picMkLst>
            <pc:docMk/>
            <pc:sldMk cId="543680319" sldId="270"/>
            <ac:picMk id="9" creationId="{13509C07-F2CA-43FB-AD75-643AAE26746F}"/>
          </ac:picMkLst>
        </pc:picChg>
        <pc:picChg chg="add del mod">
          <ac:chgData name="pascal bühler" userId="a32c1ca0ce8d2434" providerId="LiveId" clId="{17D325AB-A34F-43B6-8182-8013BFD52645}" dt="2021-05-06T08:14:05.306" v="1459"/>
          <ac:picMkLst>
            <pc:docMk/>
            <pc:sldMk cId="543680319" sldId="270"/>
            <ac:picMk id="12" creationId="{A7CDE7A1-AEB6-455A-A54E-7FB975851C6C}"/>
          </ac:picMkLst>
        </pc:picChg>
        <pc:cxnChg chg="add mod">
          <ac:chgData name="pascal bühler" userId="a32c1ca0ce8d2434" providerId="LiveId" clId="{17D325AB-A34F-43B6-8182-8013BFD52645}" dt="2021-05-06T08:38:52.717" v="1620" actId="164"/>
          <ac:cxnSpMkLst>
            <pc:docMk/>
            <pc:sldMk cId="543680319" sldId="270"/>
            <ac:cxnSpMk id="21" creationId="{0E823B0E-8C56-4DB7-B42F-978CE66A2D96}"/>
          </ac:cxnSpMkLst>
        </pc:cxnChg>
        <pc:cxnChg chg="add mod">
          <ac:chgData name="pascal bühler" userId="a32c1ca0ce8d2434" providerId="LiveId" clId="{17D325AB-A34F-43B6-8182-8013BFD52645}" dt="2021-05-06T10:21:39.825" v="2810" actId="208"/>
          <ac:cxnSpMkLst>
            <pc:docMk/>
            <pc:sldMk cId="543680319" sldId="270"/>
            <ac:cxnSpMk id="28" creationId="{1AA19C7D-252D-4483-9A08-C44FD4C57FBC}"/>
          </ac:cxnSpMkLst>
        </pc:cxnChg>
        <pc:cxnChg chg="add mod">
          <ac:chgData name="pascal bühler" userId="a32c1ca0ce8d2434" providerId="LiveId" clId="{17D325AB-A34F-43B6-8182-8013BFD52645}" dt="2021-05-06T10:21:33.720" v="2809" actId="208"/>
          <ac:cxnSpMkLst>
            <pc:docMk/>
            <pc:sldMk cId="543680319" sldId="270"/>
            <ac:cxnSpMk id="30" creationId="{4F5F61D9-3FEE-4CB5-9EDB-73239633EE15}"/>
          </ac:cxnSpMkLst>
        </pc:cxnChg>
      </pc:sldChg>
      <pc:sldChg chg="addSp delSp modSp new mod setBg">
        <pc:chgData name="pascal bühler" userId="a32c1ca0ce8d2434" providerId="LiveId" clId="{17D325AB-A34F-43B6-8182-8013BFD52645}" dt="2021-05-06T10:43:53.771" v="2967" actId="20577"/>
        <pc:sldMkLst>
          <pc:docMk/>
          <pc:sldMk cId="2485654172" sldId="271"/>
        </pc:sldMkLst>
        <pc:spChg chg="del mod">
          <ac:chgData name="pascal bühler" userId="a32c1ca0ce8d2434" providerId="LiveId" clId="{17D325AB-A34F-43B6-8182-8013BFD52645}" dt="2021-05-06T08:46:14.063" v="1621"/>
          <ac:spMkLst>
            <pc:docMk/>
            <pc:sldMk cId="2485654172" sldId="271"/>
            <ac:spMk id="2" creationId="{582E6A46-2C60-4408-8481-C38D0531BAD1}"/>
          </ac:spMkLst>
        </pc:spChg>
        <pc:spChg chg="mod">
          <ac:chgData name="pascal bühler" userId="a32c1ca0ce8d2434" providerId="LiveId" clId="{17D325AB-A34F-43B6-8182-8013BFD52645}" dt="2021-05-06T10:43:53.771" v="2967" actId="20577"/>
          <ac:spMkLst>
            <pc:docMk/>
            <pc:sldMk cId="2485654172" sldId="271"/>
            <ac:spMk id="3" creationId="{B8AAC10B-420E-4EF5-B3A4-3F6F4003B6BB}"/>
          </ac:spMkLst>
        </pc:spChg>
        <pc:spChg chg="add mod">
          <ac:chgData name="pascal bühler" userId="a32c1ca0ce8d2434" providerId="LiveId" clId="{17D325AB-A34F-43B6-8182-8013BFD52645}" dt="2021-05-06T09:59:29.189" v="2637" actId="1076"/>
          <ac:spMkLst>
            <pc:docMk/>
            <pc:sldMk cId="2485654172" sldId="271"/>
            <ac:spMk id="7" creationId="{9DBF26B3-494D-425C-9882-9DC600219123}"/>
          </ac:spMkLst>
        </pc:spChg>
        <pc:spChg chg="add">
          <ac:chgData name="pascal bühler" userId="a32c1ca0ce8d2434" providerId="LiveId" clId="{17D325AB-A34F-43B6-8182-8013BFD52645}" dt="2021-05-06T08:14:22.572" v="1466" actId="26606"/>
          <ac:spMkLst>
            <pc:docMk/>
            <pc:sldMk cId="2485654172" sldId="271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22.572" v="1466" actId="26606"/>
          <ac:spMkLst>
            <pc:docMk/>
            <pc:sldMk cId="2485654172" sldId="271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22.572" v="1466" actId="26606"/>
          <ac:spMkLst>
            <pc:docMk/>
            <pc:sldMk cId="2485654172" sldId="271"/>
            <ac:spMk id="12" creationId="{AC8F6C8C-AB5A-4548-942D-E3FD40ACBC49}"/>
          </ac:spMkLst>
        </pc:spChg>
      </pc:sldChg>
      <pc:sldChg chg="addSp modSp new mod ord setBg">
        <pc:chgData name="pascal bühler" userId="a32c1ca0ce8d2434" providerId="LiveId" clId="{17D325AB-A34F-43B6-8182-8013BFD52645}" dt="2021-05-06T10:39:08.825" v="2847" actId="1076"/>
        <pc:sldMkLst>
          <pc:docMk/>
          <pc:sldMk cId="1790157248" sldId="272"/>
        </pc:sldMkLst>
        <pc:spChg chg="mod">
          <ac:chgData name="pascal bühler" userId="a32c1ca0ce8d2434" providerId="LiveId" clId="{17D325AB-A34F-43B6-8182-8013BFD52645}" dt="2021-05-06T09:30:11.093" v="1688" actId="20577"/>
          <ac:spMkLst>
            <pc:docMk/>
            <pc:sldMk cId="1790157248" sldId="272"/>
            <ac:spMk id="2" creationId="{FF5B5FAC-9221-4CD9-81B6-ABA81C75D69E}"/>
          </ac:spMkLst>
        </pc:spChg>
        <pc:spChg chg="mo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3" creationId="{2AEDB7B8-D8BB-4D31-A76C-1D6030CACC63}"/>
          </ac:spMkLst>
        </pc:spChg>
        <pc:spChg chg="ad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12" creationId="{AC8F6C8C-AB5A-4548-942D-E3FD40ACBC49}"/>
          </ac:spMkLst>
        </pc:spChg>
        <pc:picChg chg="add mod">
          <ac:chgData name="pascal bühler" userId="a32c1ca0ce8d2434" providerId="LiveId" clId="{17D325AB-A34F-43B6-8182-8013BFD52645}" dt="2021-05-06T10:39:08.825" v="2847" actId="1076"/>
          <ac:picMkLst>
            <pc:docMk/>
            <pc:sldMk cId="1790157248" sldId="272"/>
            <ac:picMk id="4" creationId="{F82CF77C-CF3C-4928-A4AC-FC4538B24436}"/>
          </ac:picMkLst>
        </pc:picChg>
      </pc:sldChg>
      <pc:sldChg chg="addSp delSp modSp new mod ord setBg">
        <pc:chgData name="pascal bühler" userId="a32c1ca0ce8d2434" providerId="LiveId" clId="{17D325AB-A34F-43B6-8182-8013BFD52645}" dt="2021-05-06T11:00:20.315" v="3295" actId="164"/>
        <pc:sldMkLst>
          <pc:docMk/>
          <pc:sldMk cId="2853004996" sldId="273"/>
        </pc:sldMkLst>
        <pc:spChg chg="mod">
          <ac:chgData name="pascal bühler" userId="a32c1ca0ce8d2434" providerId="LiveId" clId="{17D325AB-A34F-43B6-8182-8013BFD52645}" dt="2021-05-06T10:25:36.304" v="2844" actId="1076"/>
          <ac:spMkLst>
            <pc:docMk/>
            <pc:sldMk cId="2853004996" sldId="273"/>
            <ac:spMk id="2" creationId="{AD69B177-48F2-47DB-844E-A825F20832F0}"/>
          </ac:spMkLst>
        </pc:spChg>
        <pc:spChg chg="del mod">
          <ac:chgData name="pascal bühler" userId="a32c1ca0ce8d2434" providerId="LiveId" clId="{17D325AB-A34F-43B6-8182-8013BFD52645}" dt="2021-05-06T10:02:07.171" v="2691" actId="478"/>
          <ac:spMkLst>
            <pc:docMk/>
            <pc:sldMk cId="2853004996" sldId="273"/>
            <ac:spMk id="3" creationId="{3483E933-CD04-491F-B75E-763194018012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4" creationId="{FCB41AF1-53E9-4C44-9C5E-DACC66AC3E3E}"/>
          </ac:spMkLst>
        </pc:spChg>
        <pc:spChg chg="add">
          <ac:chgData name="pascal bühler" userId="a32c1ca0ce8d2434" providerId="LiveId" clId="{17D325AB-A34F-43B6-8182-8013BFD52645}" dt="2021-05-06T08:14:28.615" v="1468" actId="26606"/>
          <ac:spMkLst>
            <pc:docMk/>
            <pc:sldMk cId="2853004996" sldId="273"/>
            <ac:spMk id="8" creationId="{979E27D9-03C7-44E2-9FF8-15D0C8506AF7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9" creationId="{677A8110-7136-4ABC-8660-AC136B082E1C}"/>
          </ac:spMkLst>
        </pc:spChg>
        <pc:spChg chg="add">
          <ac:chgData name="pascal bühler" userId="a32c1ca0ce8d2434" providerId="LiveId" clId="{17D325AB-A34F-43B6-8182-8013BFD52645}" dt="2021-05-06T08:14:28.615" v="1468" actId="26606"/>
          <ac:spMkLst>
            <pc:docMk/>
            <pc:sldMk cId="2853004996" sldId="273"/>
            <ac:spMk id="10" creationId="{EEBF1590-3B36-48EE-A89D-3B6F3CB256AB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11" creationId="{DBD7CE03-7F99-4DAE-861B-F3C50B0B4972}"/>
          </ac:spMkLst>
        </pc:spChg>
        <pc:spChg chg="add">
          <ac:chgData name="pascal bühler" userId="a32c1ca0ce8d2434" providerId="LiveId" clId="{17D325AB-A34F-43B6-8182-8013BFD52645}" dt="2021-05-06T08:14:28.615" v="1468" actId="26606"/>
          <ac:spMkLst>
            <pc:docMk/>
            <pc:sldMk cId="2853004996" sldId="273"/>
            <ac:spMk id="12" creationId="{AC8F6C8C-AB5A-4548-942D-E3FD40ACBC49}"/>
          </ac:spMkLst>
        </pc:spChg>
        <pc:spChg chg="add del mod">
          <ac:chgData name="pascal bühler" userId="a32c1ca0ce8d2434" providerId="LiveId" clId="{17D325AB-A34F-43B6-8182-8013BFD52645}" dt="2021-05-06T10:01:29.296" v="2681" actId="478"/>
          <ac:spMkLst>
            <pc:docMk/>
            <pc:sldMk cId="2853004996" sldId="273"/>
            <ac:spMk id="14" creationId="{315E111F-D95F-4416-AFD8-326DB46A810D}"/>
          </ac:spMkLst>
        </pc:spChg>
        <pc:spChg chg="add del mod">
          <ac:chgData name="pascal bühler" userId="a32c1ca0ce8d2434" providerId="LiveId" clId="{17D325AB-A34F-43B6-8182-8013BFD52645}" dt="2021-05-06T10:01:33.791" v="2683" actId="478"/>
          <ac:spMkLst>
            <pc:docMk/>
            <pc:sldMk cId="2853004996" sldId="273"/>
            <ac:spMk id="16" creationId="{8591EB75-BC23-4F1B-8246-4EF92DA74AF1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17" creationId="{1989AAC1-E173-412F-84D4-CF6FCA5C3CCD}"/>
          </ac:spMkLst>
        </pc:spChg>
        <pc:spChg chg="add mod or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18" creationId="{AAEED576-2098-4B76-BE7F-F60618E98860}"/>
          </ac:spMkLst>
        </pc:spChg>
        <pc:spChg chg="add del mod">
          <ac:chgData name="pascal bühler" userId="a32c1ca0ce8d2434" providerId="LiveId" clId="{17D325AB-A34F-43B6-8182-8013BFD52645}" dt="2021-05-06T10:23:00.606" v="2816" actId="478"/>
          <ac:spMkLst>
            <pc:docMk/>
            <pc:sldMk cId="2853004996" sldId="273"/>
            <ac:spMk id="19" creationId="{AB1DF454-E7E2-41E8-B7FA-B88C4C005E6D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1" creationId="{961CD709-47E5-4585-889F-08C49D1AF15C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2" creationId="{F729FE5B-08BA-4400-920C-63C8F05A837C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3" creationId="{F68E17B5-C6EC-408C-A126-DB9F17ECDECE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4" creationId="{F8BD796F-B743-4164-89A3-F957BF104F01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5" creationId="{E34AB238-CD9D-44AF-A303-0650B3184168}"/>
          </ac:spMkLst>
        </pc:spChg>
        <pc:grpChg chg="add del mod">
          <ac:chgData name="pascal bühler" userId="a32c1ca0ce8d2434" providerId="LiveId" clId="{17D325AB-A34F-43B6-8182-8013BFD52645}" dt="2021-05-06T10:02:14.136" v="2693" actId="165"/>
          <ac:grpSpMkLst>
            <pc:docMk/>
            <pc:sldMk cId="2853004996" sldId="273"/>
            <ac:grpSpMk id="5" creationId="{D97ED94F-2A06-4A3D-84A7-84769FFCBBBC}"/>
          </ac:grpSpMkLst>
        </pc:grpChg>
        <pc:grpChg chg="add mod ord">
          <ac:chgData name="pascal bühler" userId="a32c1ca0ce8d2434" providerId="LiveId" clId="{17D325AB-A34F-43B6-8182-8013BFD52645}" dt="2021-05-06T11:00:20.315" v="3295" actId="164"/>
          <ac:grpSpMkLst>
            <pc:docMk/>
            <pc:sldMk cId="2853004996" sldId="273"/>
            <ac:grpSpMk id="6" creationId="{AEBE1CA5-298B-4A78-989F-E04485433511}"/>
          </ac:grpSpMkLst>
        </pc:grpChg>
        <pc:grpChg chg="add mod">
          <ac:chgData name="pascal bühler" userId="a32c1ca0ce8d2434" providerId="LiveId" clId="{17D325AB-A34F-43B6-8182-8013BFD52645}" dt="2021-05-06T11:00:20.315" v="3295" actId="164"/>
          <ac:grpSpMkLst>
            <pc:docMk/>
            <pc:sldMk cId="2853004996" sldId="273"/>
            <ac:grpSpMk id="26" creationId="{8877B575-9BAD-4B4F-97BF-F6BA4CCA39BA}"/>
          </ac:grpSpMkLst>
        </pc:grpChg>
        <pc:picChg chg="add del mod">
          <ac:chgData name="pascal bühler" userId="a32c1ca0ce8d2434" providerId="LiveId" clId="{17D325AB-A34F-43B6-8182-8013BFD52645}" dt="2021-05-06T10:22:35.677" v="2811" actId="478"/>
          <ac:picMkLst>
            <pc:docMk/>
            <pc:sldMk cId="2853004996" sldId="273"/>
            <ac:picMk id="7" creationId="{255499F1-3016-4B61-A291-10D6E062CB09}"/>
          </ac:picMkLst>
        </pc:picChg>
        <pc:picChg chg="add del mod">
          <ac:chgData name="pascal bühler" userId="a32c1ca0ce8d2434" providerId="LiveId" clId="{17D325AB-A34F-43B6-8182-8013BFD52645}" dt="2021-05-06T10:01:29.296" v="2681" actId="478"/>
          <ac:picMkLst>
            <pc:docMk/>
            <pc:sldMk cId="2853004996" sldId="273"/>
            <ac:picMk id="13" creationId="{D4C022F1-DD8D-4240-97F5-D53518F053D9}"/>
          </ac:picMkLst>
        </pc:picChg>
        <pc:picChg chg="add del mod">
          <ac:chgData name="pascal bühler" userId="a32c1ca0ce8d2434" providerId="LiveId" clId="{17D325AB-A34F-43B6-8182-8013BFD52645}" dt="2021-05-06T10:01:33.791" v="2683" actId="478"/>
          <ac:picMkLst>
            <pc:docMk/>
            <pc:sldMk cId="2853004996" sldId="273"/>
            <ac:picMk id="15" creationId="{5E021B6F-B3C2-41F4-9449-0BE04BCCB456}"/>
          </ac:picMkLst>
        </pc:picChg>
        <pc:picChg chg="add mod ord">
          <ac:chgData name="pascal bühler" userId="a32c1ca0ce8d2434" providerId="LiveId" clId="{17D325AB-A34F-43B6-8182-8013BFD52645}" dt="2021-05-06T10:25:28.933" v="2843" actId="1076"/>
          <ac:picMkLst>
            <pc:docMk/>
            <pc:sldMk cId="2853004996" sldId="273"/>
            <ac:picMk id="20" creationId="{9C81FC02-FBA0-46CE-9598-A3FB763189D5}"/>
          </ac:picMkLst>
        </pc:picChg>
      </pc:sldChg>
      <pc:sldChg chg="addSp modSp new mod setBg">
        <pc:chgData name="pascal bühler" userId="a32c1ca0ce8d2434" providerId="LiveId" clId="{17D325AB-A34F-43B6-8182-8013BFD52645}" dt="2021-05-06T09:36:49.380" v="2457" actId="20577"/>
        <pc:sldMkLst>
          <pc:docMk/>
          <pc:sldMk cId="3935120093" sldId="274"/>
        </pc:sldMkLst>
        <pc:spChg chg="mod">
          <ac:chgData name="pascal bühler" userId="a32c1ca0ce8d2434" providerId="LiveId" clId="{17D325AB-A34F-43B6-8182-8013BFD52645}" dt="2021-05-06T09:33:51.544" v="1976" actId="20577"/>
          <ac:spMkLst>
            <pc:docMk/>
            <pc:sldMk cId="3935120093" sldId="274"/>
            <ac:spMk id="2" creationId="{B09E4CDC-5F0E-478A-B346-34B84FEBFFD7}"/>
          </ac:spMkLst>
        </pc:spChg>
        <pc:spChg chg="mod">
          <ac:chgData name="pascal bühler" userId="a32c1ca0ce8d2434" providerId="LiveId" clId="{17D325AB-A34F-43B6-8182-8013BFD52645}" dt="2021-05-06T09:36:49.380" v="2457" actId="20577"/>
          <ac:spMkLst>
            <pc:docMk/>
            <pc:sldMk cId="3935120093" sldId="274"/>
            <ac:spMk id="3" creationId="{6AAB087B-3239-4A96-974B-344EB3703592}"/>
          </ac:spMkLst>
        </pc:spChg>
        <pc:spChg chg="add">
          <ac:chgData name="pascal bühler" userId="a32c1ca0ce8d2434" providerId="LiveId" clId="{17D325AB-A34F-43B6-8182-8013BFD52645}" dt="2021-05-06T08:14:32.069" v="1469" actId="26606"/>
          <ac:spMkLst>
            <pc:docMk/>
            <pc:sldMk cId="3935120093" sldId="274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32.069" v="1469" actId="26606"/>
          <ac:spMkLst>
            <pc:docMk/>
            <pc:sldMk cId="3935120093" sldId="274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32.069" v="1469" actId="26606"/>
          <ac:spMkLst>
            <pc:docMk/>
            <pc:sldMk cId="3935120093" sldId="274"/>
            <ac:spMk id="12" creationId="{AC8F6C8C-AB5A-4548-942D-E3FD40ACBC49}"/>
          </ac:spMkLst>
        </pc:spChg>
      </pc:sldChg>
      <pc:sldChg chg="addSp modSp new mod setBg">
        <pc:chgData name="pascal bühler" userId="a32c1ca0ce8d2434" providerId="LiveId" clId="{17D325AB-A34F-43B6-8182-8013BFD52645}" dt="2021-05-06T10:58:53.049" v="3294" actId="1076"/>
        <pc:sldMkLst>
          <pc:docMk/>
          <pc:sldMk cId="2469722410" sldId="275"/>
        </pc:sldMkLst>
        <pc:spChg chg="mod">
          <ac:chgData name="pascal bühler" userId="a32c1ca0ce8d2434" providerId="LiveId" clId="{17D325AB-A34F-43B6-8182-8013BFD52645}" dt="2021-05-06T10:58:53.049" v="3294" actId="1076"/>
          <ac:spMkLst>
            <pc:docMk/>
            <pc:sldMk cId="2469722410" sldId="275"/>
            <ac:spMk id="2" creationId="{41E8A36B-7A9E-4F40-90BB-4774752888AA}"/>
          </ac:spMkLst>
        </pc:spChg>
        <pc:spChg chg="mod">
          <ac:chgData name="pascal bühler" userId="a32c1ca0ce8d2434" providerId="LiveId" clId="{17D325AB-A34F-43B6-8182-8013BFD52645}" dt="2021-05-06T10:58:39.720" v="3293" actId="20577"/>
          <ac:spMkLst>
            <pc:docMk/>
            <pc:sldMk cId="2469722410" sldId="275"/>
            <ac:spMk id="3" creationId="{A0B56363-0BA7-4BFE-B252-D7F1347F4CDF}"/>
          </ac:spMkLst>
        </pc:spChg>
        <pc:spChg chg="add">
          <ac:chgData name="pascal bühler" userId="a32c1ca0ce8d2434" providerId="LiveId" clId="{17D325AB-A34F-43B6-8182-8013BFD52645}" dt="2021-05-06T10:56:40.258" v="3034" actId="26606"/>
          <ac:spMkLst>
            <pc:docMk/>
            <pc:sldMk cId="2469722410" sldId="275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10:56:40.258" v="3034" actId="26606"/>
          <ac:spMkLst>
            <pc:docMk/>
            <pc:sldMk cId="2469722410" sldId="275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10:56:40.258" v="3034" actId="26606"/>
          <ac:spMkLst>
            <pc:docMk/>
            <pc:sldMk cId="2469722410" sldId="275"/>
            <ac:spMk id="12" creationId="{AC8F6C8C-AB5A-4548-942D-E3FD40ACBC49}"/>
          </ac:spMkLst>
        </pc:spChg>
      </pc:sldChg>
      <pc:sldChg chg="addSp modSp new del mod setBg">
        <pc:chgData name="pascal bühler" userId="a32c1ca0ce8d2434" providerId="LiveId" clId="{17D325AB-A34F-43B6-8182-8013BFD52645}" dt="2021-05-06T09:36:58.102" v="2458" actId="2696"/>
        <pc:sldMkLst>
          <pc:docMk/>
          <pc:sldMk cId="3196463857" sldId="275"/>
        </pc:sldMkLst>
        <pc:spChg chg="mo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2" creationId="{D3D128A6-9A54-478D-9D37-5C5B485BDC11}"/>
          </ac:spMkLst>
        </pc:spChg>
        <pc:spChg chg="mo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3" creationId="{0692B8EA-1CEA-4C5E-84A5-BA5611F264A4}"/>
          </ac:spMkLst>
        </pc:spChg>
        <pc:spChg chg="ad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12" creationId="{AC8F6C8C-AB5A-4548-942D-E3FD40ACBC49}"/>
          </ac:spMkLst>
        </pc:spChg>
      </pc:sldChg>
      <pc:sldChg chg="addSp delSp modSp new del mod setBg">
        <pc:chgData name="pascal bühler" userId="a32c1ca0ce8d2434" providerId="LiveId" clId="{17D325AB-A34F-43B6-8182-8013BFD52645}" dt="2021-05-06T09:37:08.309" v="2459" actId="2696"/>
        <pc:sldMkLst>
          <pc:docMk/>
          <pc:sldMk cId="1390865707" sldId="276"/>
        </pc:sldMkLst>
        <pc:spChg chg="del mod">
          <ac:chgData name="pascal bühler" userId="a32c1ca0ce8d2434" providerId="LiveId" clId="{17D325AB-A34F-43B6-8182-8013BFD52645}" dt="2021-05-06T08:33:31.683" v="1564" actId="478"/>
          <ac:spMkLst>
            <pc:docMk/>
            <pc:sldMk cId="1390865707" sldId="276"/>
            <ac:spMk id="2" creationId="{481A8885-C8E9-415F-89FA-1E148EB74FE5}"/>
          </ac:spMkLst>
        </pc:spChg>
        <pc:spChg chg="del mod">
          <ac:chgData name="pascal bühler" userId="a32c1ca0ce8d2434" providerId="LiveId" clId="{17D325AB-A34F-43B6-8182-8013BFD52645}" dt="2021-05-06T08:33:28.965" v="1563" actId="478"/>
          <ac:spMkLst>
            <pc:docMk/>
            <pc:sldMk cId="1390865707" sldId="276"/>
            <ac:spMk id="3" creationId="{00667393-4C37-4612-A64F-E0EC79B4B273}"/>
          </ac:spMkLst>
        </pc:spChg>
        <pc:spChg chg="add">
          <ac:chgData name="pascal bühler" userId="a32c1ca0ce8d2434" providerId="LiveId" clId="{17D325AB-A34F-43B6-8182-8013BFD52645}" dt="2021-05-06T08:14:37.347" v="1471" actId="26606"/>
          <ac:spMkLst>
            <pc:docMk/>
            <pc:sldMk cId="1390865707" sldId="276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37.347" v="1471" actId="26606"/>
          <ac:spMkLst>
            <pc:docMk/>
            <pc:sldMk cId="1390865707" sldId="276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37.347" v="1471" actId="26606"/>
          <ac:spMkLst>
            <pc:docMk/>
            <pc:sldMk cId="1390865707" sldId="276"/>
            <ac:spMk id="12" creationId="{AC8F6C8C-AB5A-4548-942D-E3FD40ACBC49}"/>
          </ac:spMkLst>
        </pc:spChg>
        <pc:picChg chg="add mod">
          <ac:chgData name="pascal bühler" userId="a32c1ca0ce8d2434" providerId="LiveId" clId="{17D325AB-A34F-43B6-8182-8013BFD52645}" dt="2021-05-06T08:33:54.959" v="1569" actId="1076"/>
          <ac:picMkLst>
            <pc:docMk/>
            <pc:sldMk cId="1390865707" sldId="276"/>
            <ac:picMk id="4" creationId="{EDE10D1E-1B9F-42E1-872A-F79AD0876094}"/>
          </ac:picMkLst>
        </pc:picChg>
      </pc:sldChg>
      <pc:sldMasterChg chg="modSldLayout">
        <pc:chgData name="pascal bühler" userId="a32c1ca0ce8d2434" providerId="LiveId" clId="{17D325AB-A34F-43B6-8182-8013BFD52645}" dt="2021-05-05T17:55:52.205" v="38"/>
        <pc:sldMasterMkLst>
          <pc:docMk/>
          <pc:sldMasterMk cId="474206097" sldId="2147484123"/>
        </pc:sldMasterMkLst>
        <pc:sldLayoutChg chg="delSp">
          <pc:chgData name="pascal bühler" userId="a32c1ca0ce8d2434" providerId="LiveId" clId="{17D325AB-A34F-43B6-8182-8013BFD52645}" dt="2021-05-05T17:55:52.205" v="38"/>
          <pc:sldLayoutMkLst>
            <pc:docMk/>
            <pc:sldMasterMk cId="474206097" sldId="2147484123"/>
            <pc:sldLayoutMk cId="920045532" sldId="2147484141"/>
          </pc:sldLayoutMkLst>
          <pc:grpChg chg="del">
            <ac:chgData name="pascal bühler" userId="a32c1ca0ce8d2434" providerId="LiveId" clId="{17D325AB-A34F-43B6-8182-8013BFD52645}" dt="2021-05-05T17:55:52.205" v="38"/>
            <ac:grpSpMkLst>
              <pc:docMk/>
              <pc:sldMasterMk cId="474206097" sldId="2147484123"/>
              <pc:sldLayoutMk cId="920045532" sldId="2147484141"/>
              <ac:grpSpMk id="27" creationId="{00000000-0000-0000-0000-000000000000}"/>
            </ac:grpSpMkLst>
          </pc:grpChg>
          <pc:grpChg chg="del">
            <ac:chgData name="pascal bühler" userId="a32c1ca0ce8d2434" providerId="LiveId" clId="{17D325AB-A34F-43B6-8182-8013BFD52645}" dt="2021-05-05T17:55:52.205" v="38"/>
            <ac:grpSpMkLst>
              <pc:docMk/>
              <pc:sldMasterMk cId="474206097" sldId="2147484123"/>
              <pc:sldLayoutMk cId="920045532" sldId="2147484141"/>
              <ac:grpSpMk id="80" creationId="{00000000-0000-0000-0000-000000000000}"/>
            </ac:grpSpMkLst>
          </pc:gr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6512A-030E-4FF9-B545-93EF04C25F0E}" type="doc">
      <dgm:prSet loTypeId="urn:microsoft.com/office/officeart/2008/layout/LinedList" loCatId="list" qsTypeId="urn:microsoft.com/office/officeart/2005/8/quickstyle/simple4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E1B71063-2FCA-4C85-8A51-C26698C698DF}">
      <dgm:prSet/>
      <dgm:spPr/>
      <dgm:t>
        <a:bodyPr/>
        <a:lstStyle/>
        <a:p>
          <a:r>
            <a:rPr lang="en-CH" dirty="0"/>
            <a:t>Artikel</a:t>
          </a:r>
          <a:endParaRPr lang="en-US" dirty="0"/>
        </a:p>
      </dgm:t>
    </dgm:pt>
    <dgm:pt modelId="{84AC47DC-8F96-40B8-A605-C2A1E7022D5A}" type="parTrans" cxnId="{75268D1C-4E4F-4C77-9BE1-03C692DE244F}">
      <dgm:prSet/>
      <dgm:spPr/>
      <dgm:t>
        <a:bodyPr/>
        <a:lstStyle/>
        <a:p>
          <a:endParaRPr lang="en-US"/>
        </a:p>
      </dgm:t>
    </dgm:pt>
    <dgm:pt modelId="{D1FB2CA6-6AEA-475F-95CC-2804D527305E}" type="sibTrans" cxnId="{75268D1C-4E4F-4C77-9BE1-03C692DE244F}">
      <dgm:prSet/>
      <dgm:spPr/>
      <dgm:t>
        <a:bodyPr/>
        <a:lstStyle/>
        <a:p>
          <a:endParaRPr lang="en-US"/>
        </a:p>
      </dgm:t>
    </dgm:pt>
    <dgm:pt modelId="{38A34452-8F56-4551-8861-F5E4331543E2}">
      <dgm:prSet/>
      <dgm:spPr/>
      <dgm:t>
        <a:bodyPr/>
        <a:lstStyle/>
        <a:p>
          <a:r>
            <a:rPr lang="en-CH"/>
            <a:t>Studie</a:t>
          </a:r>
          <a:endParaRPr lang="en-US"/>
        </a:p>
      </dgm:t>
    </dgm:pt>
    <dgm:pt modelId="{A32EB33E-783A-41D1-9525-C3E2A6FDCD40}" type="parTrans" cxnId="{66C481BE-BEA7-4C40-A54C-189101587098}">
      <dgm:prSet/>
      <dgm:spPr/>
      <dgm:t>
        <a:bodyPr/>
        <a:lstStyle/>
        <a:p>
          <a:endParaRPr lang="en-US"/>
        </a:p>
      </dgm:t>
    </dgm:pt>
    <dgm:pt modelId="{9716FDCD-D403-414D-BADA-8122B042D159}" type="sibTrans" cxnId="{66C481BE-BEA7-4C40-A54C-189101587098}">
      <dgm:prSet/>
      <dgm:spPr/>
      <dgm:t>
        <a:bodyPr/>
        <a:lstStyle/>
        <a:p>
          <a:endParaRPr lang="en-US"/>
        </a:p>
      </dgm:t>
    </dgm:pt>
    <dgm:pt modelId="{EB1419BC-DF42-4F85-ABBC-7666A61E12D0}">
      <dgm:prSet/>
      <dgm:spPr/>
      <dgm:t>
        <a:bodyPr/>
        <a:lstStyle/>
        <a:p>
          <a:r>
            <a:rPr lang="en-CH"/>
            <a:t>Resultate</a:t>
          </a:r>
          <a:endParaRPr lang="en-US"/>
        </a:p>
      </dgm:t>
    </dgm:pt>
    <dgm:pt modelId="{66A6DBC6-3037-4B43-BFD7-F6F59A3EC07B}" type="parTrans" cxnId="{4B301B5E-3B21-4301-9AFB-609847482221}">
      <dgm:prSet/>
      <dgm:spPr/>
      <dgm:t>
        <a:bodyPr/>
        <a:lstStyle/>
        <a:p>
          <a:endParaRPr lang="en-US"/>
        </a:p>
      </dgm:t>
    </dgm:pt>
    <dgm:pt modelId="{FBF20A7F-F61E-40D8-AD87-A862B7BE6289}" type="sibTrans" cxnId="{4B301B5E-3B21-4301-9AFB-609847482221}">
      <dgm:prSet/>
      <dgm:spPr/>
      <dgm:t>
        <a:bodyPr/>
        <a:lstStyle/>
        <a:p>
          <a:endParaRPr lang="en-US"/>
        </a:p>
      </dgm:t>
    </dgm:pt>
    <dgm:pt modelId="{62D8F297-51EC-4881-B92B-0AC5B9C65A9F}">
      <dgm:prSet/>
      <dgm:spPr/>
      <dgm:t>
        <a:bodyPr/>
        <a:lstStyle/>
        <a:p>
          <a:r>
            <a:rPr lang="en-CH"/>
            <a:t>Diskussion</a:t>
          </a:r>
          <a:endParaRPr lang="en-US"/>
        </a:p>
      </dgm:t>
    </dgm:pt>
    <dgm:pt modelId="{3009C491-B2A6-4520-9683-95CFE2CC39F8}" type="parTrans" cxnId="{B73E46CE-DD67-40BF-8A85-370F6BE35405}">
      <dgm:prSet/>
      <dgm:spPr/>
      <dgm:t>
        <a:bodyPr/>
        <a:lstStyle/>
        <a:p>
          <a:endParaRPr lang="en-US"/>
        </a:p>
      </dgm:t>
    </dgm:pt>
    <dgm:pt modelId="{4904CA88-5465-421C-BA17-E2D8B48E8242}" type="sibTrans" cxnId="{B73E46CE-DD67-40BF-8A85-370F6BE35405}">
      <dgm:prSet/>
      <dgm:spPr/>
      <dgm:t>
        <a:bodyPr/>
        <a:lstStyle/>
        <a:p>
          <a:endParaRPr lang="en-US"/>
        </a:p>
      </dgm:t>
    </dgm:pt>
    <dgm:pt modelId="{8DFF4DA1-0B92-48BB-867E-73011841D97D}" type="pres">
      <dgm:prSet presAssocID="{BA46512A-030E-4FF9-B545-93EF04C25F0E}" presName="vert0" presStyleCnt="0">
        <dgm:presLayoutVars>
          <dgm:dir/>
          <dgm:animOne val="branch"/>
          <dgm:animLvl val="lvl"/>
        </dgm:presLayoutVars>
      </dgm:prSet>
      <dgm:spPr/>
    </dgm:pt>
    <dgm:pt modelId="{2ACCBF16-2966-4A2C-8B1D-D36911D34C89}" type="pres">
      <dgm:prSet presAssocID="{E1B71063-2FCA-4C85-8A51-C26698C698DF}" presName="thickLine" presStyleLbl="alignNode1" presStyleIdx="0" presStyleCnt="4"/>
      <dgm:spPr/>
    </dgm:pt>
    <dgm:pt modelId="{4231D64D-A19A-4416-ACB5-5B8411B5ECF2}" type="pres">
      <dgm:prSet presAssocID="{E1B71063-2FCA-4C85-8A51-C26698C698DF}" presName="horz1" presStyleCnt="0"/>
      <dgm:spPr/>
    </dgm:pt>
    <dgm:pt modelId="{338F4D6A-AF28-4B0D-AC0B-02F3D8AC2D3B}" type="pres">
      <dgm:prSet presAssocID="{E1B71063-2FCA-4C85-8A51-C26698C698DF}" presName="tx1" presStyleLbl="revTx" presStyleIdx="0" presStyleCnt="4"/>
      <dgm:spPr/>
    </dgm:pt>
    <dgm:pt modelId="{BEA7E2D0-BDED-4660-B6FB-15B4B787022C}" type="pres">
      <dgm:prSet presAssocID="{E1B71063-2FCA-4C85-8A51-C26698C698DF}" presName="vert1" presStyleCnt="0"/>
      <dgm:spPr/>
    </dgm:pt>
    <dgm:pt modelId="{B65D5B84-D1D3-4DFC-A914-10665FBFF8E0}" type="pres">
      <dgm:prSet presAssocID="{38A34452-8F56-4551-8861-F5E4331543E2}" presName="thickLine" presStyleLbl="alignNode1" presStyleIdx="1" presStyleCnt="4"/>
      <dgm:spPr/>
    </dgm:pt>
    <dgm:pt modelId="{11D14F80-7E0A-4AF4-8747-34A75FE9BF62}" type="pres">
      <dgm:prSet presAssocID="{38A34452-8F56-4551-8861-F5E4331543E2}" presName="horz1" presStyleCnt="0"/>
      <dgm:spPr/>
    </dgm:pt>
    <dgm:pt modelId="{BBD6C415-325F-49D9-9E45-807A238F7813}" type="pres">
      <dgm:prSet presAssocID="{38A34452-8F56-4551-8861-F5E4331543E2}" presName="tx1" presStyleLbl="revTx" presStyleIdx="1" presStyleCnt="4"/>
      <dgm:spPr/>
    </dgm:pt>
    <dgm:pt modelId="{4FED1E36-64F5-4C42-A780-F1E7A917A36D}" type="pres">
      <dgm:prSet presAssocID="{38A34452-8F56-4551-8861-F5E4331543E2}" presName="vert1" presStyleCnt="0"/>
      <dgm:spPr/>
    </dgm:pt>
    <dgm:pt modelId="{B86E6591-BF71-4C81-A370-10ECA7812C97}" type="pres">
      <dgm:prSet presAssocID="{EB1419BC-DF42-4F85-ABBC-7666A61E12D0}" presName="thickLine" presStyleLbl="alignNode1" presStyleIdx="2" presStyleCnt="4"/>
      <dgm:spPr/>
    </dgm:pt>
    <dgm:pt modelId="{DBCEFF7A-A83D-468A-AAFE-BF93793C64FA}" type="pres">
      <dgm:prSet presAssocID="{EB1419BC-DF42-4F85-ABBC-7666A61E12D0}" presName="horz1" presStyleCnt="0"/>
      <dgm:spPr/>
    </dgm:pt>
    <dgm:pt modelId="{DD7C867B-B70D-436A-8DFA-E61FE9A91906}" type="pres">
      <dgm:prSet presAssocID="{EB1419BC-DF42-4F85-ABBC-7666A61E12D0}" presName="tx1" presStyleLbl="revTx" presStyleIdx="2" presStyleCnt="4"/>
      <dgm:spPr/>
    </dgm:pt>
    <dgm:pt modelId="{48D7D6F9-B83B-481A-9EF8-A23EA0ACC862}" type="pres">
      <dgm:prSet presAssocID="{EB1419BC-DF42-4F85-ABBC-7666A61E12D0}" presName="vert1" presStyleCnt="0"/>
      <dgm:spPr/>
    </dgm:pt>
    <dgm:pt modelId="{96A65EB6-2638-42F0-ADF3-DE825DCF83F3}" type="pres">
      <dgm:prSet presAssocID="{62D8F297-51EC-4881-B92B-0AC5B9C65A9F}" presName="thickLine" presStyleLbl="alignNode1" presStyleIdx="3" presStyleCnt="4"/>
      <dgm:spPr/>
    </dgm:pt>
    <dgm:pt modelId="{CE88DDA7-F11B-4B59-9CC4-03A152DE1535}" type="pres">
      <dgm:prSet presAssocID="{62D8F297-51EC-4881-B92B-0AC5B9C65A9F}" presName="horz1" presStyleCnt="0"/>
      <dgm:spPr/>
    </dgm:pt>
    <dgm:pt modelId="{C3BF83F3-709A-4CA9-A130-D3C3FAA81680}" type="pres">
      <dgm:prSet presAssocID="{62D8F297-51EC-4881-B92B-0AC5B9C65A9F}" presName="tx1" presStyleLbl="revTx" presStyleIdx="3" presStyleCnt="4"/>
      <dgm:spPr/>
    </dgm:pt>
    <dgm:pt modelId="{7338AADA-D6A4-45DC-A124-FC1013CCA3F4}" type="pres">
      <dgm:prSet presAssocID="{62D8F297-51EC-4881-B92B-0AC5B9C65A9F}" presName="vert1" presStyleCnt="0"/>
      <dgm:spPr/>
    </dgm:pt>
  </dgm:ptLst>
  <dgm:cxnLst>
    <dgm:cxn modelId="{0F09E908-96AB-45C6-BEE6-757FED36B911}" type="presOf" srcId="{38A34452-8F56-4551-8861-F5E4331543E2}" destId="{BBD6C415-325F-49D9-9E45-807A238F7813}" srcOrd="0" destOrd="0" presId="urn:microsoft.com/office/officeart/2008/layout/LinedList"/>
    <dgm:cxn modelId="{75268D1C-4E4F-4C77-9BE1-03C692DE244F}" srcId="{BA46512A-030E-4FF9-B545-93EF04C25F0E}" destId="{E1B71063-2FCA-4C85-8A51-C26698C698DF}" srcOrd="0" destOrd="0" parTransId="{84AC47DC-8F96-40B8-A605-C2A1E7022D5A}" sibTransId="{D1FB2CA6-6AEA-475F-95CC-2804D527305E}"/>
    <dgm:cxn modelId="{4B301B5E-3B21-4301-9AFB-609847482221}" srcId="{BA46512A-030E-4FF9-B545-93EF04C25F0E}" destId="{EB1419BC-DF42-4F85-ABBC-7666A61E12D0}" srcOrd="2" destOrd="0" parTransId="{66A6DBC6-3037-4B43-BFD7-F6F59A3EC07B}" sibTransId="{FBF20A7F-F61E-40D8-AD87-A862B7BE6289}"/>
    <dgm:cxn modelId="{ADEFF946-4165-4019-8ABF-24DEAD5B7DE4}" type="presOf" srcId="{EB1419BC-DF42-4F85-ABBC-7666A61E12D0}" destId="{DD7C867B-B70D-436A-8DFA-E61FE9A91906}" srcOrd="0" destOrd="0" presId="urn:microsoft.com/office/officeart/2008/layout/LinedList"/>
    <dgm:cxn modelId="{E1295F7E-5523-4BD7-BB05-E8A7103B0A2B}" type="presOf" srcId="{E1B71063-2FCA-4C85-8A51-C26698C698DF}" destId="{338F4D6A-AF28-4B0D-AC0B-02F3D8AC2D3B}" srcOrd="0" destOrd="0" presId="urn:microsoft.com/office/officeart/2008/layout/LinedList"/>
    <dgm:cxn modelId="{66C481BE-BEA7-4C40-A54C-189101587098}" srcId="{BA46512A-030E-4FF9-B545-93EF04C25F0E}" destId="{38A34452-8F56-4551-8861-F5E4331543E2}" srcOrd="1" destOrd="0" parTransId="{A32EB33E-783A-41D1-9525-C3E2A6FDCD40}" sibTransId="{9716FDCD-D403-414D-BADA-8122B042D159}"/>
    <dgm:cxn modelId="{D5E18CCC-71E2-401E-8C4F-A60E17266AA3}" type="presOf" srcId="{62D8F297-51EC-4881-B92B-0AC5B9C65A9F}" destId="{C3BF83F3-709A-4CA9-A130-D3C3FAA81680}" srcOrd="0" destOrd="0" presId="urn:microsoft.com/office/officeart/2008/layout/LinedList"/>
    <dgm:cxn modelId="{B73E46CE-DD67-40BF-8A85-370F6BE35405}" srcId="{BA46512A-030E-4FF9-B545-93EF04C25F0E}" destId="{62D8F297-51EC-4881-B92B-0AC5B9C65A9F}" srcOrd="3" destOrd="0" parTransId="{3009C491-B2A6-4520-9683-95CFE2CC39F8}" sibTransId="{4904CA88-5465-421C-BA17-E2D8B48E8242}"/>
    <dgm:cxn modelId="{395AF6CE-6A7C-4A24-AE76-0F584B2CB23C}" type="presOf" srcId="{BA46512A-030E-4FF9-B545-93EF04C25F0E}" destId="{8DFF4DA1-0B92-48BB-867E-73011841D97D}" srcOrd="0" destOrd="0" presId="urn:microsoft.com/office/officeart/2008/layout/LinedList"/>
    <dgm:cxn modelId="{B03FF9C0-D992-4396-98F5-D1D6159CB1AB}" type="presParOf" srcId="{8DFF4DA1-0B92-48BB-867E-73011841D97D}" destId="{2ACCBF16-2966-4A2C-8B1D-D36911D34C89}" srcOrd="0" destOrd="0" presId="urn:microsoft.com/office/officeart/2008/layout/LinedList"/>
    <dgm:cxn modelId="{5086C88B-D21F-4095-9588-8BC60B7BB5F1}" type="presParOf" srcId="{8DFF4DA1-0B92-48BB-867E-73011841D97D}" destId="{4231D64D-A19A-4416-ACB5-5B8411B5ECF2}" srcOrd="1" destOrd="0" presId="urn:microsoft.com/office/officeart/2008/layout/LinedList"/>
    <dgm:cxn modelId="{43F87063-5661-4F26-9DA7-1EA0141BB52E}" type="presParOf" srcId="{4231D64D-A19A-4416-ACB5-5B8411B5ECF2}" destId="{338F4D6A-AF28-4B0D-AC0B-02F3D8AC2D3B}" srcOrd="0" destOrd="0" presId="urn:microsoft.com/office/officeart/2008/layout/LinedList"/>
    <dgm:cxn modelId="{6DE7C62F-45F3-448A-8C67-29C4407877B2}" type="presParOf" srcId="{4231D64D-A19A-4416-ACB5-5B8411B5ECF2}" destId="{BEA7E2D0-BDED-4660-B6FB-15B4B787022C}" srcOrd="1" destOrd="0" presId="urn:microsoft.com/office/officeart/2008/layout/LinedList"/>
    <dgm:cxn modelId="{D4697A6B-D29D-4EC9-93BF-470735B8448A}" type="presParOf" srcId="{8DFF4DA1-0B92-48BB-867E-73011841D97D}" destId="{B65D5B84-D1D3-4DFC-A914-10665FBFF8E0}" srcOrd="2" destOrd="0" presId="urn:microsoft.com/office/officeart/2008/layout/LinedList"/>
    <dgm:cxn modelId="{1EE7CE63-BC85-45ED-96DD-C14281F08F7B}" type="presParOf" srcId="{8DFF4DA1-0B92-48BB-867E-73011841D97D}" destId="{11D14F80-7E0A-4AF4-8747-34A75FE9BF62}" srcOrd="3" destOrd="0" presId="urn:microsoft.com/office/officeart/2008/layout/LinedList"/>
    <dgm:cxn modelId="{F548D6E0-B856-47A8-9ADD-24D8F5ADEA85}" type="presParOf" srcId="{11D14F80-7E0A-4AF4-8747-34A75FE9BF62}" destId="{BBD6C415-325F-49D9-9E45-807A238F7813}" srcOrd="0" destOrd="0" presId="urn:microsoft.com/office/officeart/2008/layout/LinedList"/>
    <dgm:cxn modelId="{1CDB69AE-F5C2-420E-9DE2-3D2019397DF0}" type="presParOf" srcId="{11D14F80-7E0A-4AF4-8747-34A75FE9BF62}" destId="{4FED1E36-64F5-4C42-A780-F1E7A917A36D}" srcOrd="1" destOrd="0" presId="urn:microsoft.com/office/officeart/2008/layout/LinedList"/>
    <dgm:cxn modelId="{78ACEE7B-58C8-4C52-A35A-A60077093C13}" type="presParOf" srcId="{8DFF4DA1-0B92-48BB-867E-73011841D97D}" destId="{B86E6591-BF71-4C81-A370-10ECA7812C97}" srcOrd="4" destOrd="0" presId="urn:microsoft.com/office/officeart/2008/layout/LinedList"/>
    <dgm:cxn modelId="{29A1D5A7-87C0-4361-9FC8-DAEB807E0A35}" type="presParOf" srcId="{8DFF4DA1-0B92-48BB-867E-73011841D97D}" destId="{DBCEFF7A-A83D-468A-AAFE-BF93793C64FA}" srcOrd="5" destOrd="0" presId="urn:microsoft.com/office/officeart/2008/layout/LinedList"/>
    <dgm:cxn modelId="{4A20670A-DE8B-4699-9659-2B60D9EA8701}" type="presParOf" srcId="{DBCEFF7A-A83D-468A-AAFE-BF93793C64FA}" destId="{DD7C867B-B70D-436A-8DFA-E61FE9A91906}" srcOrd="0" destOrd="0" presId="urn:microsoft.com/office/officeart/2008/layout/LinedList"/>
    <dgm:cxn modelId="{0B5CCF57-51AB-4835-B357-D4D8E2F4CDFF}" type="presParOf" srcId="{DBCEFF7A-A83D-468A-AAFE-BF93793C64FA}" destId="{48D7D6F9-B83B-481A-9EF8-A23EA0ACC862}" srcOrd="1" destOrd="0" presId="urn:microsoft.com/office/officeart/2008/layout/LinedList"/>
    <dgm:cxn modelId="{CAE0D30B-D8FB-47D5-B11D-1DACEADFC271}" type="presParOf" srcId="{8DFF4DA1-0B92-48BB-867E-73011841D97D}" destId="{96A65EB6-2638-42F0-ADF3-DE825DCF83F3}" srcOrd="6" destOrd="0" presId="urn:microsoft.com/office/officeart/2008/layout/LinedList"/>
    <dgm:cxn modelId="{7C0F37CF-D7D7-4CBD-B425-8399DB3EBCDD}" type="presParOf" srcId="{8DFF4DA1-0B92-48BB-867E-73011841D97D}" destId="{CE88DDA7-F11B-4B59-9CC4-03A152DE1535}" srcOrd="7" destOrd="0" presId="urn:microsoft.com/office/officeart/2008/layout/LinedList"/>
    <dgm:cxn modelId="{53A4CACB-6512-4875-B37F-98E8A639F6BF}" type="presParOf" srcId="{CE88DDA7-F11B-4B59-9CC4-03A152DE1535}" destId="{C3BF83F3-709A-4CA9-A130-D3C3FAA81680}" srcOrd="0" destOrd="0" presId="urn:microsoft.com/office/officeart/2008/layout/LinedList"/>
    <dgm:cxn modelId="{4B4DFF5C-423B-4FC6-9D9E-C88A62C55864}" type="presParOf" srcId="{CE88DDA7-F11B-4B59-9CC4-03A152DE1535}" destId="{7338AADA-D6A4-45DC-A124-FC1013CCA3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4E612-939F-4668-B5ED-DCA1E831EA2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2CD15C4-6CAA-41F0-B047-4982E2A08D21}" type="pres">
      <dgm:prSet presAssocID="{E674E612-939F-4668-B5ED-DCA1E831EA2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48A83656-6490-4667-95D7-E7EB52EE9B67}" type="presOf" srcId="{E674E612-939F-4668-B5ED-DCA1E831EA2F}" destId="{42CD15C4-6CAA-41F0-B047-4982E2A08D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CBF16-2966-4A2C-8B1D-D36911D34C89}">
      <dsp:nvSpPr>
        <dsp:cNvPr id="0" name=""/>
        <dsp:cNvSpPr/>
      </dsp:nvSpPr>
      <dsp:spPr>
        <a:xfrm>
          <a:off x="0" y="0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8F4D6A-AF28-4B0D-AC0B-02F3D8AC2D3B}">
      <dsp:nvSpPr>
        <dsp:cNvPr id="0" name=""/>
        <dsp:cNvSpPr/>
      </dsp:nvSpPr>
      <dsp:spPr>
        <a:xfrm>
          <a:off x="0" y="0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 dirty="0"/>
            <a:t>Artikel</a:t>
          </a:r>
          <a:endParaRPr lang="en-US" sz="3900" kern="1200" dirty="0"/>
        </a:p>
      </dsp:txBody>
      <dsp:txXfrm>
        <a:off x="0" y="0"/>
        <a:ext cx="5181598" cy="852474"/>
      </dsp:txXfrm>
    </dsp:sp>
    <dsp:sp modelId="{B65D5B84-D1D3-4DFC-A914-10665FBFF8E0}">
      <dsp:nvSpPr>
        <dsp:cNvPr id="0" name=""/>
        <dsp:cNvSpPr/>
      </dsp:nvSpPr>
      <dsp:spPr>
        <a:xfrm>
          <a:off x="0" y="852474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D6C415-325F-49D9-9E45-807A238F7813}">
      <dsp:nvSpPr>
        <dsp:cNvPr id="0" name=""/>
        <dsp:cNvSpPr/>
      </dsp:nvSpPr>
      <dsp:spPr>
        <a:xfrm>
          <a:off x="0" y="852474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/>
            <a:t>Studie</a:t>
          </a:r>
          <a:endParaRPr lang="en-US" sz="3900" kern="1200"/>
        </a:p>
      </dsp:txBody>
      <dsp:txXfrm>
        <a:off x="0" y="852474"/>
        <a:ext cx="5181598" cy="852474"/>
      </dsp:txXfrm>
    </dsp:sp>
    <dsp:sp modelId="{B86E6591-BF71-4C81-A370-10ECA7812C97}">
      <dsp:nvSpPr>
        <dsp:cNvPr id="0" name=""/>
        <dsp:cNvSpPr/>
      </dsp:nvSpPr>
      <dsp:spPr>
        <a:xfrm>
          <a:off x="0" y="1704949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7C867B-B70D-436A-8DFA-E61FE9A91906}">
      <dsp:nvSpPr>
        <dsp:cNvPr id="0" name=""/>
        <dsp:cNvSpPr/>
      </dsp:nvSpPr>
      <dsp:spPr>
        <a:xfrm>
          <a:off x="0" y="1704949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/>
            <a:t>Resultate</a:t>
          </a:r>
          <a:endParaRPr lang="en-US" sz="3900" kern="1200"/>
        </a:p>
      </dsp:txBody>
      <dsp:txXfrm>
        <a:off x="0" y="1704949"/>
        <a:ext cx="5181598" cy="852474"/>
      </dsp:txXfrm>
    </dsp:sp>
    <dsp:sp modelId="{96A65EB6-2638-42F0-ADF3-DE825DCF83F3}">
      <dsp:nvSpPr>
        <dsp:cNvPr id="0" name=""/>
        <dsp:cNvSpPr/>
      </dsp:nvSpPr>
      <dsp:spPr>
        <a:xfrm>
          <a:off x="0" y="2557423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BF83F3-709A-4CA9-A130-D3C3FAA81680}">
      <dsp:nvSpPr>
        <dsp:cNvPr id="0" name=""/>
        <dsp:cNvSpPr/>
      </dsp:nvSpPr>
      <dsp:spPr>
        <a:xfrm>
          <a:off x="0" y="2557423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/>
            <a:t>Diskussion</a:t>
          </a:r>
          <a:endParaRPr lang="en-US" sz="3900" kern="1200"/>
        </a:p>
      </dsp:txBody>
      <dsp:txXfrm>
        <a:off x="0" y="2557423"/>
        <a:ext cx="5181598" cy="852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A83C0-07C3-4CA2-BEDD-89698F5EC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A07D7B-7FF3-400A-8D75-6FAA0500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30BFB8-6785-4783-BDFF-5D5E84D0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05/06/2021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E6875-21CC-43E7-A930-81AF025D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08E527-3354-447D-9A89-6E33E8EE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962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ADC3-927F-433C-BBC5-7648B1F7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4798E7-523F-4CAF-AC3D-EFF286DB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E2084-2382-4E72-A2C3-DF106041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05/06/2021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BA9C86-BC31-49A2-B88F-54B03600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E1818-B891-43BB-9F39-929BCDFC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90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361D28-D23C-4D60-B8D3-4111E0CBF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04E202-D279-4964-A04D-4928E756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724AD-C5D4-4365-B548-A9018329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05/06/2021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BFDF51-8ACB-430E-B55A-D3E4F3D5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6840D-AA2B-49FD-BB6B-22446AE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707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36BC7-145A-4D20-99BC-FDFD704F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297C7-C4FD-4405-B5A2-63F75912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FD3CD-BB1A-4B50-9D91-FF4E5022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05/06/2021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BD037-2349-4EEA-A531-9DD471F2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8C23F-DE43-4870-8649-6CA83E6C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088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80619-E657-4A27-B38D-7764CCBD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820F6-D6AA-4543-8247-10535275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FB530-1E69-4732-B8CF-2BE8584B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05/06/2021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340CC-1C13-4D85-825A-1800C52B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1F4B99-F21A-4E0F-B0D6-83754E50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865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40F29-0D6A-4B67-87D4-26F8AF73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694B6-3C5E-4EA5-BB7C-C208362B5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11F495-4E09-48A4-ABAD-DC3F3E617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C14AA2-EDA6-4079-B7D6-E19E588C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05/06/2021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11D781-C929-4F26-9ADB-F84F72B4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1E21BE-7E91-4FE3-95A1-8C7FA4CB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2014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1910B-B73A-4110-B16E-F7094FEC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E5A293-E559-43C2-8FB5-7FA4B18C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8FE770-2FCC-4BA6-AD41-9C10AE0EE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8A6C75-1BB2-4900-9342-E116B9727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82BDE6-FA23-47D7-8641-A5EC1C609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F00BC5-860E-496B-97F5-0BF7FDBF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05/06/2021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42CE6C-121E-4272-A3F0-9AEA1D1A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0C72F1-FCA5-44D3-A4B4-4263BA6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196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9523B-6FC4-40B2-93EB-3CA9BCEB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7CC8AB-D424-499F-BFD5-687E2867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05/06/2021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2607D3-28CB-4335-A991-34D8D997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B36D2D-14D1-41E5-9EF0-1D2EB42B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269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6C5513-67A8-4D86-A9A2-C57794F4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05/06/2021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1BA462-D2B8-442D-86DA-AA07C229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3348CF-193A-4C2E-ADDD-F8BB3699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544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4DE6F-E52F-493B-A053-8506F086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0518C-562D-4935-B26A-5B5361E4B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8E17AF-082A-46C7-A9B1-D751E7FE8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4F0ABF-40E8-46F0-897C-DB38F9AE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05/06/2021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8A0D53-2803-43BE-B1D5-CF1C4FEF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B428AC-70DF-4E92-AA03-53BC8BC0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9807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AB341-1AF3-4B7F-9BE3-B5013A4D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A8CC5E-B400-4019-BA38-BD5524366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DB61C5-C444-482A-B21D-0E668450A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7A134E-3AF7-4822-A5C9-1CB7C081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05/06/2021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A404EC-2A1F-4474-8945-4A934733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5881C0-C21D-4850-9F36-F0BF7FB2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97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A88B5A-0A87-4874-A1BA-64ADFEAE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F69B8B-3075-41E5-8F49-2A61F8CA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B59FD-C562-43E6-8922-76043128A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5DF7-A7DA-E04D-B081-ECE5B223B74E}" type="datetimeFigureOut">
              <a:rPr lang="en-CH" smtClean="0"/>
              <a:t>05/06/2021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159A97-2752-40FE-8E2F-28D245B22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22B9A1-12F5-46F6-BE71-05687BA8D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707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40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994E8-16DF-E443-8A9D-C19FA969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CH" sz="4800"/>
              <a:t>Schokomilch gegen normale Sportgetränke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DA86C-2C18-CE42-8BD1-2753383CB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CH">
                <a:solidFill>
                  <a:srgbClr val="FFFFFF"/>
                </a:solidFill>
              </a:rPr>
              <a:t>Bühler Simon Pascal</a:t>
            </a:r>
          </a:p>
          <a:p>
            <a:pPr algn="l"/>
            <a:r>
              <a:rPr lang="en-CH">
                <a:solidFill>
                  <a:srgbClr val="FFFFFF"/>
                </a:solidFill>
              </a:rPr>
              <a:t>Rieser Philipp</a:t>
            </a:r>
          </a:p>
        </p:txBody>
      </p:sp>
    </p:spTree>
    <p:extLst>
      <p:ext uri="{BB962C8B-B14F-4D97-AF65-F5344CB8AC3E}">
        <p14:creationId xmlns:p14="http://schemas.microsoft.com/office/powerpoint/2010/main" val="270324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72" y="2579024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Fehler in den Summen</a:t>
            </a:r>
          </a:p>
          <a:p>
            <a:pPr marL="0" indent="0">
              <a:buNone/>
            </a:pPr>
            <a:r>
              <a:rPr lang="de-CH" sz="2000" dirty="0"/>
              <a:t>Wieder fehlende Werte?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5752B81-40A0-924E-9F0C-0849FBEB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243" y="1275384"/>
            <a:ext cx="8247135" cy="38027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16" y="260341"/>
            <a:ext cx="5754896" cy="1655483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C1A70A-C400-4109-8A1D-F20A6077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31" y="737597"/>
            <a:ext cx="6969382" cy="482388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D6B36-6571-41FB-A52D-18C1C49CA7A8}"/>
              </a:ext>
            </a:extLst>
          </p:cNvPr>
          <p:cNvSpPr txBox="1">
            <a:spLocks/>
          </p:cNvSpPr>
          <p:nvPr/>
        </p:nvSpPr>
        <p:spPr>
          <a:xfrm>
            <a:off x="243056" y="6517792"/>
            <a:ext cx="2442635" cy="340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800" dirty="0"/>
              <a:t>Grafik mit R erzeugt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H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CH" sz="2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7E5275F-623F-49EA-A0D6-A5A4224CD113}"/>
              </a:ext>
            </a:extLst>
          </p:cNvPr>
          <p:cNvSpPr/>
          <p:nvPr/>
        </p:nvSpPr>
        <p:spPr>
          <a:xfrm>
            <a:off x="513943" y="2780209"/>
            <a:ext cx="217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Gewichte angepasst?</a:t>
            </a:r>
          </a:p>
        </p:txBody>
      </p:sp>
    </p:spTree>
    <p:extLst>
      <p:ext uri="{BB962C8B-B14F-4D97-AF65-F5344CB8AC3E}">
        <p14:creationId xmlns:p14="http://schemas.microsoft.com/office/powerpoint/2010/main" val="155838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509C07-F2CA-43FB-AD75-643AAE267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5" y="1800895"/>
            <a:ext cx="9181510" cy="393153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391F908-9CEE-48C8-9769-77792DB1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51" y="-743868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5FA7DCA-9F00-4677-920E-8AEFD25B3CF5}"/>
              </a:ext>
            </a:extLst>
          </p:cNvPr>
          <p:cNvGrpSpPr/>
          <p:nvPr/>
        </p:nvGrpSpPr>
        <p:grpSpPr>
          <a:xfrm>
            <a:off x="5013960" y="736808"/>
            <a:ext cx="5537713" cy="1863517"/>
            <a:chOff x="5013960" y="736808"/>
            <a:chExt cx="5537713" cy="1863517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8A93C64-4EB2-4DB8-B3DF-269CD3265564}"/>
                </a:ext>
              </a:extLst>
            </p:cNvPr>
            <p:cNvSpPr/>
            <p:nvPr/>
          </p:nvSpPr>
          <p:spPr>
            <a:xfrm>
              <a:off x="5280660" y="1931670"/>
              <a:ext cx="5271013" cy="6686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E823B0E-8C56-4DB7-B42F-978CE66A2D96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30" y="1405890"/>
              <a:ext cx="1214437" cy="5470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4DA3884C-541B-4414-94C9-502E7486537E}"/>
                </a:ext>
              </a:extLst>
            </p:cNvPr>
            <p:cNvSpPr txBox="1">
              <a:spLocks/>
            </p:cNvSpPr>
            <p:nvPr/>
          </p:nvSpPr>
          <p:spPr>
            <a:xfrm>
              <a:off x="5013960" y="736808"/>
              <a:ext cx="3935730" cy="66294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1200" dirty="0"/>
                <a:t>RM ANOVA</a:t>
              </a:r>
              <a:endParaRPr lang="en-CH" sz="1200" dirty="0"/>
            </a:p>
          </p:txBody>
        </p:sp>
      </p:grpSp>
      <p:sp>
        <p:nvSpPr>
          <p:cNvPr id="26" name="Ellipse 25">
            <a:extLst>
              <a:ext uri="{FF2B5EF4-FFF2-40B4-BE49-F238E27FC236}">
                <a16:creationId xmlns:a16="http://schemas.microsoft.com/office/drawing/2014/main" id="{26C26206-A6F0-4808-B23D-1EFE9CA41032}"/>
              </a:ext>
            </a:extLst>
          </p:cNvPr>
          <p:cNvSpPr/>
          <p:nvPr/>
        </p:nvSpPr>
        <p:spPr>
          <a:xfrm>
            <a:off x="5456118" y="2487930"/>
            <a:ext cx="2588698" cy="480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8AC2D57-B3D8-41D5-8B54-830518C7E59C}"/>
              </a:ext>
            </a:extLst>
          </p:cNvPr>
          <p:cNvSpPr/>
          <p:nvPr/>
        </p:nvSpPr>
        <p:spPr>
          <a:xfrm>
            <a:off x="8098058" y="2470502"/>
            <a:ext cx="2588698" cy="480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A19C7D-252D-4483-9A08-C44FD4C57FBC}"/>
              </a:ext>
            </a:extLst>
          </p:cNvPr>
          <p:cNvCxnSpPr>
            <a:cxnSpLocks/>
          </p:cNvCxnSpPr>
          <p:nvPr/>
        </p:nvCxnSpPr>
        <p:spPr>
          <a:xfrm>
            <a:off x="3469481" y="1472282"/>
            <a:ext cx="1986637" cy="11280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F5F61D9-3FEE-4CB5-9EDB-73239633EE15}"/>
              </a:ext>
            </a:extLst>
          </p:cNvPr>
          <p:cNvCxnSpPr>
            <a:cxnSpLocks/>
            <a:endCxn id="27" idx="6"/>
          </p:cNvCxnSpPr>
          <p:nvPr/>
        </p:nvCxnSpPr>
        <p:spPr>
          <a:xfrm flipH="1">
            <a:off x="10686756" y="1543050"/>
            <a:ext cx="156011" cy="116748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B09DA8FE-8816-43C9-B7C4-6A9059986AF3}"/>
              </a:ext>
            </a:extLst>
          </p:cNvPr>
          <p:cNvSpPr txBox="1">
            <a:spLocks/>
          </p:cNvSpPr>
          <p:nvPr/>
        </p:nvSpPr>
        <p:spPr>
          <a:xfrm>
            <a:off x="2547937" y="859825"/>
            <a:ext cx="3935730" cy="662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/>
              <a:t>Haupteffekt beide Gruppen</a:t>
            </a:r>
            <a:endParaRPr lang="en-CH" sz="12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FBBD03D2-0F2A-41EA-A048-396FA36BA037}"/>
              </a:ext>
            </a:extLst>
          </p:cNvPr>
          <p:cNvSpPr txBox="1">
            <a:spLocks/>
          </p:cNvSpPr>
          <p:nvPr/>
        </p:nvSpPr>
        <p:spPr>
          <a:xfrm>
            <a:off x="9540715" y="768951"/>
            <a:ext cx="1916431" cy="76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/>
              <a:t>Unterschied der Gruppe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54368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5B5FAC-9221-4CD9-81B6-ABA81C75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31361"/>
            <a:ext cx="9358202" cy="1159757"/>
          </a:xfrm>
        </p:spPr>
        <p:txBody>
          <a:bodyPr anchor="b">
            <a:normAutofit/>
          </a:bodyPr>
          <a:lstStyle/>
          <a:p>
            <a:r>
              <a:rPr lang="de-CH" sz="4000" dirty="0"/>
              <a:t>Nichtlinearer Kraftzuwachs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EDB7B8-D8BB-4D31-A76C-1D6030CA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de-CH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2CF77C-CF3C-4928-A4AC-FC4538B24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69" y="1258897"/>
            <a:ext cx="7412447" cy="46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5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69B177-48F2-47DB-844E-A825F208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387" y="401222"/>
            <a:ext cx="9688296" cy="572466"/>
          </a:xfrm>
        </p:spPr>
        <p:txBody>
          <a:bodyPr anchor="b">
            <a:normAutofit fontScale="90000"/>
          </a:bodyPr>
          <a:lstStyle/>
          <a:p>
            <a:r>
              <a:rPr lang="de-CH" sz="4000" dirty="0"/>
              <a:t>Artikel von </a:t>
            </a:r>
            <a:r>
              <a:rPr lang="de-CH" sz="4000" dirty="0" err="1"/>
              <a:t>Chesire</a:t>
            </a:r>
            <a:endParaRPr lang="de-CH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81FC02-FBA0-46CE-9598-A3FB7631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46" y="1402888"/>
            <a:ext cx="9818639" cy="3947192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877B575-9BAD-4B4F-97BF-F6BA4CCA39BA}"/>
              </a:ext>
            </a:extLst>
          </p:cNvPr>
          <p:cNvGrpSpPr/>
          <p:nvPr/>
        </p:nvGrpSpPr>
        <p:grpSpPr>
          <a:xfrm>
            <a:off x="2651119" y="2975783"/>
            <a:ext cx="7850266" cy="2459449"/>
            <a:chOff x="2651119" y="2975783"/>
            <a:chExt cx="7850266" cy="2459449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AEED576-2098-4B76-BE7F-F60618E98860}"/>
                </a:ext>
              </a:extLst>
            </p:cNvPr>
            <p:cNvSpPr/>
            <p:nvPr/>
          </p:nvSpPr>
          <p:spPr>
            <a:xfrm>
              <a:off x="5024384" y="2975783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EBE1CA5-298B-4A78-989F-E04485433511}"/>
                </a:ext>
              </a:extLst>
            </p:cNvPr>
            <p:cNvGrpSpPr/>
            <p:nvPr/>
          </p:nvGrpSpPr>
          <p:grpSpPr>
            <a:xfrm>
              <a:off x="2651119" y="3819301"/>
              <a:ext cx="1604531" cy="1615931"/>
              <a:chOff x="3143250" y="3956679"/>
              <a:chExt cx="1604531" cy="1615931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FCB41AF1-53E9-4C44-9C5E-DACC66AC3E3E}"/>
                  </a:ext>
                </a:extLst>
              </p:cNvPr>
              <p:cNvSpPr/>
              <p:nvPr/>
            </p:nvSpPr>
            <p:spPr>
              <a:xfrm>
                <a:off x="3143250" y="3956679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677A8110-7136-4ABC-8660-AC136B082E1C}"/>
                  </a:ext>
                </a:extLst>
              </p:cNvPr>
              <p:cNvSpPr/>
              <p:nvPr/>
            </p:nvSpPr>
            <p:spPr>
              <a:xfrm>
                <a:off x="4279647" y="3956679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BD7CE03-7F99-4DAE-861B-F3C50B0B4972}"/>
                  </a:ext>
                </a:extLst>
              </p:cNvPr>
              <p:cNvSpPr/>
              <p:nvPr/>
            </p:nvSpPr>
            <p:spPr>
              <a:xfrm>
                <a:off x="3162808" y="4748521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1989AAC1-E173-412F-84D4-CF6FCA5C3CCD}"/>
                  </a:ext>
                </a:extLst>
              </p:cNvPr>
              <p:cNvSpPr/>
              <p:nvPr/>
            </p:nvSpPr>
            <p:spPr>
              <a:xfrm>
                <a:off x="4319156" y="4757264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61CD709-47E5-4585-889F-08C49D1AF15C}"/>
                </a:ext>
              </a:extLst>
            </p:cNvPr>
            <p:cNvSpPr/>
            <p:nvPr/>
          </p:nvSpPr>
          <p:spPr>
            <a:xfrm>
              <a:off x="7834259" y="2975783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729FE5B-08BA-4400-920C-63C8F05A837C}"/>
                </a:ext>
              </a:extLst>
            </p:cNvPr>
            <p:cNvSpPr/>
            <p:nvPr/>
          </p:nvSpPr>
          <p:spPr>
            <a:xfrm>
              <a:off x="5024384" y="3819301"/>
              <a:ext cx="2588698" cy="4800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68E17B5-C6EC-408C-A126-DB9F17ECDECE}"/>
                </a:ext>
              </a:extLst>
            </p:cNvPr>
            <p:cNvSpPr/>
            <p:nvPr/>
          </p:nvSpPr>
          <p:spPr>
            <a:xfrm>
              <a:off x="7912687" y="3832809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8BD796F-B743-4164-89A3-F957BF104F01}"/>
                </a:ext>
              </a:extLst>
            </p:cNvPr>
            <p:cNvSpPr/>
            <p:nvPr/>
          </p:nvSpPr>
          <p:spPr>
            <a:xfrm>
              <a:off x="5024384" y="4657353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34AB238-CD9D-44AF-A303-0650B3184168}"/>
                </a:ext>
              </a:extLst>
            </p:cNvPr>
            <p:cNvSpPr/>
            <p:nvPr/>
          </p:nvSpPr>
          <p:spPr>
            <a:xfrm>
              <a:off x="7912687" y="4674768"/>
              <a:ext cx="2588698" cy="4800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5300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AAC10B-420E-4EF5-B3A4-3F6F400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533" y="1150303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21.4% fehlend !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Keine Angaben über fehlende Werte Imputation usw.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Gedankenexperiment:</a:t>
            </a:r>
          </a:p>
          <a:p>
            <a:pPr marL="0" indent="0">
              <a:buNone/>
            </a:pPr>
            <a:r>
              <a:rPr lang="de-CH" sz="2000" dirty="0"/>
              <a:t>28 Fehlende Werte sind in der Gruppe CHO haben ein mittlere Körpergewicht von 90 kg und </a:t>
            </a:r>
            <a:r>
              <a:rPr lang="de-CH" sz="2000" dirty="0" err="1"/>
              <a:t>sd</a:t>
            </a:r>
            <a:r>
              <a:rPr lang="de-CH" sz="2000" dirty="0"/>
              <a:t>= 4. -&gt; </a:t>
            </a:r>
            <a:r>
              <a:rPr lang="de-CH" sz="2000" dirty="0" err="1"/>
              <a:t>bias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BF26B3-494D-425C-9882-9DC60021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813" y="691515"/>
            <a:ext cx="9688766" cy="647383"/>
          </a:xfrm>
        </p:spPr>
        <p:txBody>
          <a:bodyPr anchor="b">
            <a:normAutofit/>
          </a:bodyPr>
          <a:lstStyle/>
          <a:p>
            <a:r>
              <a:rPr lang="de-CH" sz="4000" dirty="0"/>
              <a:t>Fehlende Werte</a:t>
            </a:r>
            <a:endParaRPr lang="en-CH" sz="4000" dirty="0"/>
          </a:p>
        </p:txBody>
      </p:sp>
    </p:spTree>
    <p:extLst>
      <p:ext uri="{BB962C8B-B14F-4D97-AF65-F5344CB8AC3E}">
        <p14:creationId xmlns:p14="http://schemas.microsoft.com/office/powerpoint/2010/main" val="248565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E8A36B-7A9E-4F40-90BB-47747528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812446"/>
            <a:ext cx="9688296" cy="793518"/>
          </a:xfrm>
        </p:spPr>
        <p:txBody>
          <a:bodyPr anchor="b">
            <a:normAutofit/>
          </a:bodyPr>
          <a:lstStyle/>
          <a:p>
            <a:r>
              <a:rPr lang="de-CH" sz="4000" dirty="0"/>
              <a:t>Erweiterung der Studie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B56363-0BA7-4BFE-B252-D7F1347F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de-CH" sz="2000" dirty="0"/>
              <a:t>Erweiterung durch Placebo gruppe</a:t>
            </a:r>
          </a:p>
          <a:p>
            <a:endParaRPr lang="de-CH" sz="2000" dirty="0"/>
          </a:p>
          <a:p>
            <a:r>
              <a:rPr lang="de-CH" sz="2000" dirty="0"/>
              <a:t>Zusätzliches Proteinhaltiges Getränk um Vergleich von Milch zu messen</a:t>
            </a:r>
          </a:p>
          <a:p>
            <a:endParaRPr lang="de-CH" sz="2000" dirty="0"/>
          </a:p>
          <a:p>
            <a:r>
              <a:rPr lang="de-CH" sz="2000" dirty="0"/>
              <a:t>Einschränkung der Ernährung während der Studie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2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9E4CDC-5F0E-478A-B346-34B84FEB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de-CH" sz="4000" dirty="0"/>
              <a:t>Fazit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B087B-3239-4A96-974B-344EB3703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Studie ist ungenügend genau und enthält viele offene Fragen bezüglich:</a:t>
            </a:r>
          </a:p>
          <a:p>
            <a:pPr marL="0" indent="0">
              <a:buNone/>
            </a:pPr>
            <a:endParaRPr lang="de-CH" sz="2000" dirty="0"/>
          </a:p>
          <a:p>
            <a:r>
              <a:rPr lang="de-CH" sz="2000" dirty="0"/>
              <a:t>Methodik</a:t>
            </a:r>
          </a:p>
          <a:p>
            <a:r>
              <a:rPr lang="de-CH" sz="2000" dirty="0"/>
              <a:t>Fehlende Werte</a:t>
            </a:r>
          </a:p>
          <a:p>
            <a:r>
              <a:rPr lang="de-CH" sz="2000" dirty="0"/>
              <a:t>Repräsentativität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Die Finanzierung durch </a:t>
            </a:r>
            <a:r>
              <a:rPr lang="de-CH" sz="2000" dirty="0" err="1"/>
              <a:t>Dairy</a:t>
            </a:r>
            <a:r>
              <a:rPr lang="de-CH" sz="2000" dirty="0"/>
              <a:t> Max lässt die Studie nochmal in einem anderen Licht erscheinen</a:t>
            </a:r>
          </a:p>
          <a:p>
            <a:endParaRPr lang="de-CH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970FB-8481-1640-BE18-0E01E532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CH" sz="4000" dirty="0"/>
              <a:t>Inhalt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09A0448F-5804-4BD3-BB6A-864197AB2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852581"/>
              </p:ext>
            </p:extLst>
          </p:nvPr>
        </p:nvGraphicFramePr>
        <p:xfrm>
          <a:off x="914402" y="2418408"/>
          <a:ext cx="5181598" cy="340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1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38982-1151-CB44-9222-25AB225C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860" y="4645959"/>
            <a:ext cx="2304913" cy="567079"/>
          </a:xfrm>
        </p:spPr>
        <p:txBody>
          <a:bodyPr anchor="t">
            <a:normAutofit/>
          </a:bodyPr>
          <a:lstStyle/>
          <a:p>
            <a:pPr algn="r"/>
            <a:r>
              <a:rPr lang="de-CH" sz="1400" dirty="0"/>
              <a:t>Mr. </a:t>
            </a:r>
            <a:r>
              <a:rPr lang="en-CH" sz="1400" dirty="0"/>
              <a:t>Andy Chesire</a:t>
            </a:r>
            <a:br>
              <a:rPr lang="de-CH" sz="1400" dirty="0"/>
            </a:br>
            <a:r>
              <a:rPr lang="de-CH" sz="1400" dirty="0" err="1"/>
              <a:t>Phd</a:t>
            </a:r>
            <a:r>
              <a:rPr lang="de-CH" sz="1400" dirty="0"/>
              <a:t> </a:t>
            </a:r>
            <a:r>
              <a:rPr lang="de-CH" sz="1400" dirty="0" err="1"/>
              <a:t>Candidate</a:t>
            </a:r>
            <a:r>
              <a:rPr lang="de-CH" sz="1400" dirty="0"/>
              <a:t>, Footballcoach</a:t>
            </a:r>
            <a:endParaRPr lang="en-CH" sz="14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E55B36-9D32-4613-92EC-AA7AA05B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11" y="2175978"/>
            <a:ext cx="1557840" cy="235456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4588CA-9C5D-4028-8738-60D322E9D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159" y="1294762"/>
            <a:ext cx="10259683" cy="45472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00A20173-1721-4AA4-95DB-B6B0EF2A5B90}"/>
              </a:ext>
            </a:extLst>
          </p:cNvPr>
          <p:cNvSpPr/>
          <p:nvPr/>
        </p:nvSpPr>
        <p:spPr>
          <a:xfrm>
            <a:off x="6352001" y="649955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logo: https://yt3.ggpht.com/ytc/AAUvwnjYAXbJpmqVXCIcTyPaV1lXGv4kW5Y0w86LchEo=s900-c-k-c0x00ffffff-no-rj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E58F48C-AF0C-4BA8-813E-832B45D38DD4}"/>
              </a:ext>
            </a:extLst>
          </p:cNvPr>
          <p:cNvSpPr/>
          <p:nvPr/>
        </p:nvSpPr>
        <p:spPr>
          <a:xfrm>
            <a:off x="205317" y="6511324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900" dirty="0"/>
              <a:t>Bild </a:t>
            </a:r>
            <a:r>
              <a:rPr lang="de-CH" sz="900" dirty="0" err="1"/>
              <a:t>foto</a:t>
            </a:r>
            <a:r>
              <a:rPr lang="de-CH" sz="900" dirty="0"/>
              <a:t>: https://www.dairydiscoveryzone.com/sites/default/files/Andy_Cheshire_1.jpg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537561-0442-4762-9A32-BE274EAEB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084" y="2279731"/>
            <a:ext cx="2576115" cy="257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5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EF7737-2497-42CA-B244-5C559056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82" y="440885"/>
            <a:ext cx="6692063" cy="88662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46C1C30-A519-491F-AC7E-E20AD3B0593F}"/>
              </a:ext>
            </a:extLst>
          </p:cNvPr>
          <p:cNvSpPr/>
          <p:nvPr/>
        </p:nvSpPr>
        <p:spPr>
          <a:xfrm>
            <a:off x="92422" y="634822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schokomilch :https://www.kuriose-feiertage.de/wp-content/uploads/2015/09/Tag-des-Kakao-National-Chocolate-Milk-Day-USA-Kuriose-Feiertage-27.September-2019-Sven-Giese_.jpg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498796-AB56-43FA-802C-AFDE6B2AF73F}"/>
              </a:ext>
            </a:extLst>
          </p:cNvPr>
          <p:cNvSpPr/>
          <p:nvPr/>
        </p:nvSpPr>
        <p:spPr>
          <a:xfrm>
            <a:off x="6742287" y="638082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/>
              <a:t>Bild: dose https://www.werbung-schenken.de/werbeartikel/bilder/rd/RD-2P010g-sport-drink.jpg</a:t>
            </a:r>
            <a:endParaRPr lang="de-CH" sz="800" dirty="0"/>
          </a:p>
        </p:txBody>
      </p:sp>
      <p:graphicFrame>
        <p:nvGraphicFramePr>
          <p:cNvPr id="22" name="Tabelle 22">
            <a:extLst>
              <a:ext uri="{FF2B5EF4-FFF2-40B4-BE49-F238E27FC236}">
                <a16:creationId xmlns:a16="http://schemas.microsoft.com/office/drawing/2014/main" id="{D19AC4C3-0AB6-4E9B-A400-F8B35F62F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84630"/>
              </p:ext>
            </p:extLst>
          </p:nvPr>
        </p:nvGraphicFramePr>
        <p:xfrm>
          <a:off x="1132677" y="1820871"/>
          <a:ext cx="9273788" cy="3771717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8447">
                  <a:extLst>
                    <a:ext uri="{9D8B030D-6E8A-4147-A177-3AD203B41FA5}">
                      <a16:colId xmlns:a16="http://schemas.microsoft.com/office/drawing/2014/main" val="327722799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1876631163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1314736534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2256439387"/>
                    </a:ext>
                  </a:extLst>
                </a:gridCol>
              </a:tblGrid>
              <a:tr h="1224372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918560"/>
                  </a:ext>
                </a:extLst>
              </a:tr>
              <a:tr h="126187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5417116"/>
                  </a:ext>
                </a:extLst>
              </a:tr>
              <a:tr h="128547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3521385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6E26430-E83F-444F-AEA5-E4D91B851F44}"/>
              </a:ext>
            </a:extLst>
          </p:cNvPr>
          <p:cNvGrpSpPr/>
          <p:nvPr/>
        </p:nvGrpSpPr>
        <p:grpSpPr>
          <a:xfrm>
            <a:off x="1938553" y="1475146"/>
            <a:ext cx="5660758" cy="3973132"/>
            <a:chOff x="1938553" y="1475146"/>
            <a:chExt cx="5660758" cy="3973132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5E465EA-A333-47CC-86F7-71CF772B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1320" y="1694223"/>
              <a:ext cx="787585" cy="1210228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B89C8D7-DDB5-4F6A-BEB5-80F673FF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8977" y="1475146"/>
              <a:ext cx="626630" cy="1352439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5DD6E65-BD26-4A67-B18B-89DA2BB24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884" t="24583"/>
            <a:stretch/>
          </p:blipFill>
          <p:spPr>
            <a:xfrm>
              <a:off x="2056266" y="3131390"/>
              <a:ext cx="1188949" cy="105535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96649475-9D8F-456E-AD3F-33593A933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473" t="15234"/>
            <a:stretch/>
          </p:blipFill>
          <p:spPr>
            <a:xfrm>
              <a:off x="1938553" y="4357962"/>
              <a:ext cx="1052422" cy="1090316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1F93BFE-CB51-42D8-9F4A-FD297DCF9B20}"/>
                </a:ext>
              </a:extLst>
            </p:cNvPr>
            <p:cNvSpPr txBox="1"/>
            <p:nvPr/>
          </p:nvSpPr>
          <p:spPr>
            <a:xfrm>
              <a:off x="3987020" y="4672287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+ 15 %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9396375-2F13-4A08-AD0B-8BB700D3DD8F}"/>
                </a:ext>
              </a:extLst>
            </p:cNvPr>
            <p:cNvSpPr txBox="1"/>
            <p:nvPr/>
          </p:nvSpPr>
          <p:spPr>
            <a:xfrm>
              <a:off x="6332901" y="3464098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- 3.2 %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478819A2-BD4F-442D-AA9E-B793C6D4E8F3}"/>
                </a:ext>
              </a:extLst>
            </p:cNvPr>
            <p:cNvSpPr txBox="1"/>
            <p:nvPr/>
          </p:nvSpPr>
          <p:spPr>
            <a:xfrm>
              <a:off x="4062769" y="3464098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+ 3.5 %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A72D67E-94A9-4D49-BF59-06D4CAF3535F}"/>
                </a:ext>
              </a:extLst>
            </p:cNvPr>
            <p:cNvSpPr txBox="1"/>
            <p:nvPr/>
          </p:nvSpPr>
          <p:spPr>
            <a:xfrm>
              <a:off x="6359504" y="4682400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+ 8 %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357C4D6D-EDD7-4B8D-98CF-726E3FDAA538}"/>
              </a:ext>
            </a:extLst>
          </p:cNvPr>
          <p:cNvSpPr txBox="1"/>
          <p:nvPr/>
        </p:nvSpPr>
        <p:spPr>
          <a:xfrm>
            <a:off x="8590485" y="3464097"/>
            <a:ext cx="215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6.7% Differenz !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FB1F157-CC41-453E-A3B9-853014BECDC8}"/>
              </a:ext>
            </a:extLst>
          </p:cNvPr>
          <p:cNvSpPr txBox="1"/>
          <p:nvPr/>
        </p:nvSpPr>
        <p:spPr>
          <a:xfrm>
            <a:off x="8590485" y="4702375"/>
            <a:ext cx="209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Doppelt soviel!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9B68FC8-081E-4462-BDCA-6907D2E051EA}"/>
              </a:ext>
            </a:extLst>
          </p:cNvPr>
          <p:cNvSpPr/>
          <p:nvPr/>
        </p:nvSpPr>
        <p:spPr>
          <a:xfrm>
            <a:off x="92422" y="656455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bankdrücken https://encrypted-tbn0.gstatic.com/images?q=tbn:ANd9GcTpIZr433rgyLulQTGhRTmkPeyxUcQdgW-eQ_-OC60YsXOMFGVPVRkwREAsSR-Jagkfx_I&amp;usqp=CAU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E7BDD1E-8D05-4458-AE8E-5E5290D5110B}"/>
              </a:ext>
            </a:extLst>
          </p:cNvPr>
          <p:cNvSpPr/>
          <p:nvPr/>
        </p:nvSpPr>
        <p:spPr>
          <a:xfrm>
            <a:off x="6748635" y="657184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</a:t>
            </a:r>
            <a:r>
              <a:rPr lang="de-CH" sz="800" dirty="0" err="1"/>
              <a:t>squat</a:t>
            </a:r>
            <a:r>
              <a:rPr lang="de-CH" sz="800" dirty="0"/>
              <a:t> : https://upload.wikimedia.org/wikipedia/commons/thumb/8/82/Squats.svg/1280px-Squats.svg.png</a:t>
            </a:r>
          </a:p>
        </p:txBody>
      </p:sp>
    </p:spTree>
    <p:extLst>
      <p:ext uri="{BB962C8B-B14F-4D97-AF65-F5344CB8AC3E}">
        <p14:creationId xmlns:p14="http://schemas.microsoft.com/office/powerpoint/2010/main" val="32136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endParaRPr lang="de-CH" sz="2000" dirty="0"/>
          </a:p>
          <a:p>
            <a:endParaRPr lang="de-CH" sz="2000" dirty="0"/>
          </a:p>
          <a:p>
            <a:r>
              <a:rPr lang="en-CH" sz="2000" dirty="0"/>
              <a:t>University of Texas at Austin USA</a:t>
            </a:r>
            <a:endParaRPr lang="de-CH" sz="2000" dirty="0"/>
          </a:p>
          <a:p>
            <a:pPr marL="0" indent="0">
              <a:buNone/>
            </a:pPr>
            <a:endParaRPr lang="en-CH" sz="2000" dirty="0"/>
          </a:p>
          <a:p>
            <a:r>
              <a:rPr lang="en-CH" sz="2000" dirty="0"/>
              <a:t>Finanziert durch Dairy Max</a:t>
            </a:r>
            <a:endParaRPr lang="de-CH" sz="2000" dirty="0"/>
          </a:p>
          <a:p>
            <a:endParaRPr lang="en-CH" sz="2000" dirty="0"/>
          </a:p>
          <a:p>
            <a:r>
              <a:rPr lang="en-GB" sz="2000" dirty="0" err="1"/>
              <a:t>Untersuchung</a:t>
            </a:r>
            <a:r>
              <a:rPr lang="en-GB" sz="2000" dirty="0"/>
              <a:t> des </a:t>
            </a:r>
            <a:r>
              <a:rPr lang="en-GB" sz="2000" dirty="0" err="1"/>
              <a:t>Effektes</a:t>
            </a:r>
            <a:r>
              <a:rPr lang="en-GB" sz="2000" dirty="0"/>
              <a:t> der </a:t>
            </a:r>
            <a:r>
              <a:rPr lang="en-GB" sz="2000" dirty="0" err="1"/>
              <a:t>Einnahme</a:t>
            </a:r>
            <a:r>
              <a:rPr lang="en-GB" sz="2000" dirty="0"/>
              <a:t> von </a:t>
            </a:r>
            <a:r>
              <a:rPr lang="en-GB" sz="2000" dirty="0" err="1"/>
              <a:t>Schokoladenmilch</a:t>
            </a:r>
            <a:r>
              <a:rPr lang="en-GB" sz="2000" dirty="0"/>
              <a:t> </a:t>
            </a:r>
            <a:r>
              <a:rPr lang="en-GB" sz="2000" dirty="0" err="1"/>
              <a:t>als</a:t>
            </a:r>
            <a:r>
              <a:rPr lang="en-GB" sz="2000" dirty="0"/>
              <a:t> </a:t>
            </a:r>
            <a:r>
              <a:rPr lang="en-GB" sz="2000" dirty="0" err="1"/>
              <a:t>Erholungsgetränk</a:t>
            </a:r>
            <a:r>
              <a:rPr lang="en-GB" sz="2000" dirty="0"/>
              <a:t> </a:t>
            </a:r>
            <a:r>
              <a:rPr lang="en-GB" sz="2000" dirty="0" err="1"/>
              <a:t>im</a:t>
            </a:r>
            <a:r>
              <a:rPr lang="en-GB" sz="2000" dirty="0"/>
              <a:t> </a:t>
            </a:r>
            <a:r>
              <a:rPr lang="en-GB" sz="2000" dirty="0" err="1"/>
              <a:t>Gegensatz</a:t>
            </a:r>
            <a:r>
              <a:rPr lang="en-GB" sz="2000" dirty="0"/>
              <a:t> </a:t>
            </a:r>
            <a:r>
              <a:rPr lang="en-GB" sz="2000" dirty="0" err="1"/>
              <a:t>zu</a:t>
            </a:r>
            <a:r>
              <a:rPr lang="en-GB" sz="2000" dirty="0"/>
              <a:t> </a:t>
            </a:r>
            <a:r>
              <a:rPr lang="en-GB" sz="2000" dirty="0" err="1"/>
              <a:t>kommerziellen</a:t>
            </a:r>
            <a:r>
              <a:rPr lang="en-GB" sz="2000" dirty="0"/>
              <a:t> </a:t>
            </a:r>
            <a:r>
              <a:rPr lang="en-GB" sz="2000" dirty="0" err="1"/>
              <a:t>Sportgetränke</a:t>
            </a:r>
            <a:r>
              <a:rPr lang="en-GB" sz="2000" dirty="0"/>
              <a:t>.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Aufbau der Versuchsreihe:</a:t>
            </a:r>
          </a:p>
          <a:p>
            <a:r>
              <a:rPr lang="de-CH" sz="2000" dirty="0"/>
              <a:t>7-wöchiges Sommer Trainingsprogramm</a:t>
            </a:r>
          </a:p>
          <a:p>
            <a:r>
              <a:rPr lang="de-CH" sz="2000" dirty="0"/>
              <a:t>Teilnehmer einer grossen westlichen High School</a:t>
            </a:r>
          </a:p>
          <a:p>
            <a:r>
              <a:rPr lang="de-CH" sz="2000" dirty="0"/>
              <a:t>Kraft- und Ausdauertests in Woche 1 und 7</a:t>
            </a:r>
          </a:p>
          <a:p>
            <a:r>
              <a:rPr lang="de-CH" sz="2000" dirty="0"/>
              <a:t>5 Wochen lang, 4 Tage die Woche, je 1h Ausdauer und 1h Kraft</a:t>
            </a:r>
            <a:endParaRPr lang="en-CH" sz="2000" dirty="0"/>
          </a:p>
          <a:p>
            <a:r>
              <a:rPr lang="en-CH" sz="2000" dirty="0"/>
              <a:t>Einnahme nach der letzten Trainingseinheit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E6DD395-D900-4E54-811D-A3961A43E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653823"/>
              </p:ext>
            </p:extLst>
          </p:nvPr>
        </p:nvGraphicFramePr>
        <p:xfrm>
          <a:off x="1454785" y="3024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3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83CC-366C-6E4B-ACFF-732183E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0879-0CA2-9E4E-B37D-BDA6FFB3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 dirty="0"/>
              <a:t>Grundgesamtheit:</a:t>
            </a:r>
          </a:p>
          <a:p>
            <a:r>
              <a:rPr lang="en-CH" sz="2000" dirty="0"/>
              <a:t>Knapp 8 Millionen jugendliche High School Sportler</a:t>
            </a:r>
          </a:p>
          <a:p>
            <a:endParaRPr lang="en-CH" sz="2000" dirty="0"/>
          </a:p>
          <a:p>
            <a:pPr marL="0" indent="0">
              <a:buNone/>
            </a:pPr>
            <a:r>
              <a:rPr lang="en-CH" sz="2000" dirty="0"/>
              <a:t>Auswahlrahmen:</a:t>
            </a:r>
          </a:p>
          <a:p>
            <a:r>
              <a:rPr lang="en-CH" sz="2000" dirty="0"/>
              <a:t>Teilnehmer eines Sommer Trainingprogrammes einer Schule</a:t>
            </a:r>
          </a:p>
          <a:p>
            <a:r>
              <a:rPr lang="en-CH" sz="2000" dirty="0"/>
              <a:t>Ist dies repräsentativ?</a:t>
            </a:r>
            <a:r>
              <a:rPr lang="de-CH" sz="2000" dirty="0"/>
              <a:t> Vergleich später</a:t>
            </a:r>
            <a:endParaRPr lang="en-CH" sz="2000" dirty="0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1A4C2A-28B0-420D-BCBE-E3C9D3284A70}"/>
              </a:ext>
            </a:extLst>
          </p:cNvPr>
          <p:cNvSpPr/>
          <p:nvPr/>
        </p:nvSpPr>
        <p:spPr>
          <a:xfrm>
            <a:off x="99060" y="654119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Karte </a:t>
            </a:r>
            <a:r>
              <a:rPr lang="de-CH" sz="800" dirty="0" err="1"/>
              <a:t>usa</a:t>
            </a:r>
            <a:r>
              <a:rPr lang="de-CH" sz="800" dirty="0"/>
              <a:t> : https://www.nationsonline.org/maps/US-states-Abbreviation-map.jpg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CE054AD-F41C-46E1-95B9-0051A3B5EEE8}"/>
              </a:ext>
            </a:extLst>
          </p:cNvPr>
          <p:cNvGrpSpPr/>
          <p:nvPr/>
        </p:nvGrpSpPr>
        <p:grpSpPr>
          <a:xfrm>
            <a:off x="8296644" y="1932533"/>
            <a:ext cx="3376558" cy="3085237"/>
            <a:chOff x="8296644" y="1932533"/>
            <a:chExt cx="3376558" cy="3085237"/>
          </a:xfrm>
        </p:grpSpPr>
        <p:pic>
          <p:nvPicPr>
            <p:cNvPr id="6" name="Grafik 5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2E85D52E-8F6A-4657-BC8C-32075C2FA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6644" y="1932533"/>
              <a:ext cx="3376558" cy="2210842"/>
            </a:xfrm>
            <a:prstGeom prst="rect">
              <a:avLst/>
            </a:prstGeom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C413E962-99EF-4501-A58D-9850DF6A2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8285" y="3712663"/>
              <a:ext cx="657225" cy="130510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99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97ACD-F6AF-A24F-A289-AABDE33C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59D2-9C78-A845-88C3-BCBCD55F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 dirty="0"/>
              <a:t>Stichprobe:</a:t>
            </a:r>
          </a:p>
          <a:p>
            <a:r>
              <a:rPr lang="en-CH" sz="2000" dirty="0"/>
              <a:t>Teilnehmer mussten bestimmte Eigenschaften erfüllen</a:t>
            </a:r>
          </a:p>
          <a:p>
            <a:pPr lvl="1"/>
            <a:r>
              <a:rPr lang="en-CH" sz="2000" dirty="0"/>
              <a:t>Englisch</a:t>
            </a:r>
          </a:p>
          <a:p>
            <a:pPr lvl="1"/>
            <a:r>
              <a:rPr lang="en-CH" sz="2000" dirty="0"/>
              <a:t>Handy besitzen</a:t>
            </a:r>
          </a:p>
          <a:p>
            <a:pPr lvl="1"/>
            <a:r>
              <a:rPr lang="en-GB" sz="2000" dirty="0"/>
              <a:t>K</a:t>
            </a:r>
            <a:r>
              <a:rPr lang="en-CH" sz="2000" dirty="0"/>
              <a:t>eine Verletzungen</a:t>
            </a:r>
          </a:p>
          <a:p>
            <a:pPr lvl="1"/>
            <a:r>
              <a:rPr lang="en-GB" sz="2000" dirty="0"/>
              <a:t>K</a:t>
            </a:r>
            <a:r>
              <a:rPr lang="en-CH" sz="2000" dirty="0"/>
              <a:t>eine mentale/physische Behinderungen</a:t>
            </a:r>
          </a:p>
          <a:p>
            <a:pPr lvl="1"/>
            <a:r>
              <a:rPr lang="en-GB" sz="2000" dirty="0"/>
              <a:t>K</a:t>
            </a:r>
            <a:r>
              <a:rPr lang="en-CH" sz="2000" dirty="0"/>
              <a:t>eine Allergien (Laktose)</a:t>
            </a:r>
            <a:endParaRPr lang="de-CH" sz="2000" dirty="0"/>
          </a:p>
          <a:p>
            <a:pPr marL="457200" lvl="1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en-CH" sz="2000" dirty="0"/>
              <a:t>Anzahl und fehlende Werte:</a:t>
            </a:r>
          </a:p>
          <a:p>
            <a:r>
              <a:rPr lang="de-CH" sz="2000" dirty="0"/>
              <a:t>131 Studienteilnehmer</a:t>
            </a:r>
          </a:p>
          <a:p>
            <a:r>
              <a:rPr lang="de-CH" sz="2000" dirty="0"/>
              <a:t>101 haben die Studie beendet</a:t>
            </a:r>
          </a:p>
          <a:p>
            <a:r>
              <a:rPr lang="de-CH" sz="2000" dirty="0"/>
              <a:t>Zu den fehlenden Werten kommen wir noch…</a:t>
            </a:r>
            <a:endParaRPr lang="en-CH" sz="2000" dirty="0"/>
          </a:p>
          <a:p>
            <a:pPr lvl="1"/>
            <a:endParaRPr lang="en-CH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644B-59E1-D945-A6AC-CC55E25E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 dirty="0"/>
              <a:t>Stichprobendesign:</a:t>
            </a:r>
          </a:p>
          <a:p>
            <a:r>
              <a:rPr lang="de-CH" sz="2000" dirty="0"/>
              <a:t>Einteilung in 3 Gruppen (von den Trainern selber)</a:t>
            </a:r>
          </a:p>
          <a:p>
            <a:pPr lvl="1"/>
            <a:r>
              <a:rPr lang="de-CH" sz="2000" dirty="0"/>
              <a:t>Weibliche Teilnehmer zw. 13 und 17 Jahren</a:t>
            </a:r>
          </a:p>
          <a:p>
            <a:pPr lvl="1"/>
            <a:r>
              <a:rPr lang="de-CH" sz="2000" dirty="0"/>
              <a:t>Männlich Teilnehmer zw. 13 und 15 Jahren</a:t>
            </a:r>
            <a:endParaRPr lang="en-CH" sz="2000" dirty="0"/>
          </a:p>
          <a:p>
            <a:pPr lvl="1"/>
            <a:r>
              <a:rPr lang="de-CH" sz="2000" dirty="0"/>
              <a:t>Männliche Teilnehmer zw. 15 und 17 Jahren</a:t>
            </a:r>
            <a:r>
              <a:rPr lang="en-CH" sz="2000" dirty="0"/>
              <a:t>	</a:t>
            </a:r>
          </a:p>
          <a:p>
            <a:r>
              <a:rPr lang="de-CH" sz="2000" dirty="0"/>
              <a:t>Studie liefert keine Antwort ob auch so gezogen wurde</a:t>
            </a:r>
          </a:p>
          <a:p>
            <a:r>
              <a:rPr lang="de-CH" sz="2000" dirty="0"/>
              <a:t>Gemäss Studie keine Unterschiede in den Gruppen.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9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507</Words>
  <Application>Microsoft Office PowerPoint</Application>
  <PresentationFormat>Breitbild</PresentationFormat>
  <Paragraphs>102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Schokomilch gegen normale Sportgetränke</vt:lpstr>
      <vt:lpstr>Inhalt</vt:lpstr>
      <vt:lpstr>Mr. Andy Chesire Phd Candidate, Footballcoach</vt:lpstr>
      <vt:lpstr>PowerPoint-Präsentation</vt:lpstr>
      <vt:lpstr>Studie</vt:lpstr>
      <vt:lpstr>Studie</vt:lpstr>
      <vt:lpstr>Studie</vt:lpstr>
      <vt:lpstr>Studie</vt:lpstr>
      <vt:lpstr>Studie</vt:lpstr>
      <vt:lpstr>Studie</vt:lpstr>
      <vt:lpstr>Studie</vt:lpstr>
      <vt:lpstr>Studie</vt:lpstr>
      <vt:lpstr>Nichtlinearer Kraftzuwachs</vt:lpstr>
      <vt:lpstr>Artikel von Chesire</vt:lpstr>
      <vt:lpstr>Fehlende Werte</vt:lpstr>
      <vt:lpstr>Erweiterung der Studie</vt:lpstr>
      <vt:lpstr>Fazit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Schokomilch für gegen normale Sportgetränke</dc:title>
  <dc:creator>Rieser Philipp (riesephi)</dc:creator>
  <cp:lastModifiedBy>pascal bühler</cp:lastModifiedBy>
  <cp:revision>21</cp:revision>
  <dcterms:created xsi:type="dcterms:W3CDTF">2021-05-03T14:29:55Z</dcterms:created>
  <dcterms:modified xsi:type="dcterms:W3CDTF">2021-05-06T11:02:38Z</dcterms:modified>
</cp:coreProperties>
</file>