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1" r:id="rId6"/>
    <p:sldId id="276" r:id="rId7"/>
    <p:sldId id="262" r:id="rId8"/>
    <p:sldId id="263" r:id="rId9"/>
    <p:sldId id="265" r:id="rId10"/>
    <p:sldId id="267" r:id="rId11"/>
    <p:sldId id="268" r:id="rId12"/>
    <p:sldId id="270" r:id="rId13"/>
    <p:sldId id="272" r:id="rId14"/>
    <p:sldId id="273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227" dt="2021-05-08T11:33:11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327"/>
  </p:normalViewPr>
  <p:slideViewPr>
    <p:cSldViewPr snapToGrid="0" snapToObjects="1" showGuides="1">
      <p:cViewPr varScale="1">
        <p:scale>
          <a:sx n="167" d="100"/>
          <a:sy n="167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addSld delSld modSld sldOrd modMainMaster">
      <pc:chgData name="pascal bühler" userId="a32c1ca0ce8d2434" providerId="LiveId" clId="{17D325AB-A34F-43B6-8182-8013BFD52645}" dt="2021-05-08T11:33:11.764" v="3302" actId="164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6T07:25:08.551" v="804" actId="20577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07:25:03.206" v="803" actId="20577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6T07:25:08.551" v="804" actId="20577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8T11:33:11.764" v="3302" actId="164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6T07:29:31.525" v="851" actId="1076"/>
          <ac:spMkLst>
            <pc:docMk/>
            <pc:sldMk cId="3213697572" sldId="258"/>
            <ac:spMk id="2" creationId="{E9B68FC8-081E-4462-BDCA-6907D2E051EA}"/>
          </ac:spMkLst>
        </pc:spChg>
        <pc:spChg chg="add mod">
          <ac:chgData name="pascal bühler" userId="a32c1ca0ce8d2434" providerId="LiveId" clId="{17D325AB-A34F-43B6-8182-8013BFD52645}" dt="2021-05-06T07:29:27.506" v="850" actId="1076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6T07:27:08.496" v="810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7:29:17.965" v="849" actId="1076"/>
          <ac:spMkLst>
            <pc:docMk/>
            <pc:sldMk cId="3213697572" sldId="258"/>
            <ac:spMk id="21" creationId="{9E7BDD1E-8D05-4458-AE8E-5E5290D5110B}"/>
          </ac:spMkLst>
        </pc:spChg>
        <pc:spChg chg="add mod topLvl">
          <ac:chgData name="pascal bühler" userId="a32c1ca0ce8d2434" providerId="LiveId" clId="{17D325AB-A34F-43B6-8182-8013BFD52645}" dt="2021-05-08T11:33:11.764" v="3302" actId="164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 topLvl">
          <ac:chgData name="pascal bühler" userId="a32c1ca0ce8d2434" providerId="LiveId" clId="{17D325AB-A34F-43B6-8182-8013BFD52645}" dt="2021-05-08T11:33:11.764" v="3302" actId="164"/>
          <ac:spMkLst>
            <pc:docMk/>
            <pc:sldMk cId="3213697572" sldId="258"/>
            <ac:spMk id="27" creationId="{79396375-2F13-4A08-AD0B-8BB700D3DD8F}"/>
          </ac:spMkLst>
        </pc:spChg>
        <pc:spChg chg="add mod topLvl">
          <ac:chgData name="pascal bühler" userId="a32c1ca0ce8d2434" providerId="LiveId" clId="{17D325AB-A34F-43B6-8182-8013BFD52645}" dt="2021-05-08T11:33:11.764" v="3302" actId="164"/>
          <ac:spMkLst>
            <pc:docMk/>
            <pc:sldMk cId="3213697572" sldId="258"/>
            <ac:spMk id="28" creationId="{478819A2-BD4F-442D-AA9E-B793C6D4E8F3}"/>
          </ac:spMkLst>
        </pc:spChg>
        <pc:spChg chg="add mod topLvl">
          <ac:chgData name="pascal bühler" userId="a32c1ca0ce8d2434" providerId="LiveId" clId="{17D325AB-A34F-43B6-8182-8013BFD52645}" dt="2021-05-08T11:33:11.764" v="3302" actId="164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pChg chg="add del mod">
          <ac:chgData name="pascal bühler" userId="a32c1ca0ce8d2434" providerId="LiveId" clId="{17D325AB-A34F-43B6-8182-8013BFD52645}" dt="2021-05-08T11:32:50.783" v="3298" actId="165"/>
          <ac:grpSpMkLst>
            <pc:docMk/>
            <pc:sldMk cId="3213697572" sldId="258"/>
            <ac:grpSpMk id="5" creationId="{56E26430-E83F-444F-AEA5-E4D91B851F44}"/>
          </ac:grpSpMkLst>
        </pc:grpChg>
        <pc:grpChg chg="add mod">
          <ac:chgData name="pascal bühler" userId="a32c1ca0ce8d2434" providerId="LiveId" clId="{17D325AB-A34F-43B6-8182-8013BFD52645}" dt="2021-05-08T11:33:11.764" v="3302" actId="164"/>
          <ac:grpSpMkLst>
            <pc:docMk/>
            <pc:sldMk cId="3213697572" sldId="258"/>
            <ac:grpSpMk id="6" creationId="{8CAB998D-2919-472F-AC45-077DC6514C70}"/>
          </ac:grpSpMkLst>
        </pc:gr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 topLvl">
          <ac:chgData name="pascal bühler" userId="a32c1ca0ce8d2434" providerId="LiveId" clId="{17D325AB-A34F-43B6-8182-8013BFD52645}" dt="2021-05-08T11:33:11.764" v="3302" actId="164"/>
          <ac:picMkLst>
            <pc:docMk/>
            <pc:sldMk cId="3213697572" sldId="258"/>
            <ac:picMk id="9" creationId="{25E465EA-A333-47CC-86F7-71CF772BB26B}"/>
          </ac:picMkLst>
        </pc:picChg>
        <pc:picChg chg="add mod ord topLvl">
          <ac:chgData name="pascal bühler" userId="a32c1ca0ce8d2434" providerId="LiveId" clId="{17D325AB-A34F-43B6-8182-8013BFD52645}" dt="2021-05-08T11:33:11.764" v="3302" actId="164"/>
          <ac:picMkLst>
            <pc:docMk/>
            <pc:sldMk cId="3213697572" sldId="258"/>
            <ac:picMk id="10" creationId="{AB89C8D7-DDB5-4F6A-BEB5-80F673FFFE6D}"/>
          </ac:picMkLst>
        </pc:picChg>
        <pc:picChg chg="add mod ord topLvl modCrop">
          <ac:chgData name="pascal bühler" userId="a32c1ca0ce8d2434" providerId="LiveId" clId="{17D325AB-A34F-43B6-8182-8013BFD52645}" dt="2021-05-08T11:33:11.764" v="3302" actId="164"/>
          <ac:picMkLst>
            <pc:docMk/>
            <pc:sldMk cId="3213697572" sldId="258"/>
            <ac:picMk id="14" creationId="{E5DD6E65-BD26-4A67-B18B-89DA2BB24D9E}"/>
          </ac:picMkLst>
        </pc:picChg>
        <pc:picChg chg="add mod ord topLvl modCrop">
          <ac:chgData name="pascal bühler" userId="a32c1ca0ce8d2434" providerId="LiveId" clId="{17D325AB-A34F-43B6-8182-8013BFD52645}" dt="2021-05-08T11:33:11.764" v="3302" actId="164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6T07:41:45.537" v="944" actId="12100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6T07:41:45.537" v="944" actId="12100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4:26.518" v="2969" actId="5793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6T07:43:14.633" v="946" actId="120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10:44:26.518" v="2969" actId="5793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  <pc:picChg chg="add del mod">
          <ac:chgData name="pascal bühler" userId="a32c1ca0ce8d2434" providerId="LiveId" clId="{17D325AB-A34F-43B6-8182-8013BFD52645}" dt="2021-05-06T07:45:28.967" v="966" actId="478"/>
          <ac:picMkLst>
            <pc:docMk/>
            <pc:sldMk cId="3385873583" sldId="260"/>
            <ac:picMk id="8" creationId="{6902700F-2CC1-40EE-8CAA-23A80A442F5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24:11.960" v="1545" actId="20577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08:24:11.960" v="1545" actId="20577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  <pc:graphicFrameChg chg="add mod">
          <ac:chgData name="pascal bühler" userId="a32c1ca0ce8d2434" providerId="LiveId" clId="{17D325AB-A34F-43B6-8182-8013BFD52645}" dt="2021-05-06T07:34:40.046" v="906" actId="478"/>
          <ac:graphicFrameMkLst>
            <pc:docMk/>
            <pc:sldMk cId="764383246" sldId="261"/>
            <ac:graphicFrameMk id="4" creationId="{7E6DD395-D900-4E54-811D-A3961A43E3BA}"/>
          </ac:graphicFrameMkLst>
        </pc:graphicFrameChg>
      </pc:sldChg>
      <pc:sldChg chg="addSp delSp modSp mod delDesignElem">
        <pc:chgData name="pascal bühler" userId="a32c1ca0ce8d2434" providerId="LiveId" clId="{17D325AB-A34F-43B6-8182-8013BFD52645}" dt="2021-05-06T08:16:20.911" v="1533" actId="20577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6T08:16:20.911" v="1533" actId="20577"/>
          <ac:spMkLst>
            <pc:docMk/>
            <pc:sldMk cId="3572999424" sldId="262"/>
            <ac:spMk id="3" creationId="{EC3D0879-0CA2-9E4E-B37D-BDA6FFB3AE57}"/>
          </ac:spMkLst>
        </pc:spChg>
        <pc:spChg chg="add mod">
          <ac:chgData name="pascal bühler" userId="a32c1ca0ce8d2434" providerId="LiveId" clId="{17D325AB-A34F-43B6-8182-8013BFD52645}" dt="2021-05-06T07:36:52.301" v="923" actId="1076"/>
          <ac:spMkLst>
            <pc:docMk/>
            <pc:sldMk cId="3572999424" sldId="262"/>
            <ac:spMk id="4" creationId="{841A4C2A-28B0-420D-BCBE-E3C9D3284A70}"/>
          </ac:spMkLst>
        </pc:spChg>
        <pc:spChg chg="add del mod">
          <ac:chgData name="pascal bühler" userId="a32c1ca0ce8d2434" providerId="LiveId" clId="{17D325AB-A34F-43B6-8182-8013BFD52645}" dt="2021-05-06T07:38:31.686" v="936" actId="478"/>
          <ac:spMkLst>
            <pc:docMk/>
            <pc:sldMk cId="3572999424" sldId="262"/>
            <ac:spMk id="7" creationId="{6AF9BC75-E2E6-4FAD-9784-6A567C00309E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  <pc:grpChg chg="add mod">
          <ac:chgData name="pascal bühler" userId="a32c1ca0ce8d2434" providerId="LiveId" clId="{17D325AB-A34F-43B6-8182-8013BFD52645}" dt="2021-05-06T07:40:02.534" v="942" actId="164"/>
          <ac:grpSpMkLst>
            <pc:docMk/>
            <pc:sldMk cId="3572999424" sldId="262"/>
            <ac:grpSpMk id="11" creationId="{8CE054AD-F41C-46E1-95B9-0051A3B5EEE8}"/>
          </ac:grpSpMkLst>
        </pc:grpChg>
        <pc:picChg chg="add mod">
          <ac:chgData name="pascal bühler" userId="a32c1ca0ce8d2434" providerId="LiveId" clId="{17D325AB-A34F-43B6-8182-8013BFD52645}" dt="2021-05-06T07:40:02.534" v="942" actId="164"/>
          <ac:picMkLst>
            <pc:docMk/>
            <pc:sldMk cId="3572999424" sldId="262"/>
            <ac:picMk id="6" creationId="{2E85D52E-8F6A-4657-BC8C-32075C2FA9F9}"/>
          </ac:picMkLst>
        </pc:picChg>
        <pc:cxnChg chg="add mod">
          <ac:chgData name="pascal bühler" userId="a32c1ca0ce8d2434" providerId="LiveId" clId="{17D325AB-A34F-43B6-8182-8013BFD52645}" dt="2021-05-06T07:40:02.534" v="942" actId="164"/>
          <ac:cxnSpMkLst>
            <pc:docMk/>
            <pc:sldMk cId="3572999424" sldId="262"/>
            <ac:cxnSpMk id="9" creationId="{C413E962-99EF-4501-A58D-9850DF6A2884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3:02.923" v="2966" actId="20577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6T07:45:42.455" v="967" actId="120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10:43:02.923" v="2966" actId="20577"/>
          <ac:spMkLst>
            <pc:docMk/>
            <pc:sldMk cId="631649145" sldId="263"/>
            <ac:spMk id="3" creationId="{933C59D2-9C78-A845-88C3-BCBCD55FB8A9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4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6" creationId="{AC8F6C8C-AB5A-4548-942D-E3FD40ACBC49}"/>
          </ac:spMkLst>
        </pc:spChg>
      </pc:sldChg>
      <pc:sldChg chg="addSp delSp modSp del mod delDesignElem">
        <pc:chgData name="pascal bühler" userId="a32c1ca0ce8d2434" providerId="LiveId" clId="{17D325AB-A34F-43B6-8182-8013BFD52645}" dt="2021-05-06T08:09:02.711" v="1061" actId="2696"/>
        <pc:sldMkLst>
          <pc:docMk/>
          <pc:sldMk cId="1251727893" sldId="264"/>
        </pc:sldMkLst>
        <pc:spChg chg="del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08:08:29.374" v="1053" actId="21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8" creationId="{FDE42546-2278-4C15-B5A1-BE04FED91E1B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49:29.074" v="3028" actId="20577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6T10:49:29.074" v="3028" actId="20577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50:19.876" v="3032" actId="107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32:32.977" v="1553" actId="21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6T10:50:19.876" v="3032" actId="1076"/>
          <ac:picMkLst>
            <pc:docMk/>
            <pc:sldMk cId="2786973226" sldId="267"/>
            <ac:picMk id="7" creationId="{35752B81-40A0-924E-9F0C-0849FBEB6C7B}"/>
          </ac:picMkLst>
        </pc:picChg>
        <pc:picChg chg="add del mod">
          <ac:chgData name="pascal bühler" userId="a32c1ca0ce8d2434" providerId="LiveId" clId="{17D325AB-A34F-43B6-8182-8013BFD52645}" dt="2021-05-06T08:13:32.891" v="1451" actId="21"/>
          <ac:picMkLst>
            <pc:docMk/>
            <pc:sldMk cId="2786973226" sldId="267"/>
            <ac:picMk id="8" creationId="{931613C0-8EE9-4EC6-B41C-E9C9E19D0E1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32:48.304" v="1557" actId="107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6T08:06:25.189" v="973" actId="1076"/>
          <ac:spMkLst>
            <pc:docMk/>
            <pc:sldMk cId="1558388661" sldId="268"/>
            <ac:spMk id="2" creationId="{1F4CB0B1-7592-D248-BB70-2D4CDB554DB1}"/>
          </ac:spMkLst>
        </pc:spChg>
        <pc:spChg chg="add mod">
          <ac:chgData name="pascal bühler" userId="a32c1ca0ce8d2434" providerId="LiveId" clId="{17D325AB-A34F-43B6-8182-8013BFD52645}" dt="2021-05-06T08:32:48.304" v="1557" actId="1076"/>
          <ac:spMkLst>
            <pc:docMk/>
            <pc:sldMk cId="1558388661" sldId="268"/>
            <ac:spMk id="5" creationId="{17E5275F-623F-49EA-A0D6-A5A4224CD11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7:30.686" v="1041" actId="1076"/>
          <ac:spMkLst>
            <pc:docMk/>
            <pc:sldMk cId="1558388661" sldId="268"/>
            <ac:spMk id="10" creationId="{18BD6B36-6571-41FB-A52D-18C1C49CA7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del mod ord">
          <ac:chgData name="pascal bühler" userId="a32c1ca0ce8d2434" providerId="LiveId" clId="{17D325AB-A34F-43B6-8182-8013BFD52645}" dt="2021-05-06T08:07:41.009" v="1043" actId="478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add mod">
          <ac:chgData name="pascal bühler" userId="a32c1ca0ce8d2434" providerId="LiveId" clId="{17D325AB-A34F-43B6-8182-8013BFD52645}" dt="2021-05-06T08:32:43.728" v="1556" actId="1076"/>
          <ac:picMkLst>
            <pc:docMk/>
            <pc:sldMk cId="1558388661" sldId="268"/>
            <ac:picMk id="3" creationId="{CFC1A70A-C400-4109-8A1D-F20A607787EB}"/>
          </ac:picMkLst>
        </pc:picChg>
        <pc:picChg chg="add del">
          <ac:chgData name="pascal bühler" userId="a32c1ca0ce8d2434" providerId="LiveId" clId="{17D325AB-A34F-43B6-8182-8013BFD52645}" dt="2021-05-06T08:06:49.904" v="983" actId="478"/>
          <ac:picMkLst>
            <pc:docMk/>
            <pc:sldMk cId="1558388661" sldId="268"/>
            <ac:picMk id="4" creationId="{D9983D51-50AC-48AE-A7B5-F73A20129A5E}"/>
          </ac:picMkLst>
        </pc:picChg>
        <pc:picChg chg="del mod">
          <ac:chgData name="pascal bühler" userId="a32c1ca0ce8d2434" providerId="LiveId" clId="{17D325AB-A34F-43B6-8182-8013BFD52645}" dt="2021-05-06T08:03:32.297" v="972" actId="478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del mod delDesignElem">
        <pc:chgData name="pascal bühler" userId="a32c1ca0ce8d2434" providerId="LiveId" clId="{17D325AB-A34F-43B6-8182-8013BFD52645}" dt="2021-05-06T08:12:30.044" v="1443" actId="269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6T08:12:17.982" v="1441" actId="120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12:14.913" v="1440" actId="120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del mod">
          <ac:chgData name="pascal bühler" userId="a32c1ca0ce8d2434" providerId="LiveId" clId="{17D325AB-A34F-43B6-8182-8013BFD52645}" dt="2021-05-06T08:12:25.082" v="1442" actId="21"/>
          <ac:picMkLst>
            <pc:docMk/>
            <pc:sldMk cId="181796831" sldId="269"/>
            <ac:picMk id="13" creationId="{0E9076C5-E9A8-5E4D-90BD-9A1C06EE8FE8}"/>
          </ac:picMkLst>
        </pc:picChg>
      </pc:sldChg>
      <pc:sldChg chg="addSp delSp modSp new del mod setBg">
        <pc:chgData name="pascal bühler" userId="a32c1ca0ce8d2434" providerId="LiveId" clId="{17D325AB-A34F-43B6-8182-8013BFD52645}" dt="2021-05-06T08:19:01.592" v="1534" actId="47"/>
        <pc:sldMkLst>
          <pc:docMk/>
          <pc:sldMk cId="1191529309" sldId="269"/>
        </pc:sldMkLst>
        <pc:spChg chg="mod">
          <ac:chgData name="pascal bühler" userId="a32c1ca0ce8d2434" providerId="LiveId" clId="{17D325AB-A34F-43B6-8182-8013BFD52645}" dt="2021-05-06T08:15:12.959" v="1499" actId="20577"/>
          <ac:spMkLst>
            <pc:docMk/>
            <pc:sldMk cId="1191529309" sldId="269"/>
            <ac:spMk id="2" creationId="{CBAE17FA-C559-4C05-9206-E73889EE0DD6}"/>
          </ac:spMkLst>
        </pc:spChg>
        <pc:spChg chg="del">
          <ac:chgData name="pascal bühler" userId="a32c1ca0ce8d2434" providerId="LiveId" clId="{17D325AB-A34F-43B6-8182-8013BFD52645}" dt="2021-05-06T08:13:36.144" v="1452"/>
          <ac:spMkLst>
            <pc:docMk/>
            <pc:sldMk cId="1191529309" sldId="269"/>
            <ac:spMk id="3" creationId="{BE09D98E-0CA3-49BC-9C03-412B2C5B25B8}"/>
          </ac:spMkLst>
        </pc:spChg>
        <pc:spChg chg="add del mod">
          <ac:chgData name="pascal bühler" userId="a32c1ca0ce8d2434" providerId="LiveId" clId="{17D325AB-A34F-43B6-8182-8013BFD52645}" dt="2021-05-06T08:14:45.548" v="1473"/>
          <ac:spMkLst>
            <pc:docMk/>
            <pc:sldMk cId="1191529309" sldId="269"/>
            <ac:spMk id="6" creationId="{71B397E4-411D-457E-A050-54487256C1F4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1" creationId="{1B15ED52-F352-441B-82BF-E0EA34836D08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3" creationId="{3B2E3793-BFE6-45A2-9B7B-E18844431C99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5" creationId="{BC4C4868-CB8F-4AF9-9CDB-8108F2C19B67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7" creationId="{375E0459-6403-40CD-989D-56A4407CA12E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9" creationId="{53E5B1A8-3AC9-4BD1-9BBC-78CA94F2D1BA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1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2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3" creationId="{AC8F6C8C-AB5A-4548-942D-E3FD40ACBC49}"/>
          </ac:spMkLst>
        </pc:spChg>
        <pc:picChg chg="add del mod">
          <ac:chgData name="pascal bühler" userId="a32c1ca0ce8d2434" providerId="LiveId" clId="{17D325AB-A34F-43B6-8182-8013BFD52645}" dt="2021-05-06T08:13:40.326" v="1453" actId="478"/>
          <ac:picMkLst>
            <pc:docMk/>
            <pc:sldMk cId="1191529309" sldId="269"/>
            <ac:picMk id="4" creationId="{26A479B4-2993-4952-A99E-60E29353B9E0}"/>
          </ac:picMkLst>
        </pc:picChg>
        <pc:picChg chg="add del mod">
          <ac:chgData name="pascal bühler" userId="a32c1ca0ce8d2434" providerId="LiveId" clId="{17D325AB-A34F-43B6-8182-8013BFD52645}" dt="2021-05-06T08:14:45.548" v="1473"/>
          <ac:picMkLst>
            <pc:docMk/>
            <pc:sldMk cId="1191529309" sldId="269"/>
            <ac:picMk id="16" creationId="{353C116C-192D-400A-AC23-1D73C5C52551}"/>
          </ac:picMkLst>
        </pc:picChg>
        <pc:picChg chg="add mod">
          <ac:chgData name="pascal bühler" userId="a32c1ca0ce8d2434" providerId="LiveId" clId="{17D325AB-A34F-43B6-8182-8013BFD52645}" dt="2021-05-06T08:14:56.677" v="1477" actId="1076"/>
          <ac:picMkLst>
            <pc:docMk/>
            <pc:sldMk cId="1191529309" sldId="269"/>
            <ac:picMk id="18" creationId="{A2A3056B-CED6-46A1-8C7C-8ABC3758E5E6}"/>
          </ac:picMkLst>
        </pc:picChg>
      </pc:sldChg>
      <pc:sldChg chg="delSp add del setBg delDesignElem">
        <pc:chgData name="pascal bühler" userId="a32c1ca0ce8d2434" providerId="LiveId" clId="{17D325AB-A34F-43B6-8182-8013BFD52645}" dt="2021-05-06T08:12:48.462" v="1447" actId="2696"/>
        <pc:sldMkLst>
          <pc:docMk/>
          <pc:sldMk cId="2624685959" sldId="269"/>
        </pc:sldMkLst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8" creationId="{EEBF1590-3B36-48EE-A89D-3B6F3CB256AB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20" creationId="{AC8F6C8C-AB5A-4548-942D-E3FD40ACBC49}"/>
          </ac:spMkLst>
        </pc:spChg>
      </pc:sldChg>
      <pc:sldChg chg="addSp delSp modSp add mod setBg delDesignElem">
        <pc:chgData name="pascal bühler" userId="a32c1ca0ce8d2434" providerId="LiveId" clId="{17D325AB-A34F-43B6-8182-8013BFD52645}" dt="2021-05-06T11:02:29.478" v="3296" actId="1076"/>
        <pc:sldMkLst>
          <pc:docMk/>
          <pc:sldMk cId="543680319" sldId="270"/>
        </pc:sldMkLst>
        <pc:spChg chg="del mod">
          <ac:chgData name="pascal bühler" userId="a32c1ca0ce8d2434" providerId="LiveId" clId="{17D325AB-A34F-43B6-8182-8013BFD52645}" dt="2021-05-06T08:32:18.059" v="1550" actId="478"/>
          <ac:spMkLst>
            <pc:docMk/>
            <pc:sldMk cId="543680319" sldId="270"/>
            <ac:spMk id="2" creationId="{1F4CB0B1-7592-D248-BB70-2D4CDB554DB1}"/>
          </ac:spMkLst>
        </pc:spChg>
        <pc:spChg chg="add del mod">
          <ac:chgData name="pascal bühler" userId="a32c1ca0ce8d2434" providerId="LiveId" clId="{17D325AB-A34F-43B6-8182-8013BFD52645}" dt="2021-05-06T08:35:23.911" v="1578"/>
          <ac:spMkLst>
            <pc:docMk/>
            <pc:sldMk cId="543680319" sldId="270"/>
            <ac:spMk id="4" creationId="{845EACF7-F4DE-4607-8F6E-6EB78CD258F7}"/>
          </ac:spMkLst>
        </pc:spChg>
        <pc:spChg chg="add del mod">
          <ac:chgData name="pascal bühler" userId="a32c1ca0ce8d2434" providerId="LiveId" clId="{17D325AB-A34F-43B6-8182-8013BFD52645}" dt="2021-05-06T08:35:30.600" v="1579" actId="478"/>
          <ac:spMkLst>
            <pc:docMk/>
            <pc:sldMk cId="543680319" sldId="270"/>
            <ac:spMk id="6" creationId="{45A08F91-2ED3-422A-83C2-BBF31F7DC615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10" creationId="{A8A93C64-4EB2-4DB8-B3DF-269CD3265564}"/>
          </ac:spMkLst>
        </pc:spChg>
        <pc:spChg chg="del mod">
          <ac:chgData name="pascal bühler" userId="a32c1ca0ce8d2434" providerId="LiveId" clId="{17D325AB-A34F-43B6-8182-8013BFD52645}" dt="2021-05-06T08:32:19.986" v="1552" actId="478"/>
          <ac:spMkLst>
            <pc:docMk/>
            <pc:sldMk cId="543680319" sldId="270"/>
            <ac:spMk id="11" creationId="{6140F0BD-4985-AE46-85DC-7634DEA93666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3" creationId="{B712E947-0734-45F9-9C4F-41114EC3A33E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4" creationId="{5A65989E-BBD5-44D7-AA86-7AFD5D46BBC0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5" creationId="{231A2881-D8D7-4A7D-ACA3-E9F849F853D8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8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11:02:29.478" v="3296" actId="1076"/>
          <ac:spMkLst>
            <pc:docMk/>
            <pc:sldMk cId="543680319" sldId="270"/>
            <ac:spMk id="19" creationId="{9391F908-9CEE-48C8-9769-77792DB146BA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24" creationId="{4DA3884C-541B-4414-94C9-502E7486537E}"/>
          </ac:spMkLst>
        </pc:spChg>
        <pc:spChg chg="add mod">
          <ac:chgData name="pascal bühler" userId="a32c1ca0ce8d2434" providerId="LiveId" clId="{17D325AB-A34F-43B6-8182-8013BFD52645}" dt="2021-05-06T10:20:00.543" v="2708" actId="1076"/>
          <ac:spMkLst>
            <pc:docMk/>
            <pc:sldMk cId="543680319" sldId="270"/>
            <ac:spMk id="26" creationId="{26C26206-A6F0-4808-B23D-1EFE9CA41032}"/>
          </ac:spMkLst>
        </pc:spChg>
        <pc:spChg chg="add mod">
          <ac:chgData name="pascal bühler" userId="a32c1ca0ce8d2434" providerId="LiveId" clId="{17D325AB-A34F-43B6-8182-8013BFD52645}" dt="2021-05-06T10:20:06.850" v="2710" actId="1076"/>
          <ac:spMkLst>
            <pc:docMk/>
            <pc:sldMk cId="543680319" sldId="270"/>
            <ac:spMk id="27" creationId="{78AC2D57-B3D8-41D5-8B54-830518C7E59C}"/>
          </ac:spMkLst>
        </pc:spChg>
        <pc:spChg chg="add mod">
          <ac:chgData name="pascal bühler" userId="a32c1ca0ce8d2434" providerId="LiveId" clId="{17D325AB-A34F-43B6-8182-8013BFD52645}" dt="2021-05-06T10:21:02.560" v="2782" actId="1076"/>
          <ac:spMkLst>
            <pc:docMk/>
            <pc:sldMk cId="543680319" sldId="270"/>
            <ac:spMk id="33" creationId="{B09DA8FE-8816-43C9-B7C4-6A9059986AF3}"/>
          </ac:spMkLst>
        </pc:spChg>
        <pc:spChg chg="add mod">
          <ac:chgData name="pascal bühler" userId="a32c1ca0ce8d2434" providerId="LiveId" clId="{17D325AB-A34F-43B6-8182-8013BFD52645}" dt="2021-05-06T10:21:22.743" v="2808" actId="20577"/>
          <ac:spMkLst>
            <pc:docMk/>
            <pc:sldMk cId="543680319" sldId="270"/>
            <ac:spMk id="34" creationId="{FBBD03D2-0F2A-41EA-A048-396FA36BA037}"/>
          </ac:spMkLst>
        </pc:spChg>
        <pc:grpChg chg="add mod">
          <ac:chgData name="pascal bühler" userId="a32c1ca0ce8d2434" providerId="LiveId" clId="{17D325AB-A34F-43B6-8182-8013BFD52645}" dt="2021-05-06T08:38:52.717" v="1620" actId="164"/>
          <ac:grpSpMkLst>
            <pc:docMk/>
            <pc:sldMk cId="543680319" sldId="270"/>
            <ac:grpSpMk id="25" creationId="{15FA7DCA-9F00-4677-920E-8AEFD25B3CF5}"/>
          </ac:grpSpMkLst>
        </pc:grpChg>
        <pc:picChg chg="del mod ord">
          <ac:chgData name="pascal bühler" userId="a32c1ca0ce8d2434" providerId="LiveId" clId="{17D325AB-A34F-43B6-8182-8013BFD52645}" dt="2021-05-06T08:32:13.550" v="1547" actId="478"/>
          <ac:picMkLst>
            <pc:docMk/>
            <pc:sldMk cId="543680319" sldId="270"/>
            <ac:picMk id="7" creationId="{35752B81-40A0-924E-9F0C-0849FBEB6C7B}"/>
          </ac:picMkLst>
        </pc:picChg>
        <pc:picChg chg="del mod">
          <ac:chgData name="pascal bühler" userId="a32c1ca0ce8d2434" providerId="LiveId" clId="{17D325AB-A34F-43B6-8182-8013BFD52645}" dt="2021-05-06T08:19:07.614" v="1535" actId="478"/>
          <ac:picMkLst>
            <pc:docMk/>
            <pc:sldMk cId="543680319" sldId="270"/>
            <ac:picMk id="8" creationId="{931613C0-8EE9-4EC6-B41C-E9C9E19D0E1D}"/>
          </ac:picMkLst>
        </pc:picChg>
        <pc:picChg chg="add mod">
          <ac:chgData name="pascal bühler" userId="a32c1ca0ce8d2434" providerId="LiveId" clId="{17D325AB-A34F-43B6-8182-8013BFD52645}" dt="2021-05-06T10:19:53.843" v="2707" actId="1076"/>
          <ac:picMkLst>
            <pc:docMk/>
            <pc:sldMk cId="543680319" sldId="270"/>
            <ac:picMk id="9" creationId="{13509C07-F2CA-43FB-AD75-643AAE26746F}"/>
          </ac:picMkLst>
        </pc:picChg>
        <pc:picChg chg="add del mod">
          <ac:chgData name="pascal bühler" userId="a32c1ca0ce8d2434" providerId="LiveId" clId="{17D325AB-A34F-43B6-8182-8013BFD52645}" dt="2021-05-06T08:14:05.306" v="1459"/>
          <ac:picMkLst>
            <pc:docMk/>
            <pc:sldMk cId="543680319" sldId="270"/>
            <ac:picMk id="12" creationId="{A7CDE7A1-AEB6-455A-A54E-7FB975851C6C}"/>
          </ac:picMkLst>
        </pc:picChg>
        <pc:cxnChg chg="add mod">
          <ac:chgData name="pascal bühler" userId="a32c1ca0ce8d2434" providerId="LiveId" clId="{17D325AB-A34F-43B6-8182-8013BFD52645}" dt="2021-05-06T08:38:52.717" v="1620" actId="164"/>
          <ac:cxnSpMkLst>
            <pc:docMk/>
            <pc:sldMk cId="543680319" sldId="270"/>
            <ac:cxnSpMk id="21" creationId="{0E823B0E-8C56-4DB7-B42F-978CE66A2D96}"/>
          </ac:cxnSpMkLst>
        </pc:cxnChg>
        <pc:cxnChg chg="add mod">
          <ac:chgData name="pascal bühler" userId="a32c1ca0ce8d2434" providerId="LiveId" clId="{17D325AB-A34F-43B6-8182-8013BFD52645}" dt="2021-05-06T10:21:39.825" v="2810" actId="208"/>
          <ac:cxnSpMkLst>
            <pc:docMk/>
            <pc:sldMk cId="543680319" sldId="270"/>
            <ac:cxnSpMk id="28" creationId="{1AA19C7D-252D-4483-9A08-C44FD4C57FBC}"/>
          </ac:cxnSpMkLst>
        </pc:cxnChg>
        <pc:cxnChg chg="add mod">
          <ac:chgData name="pascal bühler" userId="a32c1ca0ce8d2434" providerId="LiveId" clId="{17D325AB-A34F-43B6-8182-8013BFD52645}" dt="2021-05-06T10:21:33.720" v="2809" actId="208"/>
          <ac:cxnSpMkLst>
            <pc:docMk/>
            <pc:sldMk cId="543680319" sldId="270"/>
            <ac:cxnSpMk id="30" creationId="{4F5F61D9-3FEE-4CB5-9EDB-73239633EE15}"/>
          </ac:cxnSpMkLst>
        </pc:cxnChg>
      </pc:sldChg>
      <pc:sldChg chg="addSp delSp modSp new mod setBg">
        <pc:chgData name="pascal bühler" userId="a32c1ca0ce8d2434" providerId="LiveId" clId="{17D325AB-A34F-43B6-8182-8013BFD52645}" dt="2021-05-06T10:43:53.771" v="2967" actId="20577"/>
        <pc:sldMkLst>
          <pc:docMk/>
          <pc:sldMk cId="2485654172" sldId="271"/>
        </pc:sldMkLst>
        <pc:spChg chg="del mod">
          <ac:chgData name="pascal bühler" userId="a32c1ca0ce8d2434" providerId="LiveId" clId="{17D325AB-A34F-43B6-8182-8013BFD52645}" dt="2021-05-06T08:46:14.063" v="1621"/>
          <ac:spMkLst>
            <pc:docMk/>
            <pc:sldMk cId="2485654172" sldId="271"/>
            <ac:spMk id="2" creationId="{582E6A46-2C60-4408-8481-C38D0531BAD1}"/>
          </ac:spMkLst>
        </pc:spChg>
        <pc:spChg chg="mod">
          <ac:chgData name="pascal bühler" userId="a32c1ca0ce8d2434" providerId="LiveId" clId="{17D325AB-A34F-43B6-8182-8013BFD52645}" dt="2021-05-06T10:43:53.771" v="2967" actId="20577"/>
          <ac:spMkLst>
            <pc:docMk/>
            <pc:sldMk cId="2485654172" sldId="271"/>
            <ac:spMk id="3" creationId="{B8AAC10B-420E-4EF5-B3A4-3F6F4003B6BB}"/>
          </ac:spMkLst>
        </pc:spChg>
        <pc:spChg chg="add mod">
          <ac:chgData name="pascal bühler" userId="a32c1ca0ce8d2434" providerId="LiveId" clId="{17D325AB-A34F-43B6-8182-8013BFD52645}" dt="2021-05-06T09:59:29.189" v="2637" actId="1076"/>
          <ac:spMkLst>
            <pc:docMk/>
            <pc:sldMk cId="2485654172" sldId="271"/>
            <ac:spMk id="7" creationId="{9DBF26B3-494D-425C-9882-9DC600219123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2" creationId="{AC8F6C8C-AB5A-4548-942D-E3FD40ACBC49}"/>
          </ac:spMkLst>
        </pc:spChg>
      </pc:sldChg>
      <pc:sldChg chg="addSp modSp new mod ord setBg">
        <pc:chgData name="pascal bühler" userId="a32c1ca0ce8d2434" providerId="LiveId" clId="{17D325AB-A34F-43B6-8182-8013BFD52645}" dt="2021-05-06T10:39:08.825" v="2847" actId="1076"/>
        <pc:sldMkLst>
          <pc:docMk/>
          <pc:sldMk cId="1790157248" sldId="272"/>
        </pc:sldMkLst>
        <pc:spChg chg="mod">
          <ac:chgData name="pascal bühler" userId="a32c1ca0ce8d2434" providerId="LiveId" clId="{17D325AB-A34F-43B6-8182-8013BFD52645}" dt="2021-05-06T09:30:11.093" v="1688" actId="20577"/>
          <ac:spMkLst>
            <pc:docMk/>
            <pc:sldMk cId="1790157248" sldId="272"/>
            <ac:spMk id="2" creationId="{FF5B5FAC-9221-4CD9-81B6-ABA81C75D69E}"/>
          </ac:spMkLst>
        </pc:spChg>
        <pc:spChg chg="mo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3" creationId="{2AEDB7B8-D8BB-4D31-A76C-1D6030CACC63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10:39:08.825" v="2847" actId="1076"/>
          <ac:picMkLst>
            <pc:docMk/>
            <pc:sldMk cId="1790157248" sldId="272"/>
            <ac:picMk id="4" creationId="{F82CF77C-CF3C-4928-A4AC-FC4538B24436}"/>
          </ac:picMkLst>
        </pc:picChg>
      </pc:sldChg>
      <pc:sldChg chg="addSp delSp modSp new mod ord setBg">
        <pc:chgData name="pascal bühler" userId="a32c1ca0ce8d2434" providerId="LiveId" clId="{17D325AB-A34F-43B6-8182-8013BFD52645}" dt="2021-05-06T11:00:20.315" v="3295" actId="164"/>
        <pc:sldMkLst>
          <pc:docMk/>
          <pc:sldMk cId="2853004996" sldId="273"/>
        </pc:sldMkLst>
        <pc:spChg chg="mod">
          <ac:chgData name="pascal bühler" userId="a32c1ca0ce8d2434" providerId="LiveId" clId="{17D325AB-A34F-43B6-8182-8013BFD52645}" dt="2021-05-06T10:25:36.304" v="2844" actId="1076"/>
          <ac:spMkLst>
            <pc:docMk/>
            <pc:sldMk cId="2853004996" sldId="273"/>
            <ac:spMk id="2" creationId="{AD69B177-48F2-47DB-844E-A825F20832F0}"/>
          </ac:spMkLst>
        </pc:spChg>
        <pc:spChg chg="del mod">
          <ac:chgData name="pascal bühler" userId="a32c1ca0ce8d2434" providerId="LiveId" clId="{17D325AB-A34F-43B6-8182-8013BFD52645}" dt="2021-05-06T10:02:07.171" v="2691" actId="478"/>
          <ac:spMkLst>
            <pc:docMk/>
            <pc:sldMk cId="2853004996" sldId="273"/>
            <ac:spMk id="3" creationId="{3483E933-CD04-491F-B75E-763194018012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4" creationId="{FCB41AF1-53E9-4C44-9C5E-DACC66AC3E3E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8" creationId="{979E27D9-03C7-44E2-9FF8-15D0C8506AF7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9" creationId="{677A8110-7136-4ABC-8660-AC136B082E1C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0" creationId="{EEBF1590-3B36-48EE-A89D-3B6F3CB256AB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1" creationId="{DBD7CE03-7F99-4DAE-861B-F3C50B0B4972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2" creationId="{AC8F6C8C-AB5A-4548-942D-E3FD40ACBC49}"/>
          </ac:spMkLst>
        </pc:spChg>
        <pc:spChg chg="add del mod">
          <ac:chgData name="pascal bühler" userId="a32c1ca0ce8d2434" providerId="LiveId" clId="{17D325AB-A34F-43B6-8182-8013BFD52645}" dt="2021-05-06T10:01:29.296" v="2681" actId="478"/>
          <ac:spMkLst>
            <pc:docMk/>
            <pc:sldMk cId="2853004996" sldId="273"/>
            <ac:spMk id="14" creationId="{315E111F-D95F-4416-AFD8-326DB46A810D}"/>
          </ac:spMkLst>
        </pc:spChg>
        <pc:spChg chg="add del mod">
          <ac:chgData name="pascal bühler" userId="a32c1ca0ce8d2434" providerId="LiveId" clId="{17D325AB-A34F-43B6-8182-8013BFD52645}" dt="2021-05-06T10:01:33.791" v="2683" actId="478"/>
          <ac:spMkLst>
            <pc:docMk/>
            <pc:sldMk cId="2853004996" sldId="273"/>
            <ac:spMk id="16" creationId="{8591EB75-BC23-4F1B-8246-4EF92DA74AF1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7" creationId="{1989AAC1-E173-412F-84D4-CF6FCA5C3CCD}"/>
          </ac:spMkLst>
        </pc:spChg>
        <pc:spChg chg="add mod or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18" creationId="{AAEED576-2098-4B76-BE7F-F60618E98860}"/>
          </ac:spMkLst>
        </pc:spChg>
        <pc:spChg chg="add del mod">
          <ac:chgData name="pascal bühler" userId="a32c1ca0ce8d2434" providerId="LiveId" clId="{17D325AB-A34F-43B6-8182-8013BFD52645}" dt="2021-05-06T10:23:00.606" v="2816" actId="478"/>
          <ac:spMkLst>
            <pc:docMk/>
            <pc:sldMk cId="2853004996" sldId="273"/>
            <ac:spMk id="19" creationId="{AB1DF454-E7E2-41E8-B7FA-B88C4C005E6D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1" creationId="{961CD709-47E5-4585-889F-08C49D1AF15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2" creationId="{F729FE5B-08BA-4400-920C-63C8F05A837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3" creationId="{F68E17B5-C6EC-408C-A126-DB9F17ECDECE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4" creationId="{F8BD796F-B743-4164-89A3-F957BF104F01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5" creationId="{E34AB238-CD9D-44AF-A303-0650B3184168}"/>
          </ac:spMkLst>
        </pc:spChg>
        <pc:grpChg chg="add del mod">
          <ac:chgData name="pascal bühler" userId="a32c1ca0ce8d2434" providerId="LiveId" clId="{17D325AB-A34F-43B6-8182-8013BFD52645}" dt="2021-05-06T10:02:14.136" v="2693" actId="165"/>
          <ac:grpSpMkLst>
            <pc:docMk/>
            <pc:sldMk cId="2853004996" sldId="273"/>
            <ac:grpSpMk id="5" creationId="{D97ED94F-2A06-4A3D-84A7-84769FFCBBBC}"/>
          </ac:grpSpMkLst>
        </pc:grpChg>
        <pc:grpChg chg="add mod or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6" creationId="{AEBE1CA5-298B-4A78-989F-E04485433511}"/>
          </ac:grpSpMkLst>
        </pc:grpChg>
        <pc:grpChg chg="add mo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26" creationId="{8877B575-9BAD-4B4F-97BF-F6BA4CCA39BA}"/>
          </ac:grpSpMkLst>
        </pc:grpChg>
        <pc:picChg chg="add del mod">
          <ac:chgData name="pascal bühler" userId="a32c1ca0ce8d2434" providerId="LiveId" clId="{17D325AB-A34F-43B6-8182-8013BFD52645}" dt="2021-05-06T10:22:35.677" v="2811" actId="478"/>
          <ac:picMkLst>
            <pc:docMk/>
            <pc:sldMk cId="2853004996" sldId="273"/>
            <ac:picMk id="7" creationId="{255499F1-3016-4B61-A291-10D6E062CB09}"/>
          </ac:picMkLst>
        </pc:picChg>
        <pc:picChg chg="add del mod">
          <ac:chgData name="pascal bühler" userId="a32c1ca0ce8d2434" providerId="LiveId" clId="{17D325AB-A34F-43B6-8182-8013BFD52645}" dt="2021-05-06T10:01:29.296" v="2681" actId="478"/>
          <ac:picMkLst>
            <pc:docMk/>
            <pc:sldMk cId="2853004996" sldId="273"/>
            <ac:picMk id="13" creationId="{D4C022F1-DD8D-4240-97F5-D53518F053D9}"/>
          </ac:picMkLst>
        </pc:picChg>
        <pc:picChg chg="add del mod">
          <ac:chgData name="pascal bühler" userId="a32c1ca0ce8d2434" providerId="LiveId" clId="{17D325AB-A34F-43B6-8182-8013BFD52645}" dt="2021-05-06T10:01:33.791" v="2683" actId="478"/>
          <ac:picMkLst>
            <pc:docMk/>
            <pc:sldMk cId="2853004996" sldId="273"/>
            <ac:picMk id="15" creationId="{5E021B6F-B3C2-41F4-9449-0BE04BCCB456}"/>
          </ac:picMkLst>
        </pc:picChg>
        <pc:picChg chg="add mod ord">
          <ac:chgData name="pascal bühler" userId="a32c1ca0ce8d2434" providerId="LiveId" clId="{17D325AB-A34F-43B6-8182-8013BFD52645}" dt="2021-05-06T10:25:28.933" v="2843" actId="1076"/>
          <ac:picMkLst>
            <pc:docMk/>
            <pc:sldMk cId="2853004996" sldId="273"/>
            <ac:picMk id="20" creationId="{9C81FC02-FBA0-46CE-9598-A3FB763189D5}"/>
          </ac:picMkLst>
        </pc:picChg>
      </pc:sldChg>
      <pc:sldChg chg="addSp modSp new mod setBg">
        <pc:chgData name="pascal bühler" userId="a32c1ca0ce8d2434" providerId="LiveId" clId="{17D325AB-A34F-43B6-8182-8013BFD52645}" dt="2021-05-06T09:36:49.380" v="2457" actId="20577"/>
        <pc:sldMkLst>
          <pc:docMk/>
          <pc:sldMk cId="3935120093" sldId="274"/>
        </pc:sldMkLst>
        <pc:spChg chg="mod">
          <ac:chgData name="pascal bühler" userId="a32c1ca0ce8d2434" providerId="LiveId" clId="{17D325AB-A34F-43B6-8182-8013BFD52645}" dt="2021-05-06T09:33:51.544" v="1976" actId="20577"/>
          <ac:spMkLst>
            <pc:docMk/>
            <pc:sldMk cId="3935120093" sldId="274"/>
            <ac:spMk id="2" creationId="{B09E4CDC-5F0E-478A-B346-34B84FEBFFD7}"/>
          </ac:spMkLst>
        </pc:spChg>
        <pc:spChg chg="mod">
          <ac:chgData name="pascal bühler" userId="a32c1ca0ce8d2434" providerId="LiveId" clId="{17D325AB-A34F-43B6-8182-8013BFD52645}" dt="2021-05-06T09:36:49.380" v="2457" actId="20577"/>
          <ac:spMkLst>
            <pc:docMk/>
            <pc:sldMk cId="3935120093" sldId="274"/>
            <ac:spMk id="3" creationId="{6AAB087B-3239-4A96-974B-344EB3703592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2" creationId="{AC8F6C8C-AB5A-4548-942D-E3FD40ACBC49}"/>
          </ac:spMkLst>
        </pc:spChg>
      </pc:sldChg>
      <pc:sldChg chg="addSp modSp new mod setBg">
        <pc:chgData name="pascal bühler" userId="a32c1ca0ce8d2434" providerId="LiveId" clId="{17D325AB-A34F-43B6-8182-8013BFD52645}" dt="2021-05-06T10:58:53.049" v="3294" actId="1076"/>
        <pc:sldMkLst>
          <pc:docMk/>
          <pc:sldMk cId="2469722410" sldId="275"/>
        </pc:sldMkLst>
        <pc:spChg chg="mod">
          <ac:chgData name="pascal bühler" userId="a32c1ca0ce8d2434" providerId="LiveId" clId="{17D325AB-A34F-43B6-8182-8013BFD52645}" dt="2021-05-06T10:58:53.049" v="3294" actId="1076"/>
          <ac:spMkLst>
            <pc:docMk/>
            <pc:sldMk cId="2469722410" sldId="275"/>
            <ac:spMk id="2" creationId="{41E8A36B-7A9E-4F40-90BB-4774752888AA}"/>
          </ac:spMkLst>
        </pc:spChg>
        <pc:spChg chg="mod">
          <ac:chgData name="pascal bühler" userId="a32c1ca0ce8d2434" providerId="LiveId" clId="{17D325AB-A34F-43B6-8182-8013BFD52645}" dt="2021-05-06T10:58:39.720" v="3293" actId="20577"/>
          <ac:spMkLst>
            <pc:docMk/>
            <pc:sldMk cId="2469722410" sldId="275"/>
            <ac:spMk id="3" creationId="{A0B56363-0BA7-4BFE-B252-D7F1347F4CDF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2" creationId="{AC8F6C8C-AB5A-4548-942D-E3FD40ACBC49}"/>
          </ac:spMkLst>
        </pc:spChg>
      </pc:sldChg>
      <pc:sldChg chg="addSp modSp new del mod setBg">
        <pc:chgData name="pascal bühler" userId="a32c1ca0ce8d2434" providerId="LiveId" clId="{17D325AB-A34F-43B6-8182-8013BFD52645}" dt="2021-05-06T09:36:58.102" v="2458" actId="2696"/>
        <pc:sldMkLst>
          <pc:docMk/>
          <pc:sldMk cId="3196463857" sldId="275"/>
        </pc:sldMkLst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2" creationId="{D3D128A6-9A54-478D-9D37-5C5B485BDC11}"/>
          </ac:spMkLst>
        </pc:spChg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3" creationId="{0692B8EA-1CEA-4C5E-84A5-BA5611F264A4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2" creationId="{AC8F6C8C-AB5A-4548-942D-E3FD40ACBC49}"/>
          </ac:spMkLst>
        </pc:spChg>
      </pc:sldChg>
      <pc:sldChg chg="addSp delSp modSp new del mod setBg">
        <pc:chgData name="pascal bühler" userId="a32c1ca0ce8d2434" providerId="LiveId" clId="{17D325AB-A34F-43B6-8182-8013BFD52645}" dt="2021-05-06T09:37:08.309" v="2459" actId="2696"/>
        <pc:sldMkLst>
          <pc:docMk/>
          <pc:sldMk cId="1390865707" sldId="276"/>
        </pc:sldMkLst>
        <pc:spChg chg="del mod">
          <ac:chgData name="pascal bühler" userId="a32c1ca0ce8d2434" providerId="LiveId" clId="{17D325AB-A34F-43B6-8182-8013BFD52645}" dt="2021-05-06T08:33:31.683" v="1564" actId="478"/>
          <ac:spMkLst>
            <pc:docMk/>
            <pc:sldMk cId="1390865707" sldId="276"/>
            <ac:spMk id="2" creationId="{481A8885-C8E9-415F-89FA-1E148EB74FE5}"/>
          </ac:spMkLst>
        </pc:spChg>
        <pc:spChg chg="del mod">
          <ac:chgData name="pascal bühler" userId="a32c1ca0ce8d2434" providerId="LiveId" clId="{17D325AB-A34F-43B6-8182-8013BFD52645}" dt="2021-05-06T08:33:28.965" v="1563" actId="478"/>
          <ac:spMkLst>
            <pc:docMk/>
            <pc:sldMk cId="1390865707" sldId="276"/>
            <ac:spMk id="3" creationId="{00667393-4C37-4612-A64F-E0EC79B4B273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08:33:54.959" v="1569" actId="1076"/>
          <ac:picMkLst>
            <pc:docMk/>
            <pc:sldMk cId="1390865707" sldId="276"/>
            <ac:picMk id="4" creationId="{EDE10D1E-1B9F-42E1-872A-F79AD0876094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/>
            <a:t>Diskussion</a:t>
          </a:r>
          <a:endParaRPr lang="en-US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4E612-939F-4668-B5ED-DCA1E831E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D15C4-6CAA-41F0-B047-4982E2A08D21}" type="pres">
      <dgm:prSet presAssocID="{E674E612-939F-4668-B5ED-DCA1E831EA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8A83656-6490-4667-95D7-E7EB52EE9B67}" type="presOf" srcId="{E674E612-939F-4668-B5ED-DCA1E831EA2F}" destId="{42CD15C4-6CAA-41F0-B047-4982E2A08D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Diskussion</a:t>
          </a:r>
          <a:endParaRPr lang="en-US" sz="3900" kern="1200"/>
        </a:p>
      </dsp:txBody>
      <dsp:txXfrm>
        <a:off x="0" y="2557423"/>
        <a:ext cx="5181598" cy="85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05/08/2021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Fehler in den Summen</a:t>
            </a:r>
          </a:p>
          <a:p>
            <a:pPr marL="0" indent="0">
              <a:buNone/>
            </a:pPr>
            <a:r>
              <a:rPr lang="de-CH" sz="2000" dirty="0"/>
              <a:t>Wieder fehlende Werte?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3" y="1275384"/>
            <a:ext cx="8247135" cy="3802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C1A70A-C400-4109-8A1D-F20A607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1" y="737597"/>
            <a:ext cx="6969382" cy="48238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D6B36-6571-41FB-A52D-18C1C49CA7A8}"/>
              </a:ext>
            </a:extLst>
          </p:cNvPr>
          <p:cNvSpPr txBox="1">
            <a:spLocks/>
          </p:cNvSpPr>
          <p:nvPr/>
        </p:nvSpPr>
        <p:spPr>
          <a:xfrm>
            <a:off x="243056" y="6517792"/>
            <a:ext cx="2442635" cy="340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800" dirty="0"/>
              <a:t>Grafik mit R erzeugt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5E7A82-1DA0-FF43-BD89-E799BD7E43BD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0FF3BF-A1F4-6E4A-B8C5-827C832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Gewichte anpassen?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09C07-F2CA-43FB-AD75-643AAE26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5" y="1800895"/>
            <a:ext cx="9181510" cy="39315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91F908-9CEE-48C8-9769-77792DB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-39541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5FA7DCA-9F00-4677-920E-8AEFD25B3CF5}"/>
              </a:ext>
            </a:extLst>
          </p:cNvPr>
          <p:cNvGrpSpPr/>
          <p:nvPr/>
        </p:nvGrpSpPr>
        <p:grpSpPr>
          <a:xfrm>
            <a:off x="5013960" y="736808"/>
            <a:ext cx="5537713" cy="1863517"/>
            <a:chOff x="5013960" y="736808"/>
            <a:chExt cx="5537713" cy="186351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A93C64-4EB2-4DB8-B3DF-269CD3265564}"/>
                </a:ext>
              </a:extLst>
            </p:cNvPr>
            <p:cNvSpPr/>
            <p:nvPr/>
          </p:nvSpPr>
          <p:spPr>
            <a:xfrm>
              <a:off x="5280660" y="1931670"/>
              <a:ext cx="5271013" cy="6686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823B0E-8C56-4DB7-B42F-978CE66A2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30" y="1405890"/>
              <a:ext cx="1214437" cy="54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DA3884C-541B-4414-94C9-502E7486537E}"/>
                </a:ext>
              </a:extLst>
            </p:cNvPr>
            <p:cNvSpPr txBox="1">
              <a:spLocks/>
            </p:cNvSpPr>
            <p:nvPr/>
          </p:nvSpPr>
          <p:spPr>
            <a:xfrm>
              <a:off x="5013960" y="736808"/>
              <a:ext cx="3935730" cy="6629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1200" dirty="0"/>
                <a:t>RM ANOVA</a:t>
              </a:r>
              <a:endParaRPr lang="en-CH" sz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6C26206-A6F0-4808-B23D-1EFE9CA41032}"/>
              </a:ext>
            </a:extLst>
          </p:cNvPr>
          <p:cNvSpPr/>
          <p:nvPr/>
        </p:nvSpPr>
        <p:spPr>
          <a:xfrm>
            <a:off x="5456118" y="2487930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8AC2D57-B3D8-41D5-8B54-830518C7E59C}"/>
              </a:ext>
            </a:extLst>
          </p:cNvPr>
          <p:cNvSpPr/>
          <p:nvPr/>
        </p:nvSpPr>
        <p:spPr>
          <a:xfrm>
            <a:off x="8098058" y="2470502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A19C7D-252D-4483-9A08-C44FD4C57FBC}"/>
              </a:ext>
            </a:extLst>
          </p:cNvPr>
          <p:cNvCxnSpPr>
            <a:cxnSpLocks/>
          </p:cNvCxnSpPr>
          <p:nvPr/>
        </p:nvCxnSpPr>
        <p:spPr>
          <a:xfrm>
            <a:off x="3469481" y="1472282"/>
            <a:ext cx="1986637" cy="1128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5F61D9-3FEE-4CB5-9EDB-73239633EE15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0686756" y="1543050"/>
            <a:ext cx="156011" cy="1167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09DA8FE-8816-43C9-B7C4-6A9059986AF3}"/>
              </a:ext>
            </a:extLst>
          </p:cNvPr>
          <p:cNvSpPr txBox="1">
            <a:spLocks/>
          </p:cNvSpPr>
          <p:nvPr/>
        </p:nvSpPr>
        <p:spPr>
          <a:xfrm>
            <a:off x="2547937" y="859825"/>
            <a:ext cx="393573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Haupteffekt beide Gruppen</a:t>
            </a:r>
            <a:endParaRPr lang="en-CH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BBD03D2-0F2A-41EA-A048-396FA36BA037}"/>
              </a:ext>
            </a:extLst>
          </p:cNvPr>
          <p:cNvSpPr txBox="1">
            <a:spLocks/>
          </p:cNvSpPr>
          <p:nvPr/>
        </p:nvSpPr>
        <p:spPr>
          <a:xfrm>
            <a:off x="9540715" y="768951"/>
            <a:ext cx="1916431" cy="76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Unterschied der Gruppe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5436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F77C-CF3C-4928-A4AC-FC4538B2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69" y="1258897"/>
            <a:ext cx="7412447" cy="4613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F4C7F-3446-9F4A-B567-6C85794F3952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Nichtlinearer Kraftzuwachs</a:t>
            </a:r>
          </a:p>
        </p:txBody>
      </p:sp>
    </p:spTree>
    <p:extLst>
      <p:ext uri="{BB962C8B-B14F-4D97-AF65-F5344CB8AC3E}">
        <p14:creationId xmlns:p14="http://schemas.microsoft.com/office/powerpoint/2010/main" val="17901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81FC02-FBA0-46CE-9598-A3FB763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6" y="1402888"/>
            <a:ext cx="9818639" cy="394719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877B575-9BAD-4B4F-97BF-F6BA4CCA39BA}"/>
              </a:ext>
            </a:extLst>
          </p:cNvPr>
          <p:cNvGrpSpPr/>
          <p:nvPr/>
        </p:nvGrpSpPr>
        <p:grpSpPr>
          <a:xfrm>
            <a:off x="2651119" y="2975783"/>
            <a:ext cx="7850266" cy="2459449"/>
            <a:chOff x="2651119" y="2975783"/>
            <a:chExt cx="7850266" cy="2459449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AEED576-2098-4B76-BE7F-F60618E98860}"/>
                </a:ext>
              </a:extLst>
            </p:cNvPr>
            <p:cNvSpPr/>
            <p:nvPr/>
          </p:nvSpPr>
          <p:spPr>
            <a:xfrm>
              <a:off x="5024384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BE1CA5-298B-4A78-989F-E04485433511}"/>
                </a:ext>
              </a:extLst>
            </p:cNvPr>
            <p:cNvGrpSpPr/>
            <p:nvPr/>
          </p:nvGrpSpPr>
          <p:grpSpPr>
            <a:xfrm>
              <a:off x="2651119" y="3819301"/>
              <a:ext cx="1604531" cy="1615931"/>
              <a:chOff x="3143250" y="3956679"/>
              <a:chExt cx="1604531" cy="1615931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B41AF1-53E9-4C44-9C5E-DACC66AC3E3E}"/>
                  </a:ext>
                </a:extLst>
              </p:cNvPr>
              <p:cNvSpPr/>
              <p:nvPr/>
            </p:nvSpPr>
            <p:spPr>
              <a:xfrm>
                <a:off x="3143250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77A8110-7136-4ABC-8660-AC136B082E1C}"/>
                  </a:ext>
                </a:extLst>
              </p:cNvPr>
              <p:cNvSpPr/>
              <p:nvPr/>
            </p:nvSpPr>
            <p:spPr>
              <a:xfrm>
                <a:off x="4279647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D7CE03-7F99-4DAE-861B-F3C50B0B4972}"/>
                  </a:ext>
                </a:extLst>
              </p:cNvPr>
              <p:cNvSpPr/>
              <p:nvPr/>
            </p:nvSpPr>
            <p:spPr>
              <a:xfrm>
                <a:off x="3162808" y="4748521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989AAC1-E173-412F-84D4-CF6FCA5C3CCD}"/>
                  </a:ext>
                </a:extLst>
              </p:cNvPr>
              <p:cNvSpPr/>
              <p:nvPr/>
            </p:nvSpPr>
            <p:spPr>
              <a:xfrm>
                <a:off x="4319156" y="4757264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61CD709-47E5-4585-889F-08C49D1AF15C}"/>
                </a:ext>
              </a:extLst>
            </p:cNvPr>
            <p:cNvSpPr/>
            <p:nvPr/>
          </p:nvSpPr>
          <p:spPr>
            <a:xfrm>
              <a:off x="7834259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729FE5B-08BA-4400-920C-63C8F05A837C}"/>
                </a:ext>
              </a:extLst>
            </p:cNvPr>
            <p:cNvSpPr/>
            <p:nvPr/>
          </p:nvSpPr>
          <p:spPr>
            <a:xfrm>
              <a:off x="5024384" y="3819301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8E17B5-C6EC-408C-A126-DB9F17ECDECE}"/>
                </a:ext>
              </a:extLst>
            </p:cNvPr>
            <p:cNvSpPr/>
            <p:nvPr/>
          </p:nvSpPr>
          <p:spPr>
            <a:xfrm>
              <a:off x="7912687" y="3832809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8BD796F-B743-4164-89A3-F957BF104F01}"/>
                </a:ext>
              </a:extLst>
            </p:cNvPr>
            <p:cNvSpPr/>
            <p:nvPr/>
          </p:nvSpPr>
          <p:spPr>
            <a:xfrm>
              <a:off x="5024384" y="465735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34AB238-CD9D-44AF-A303-0650B3184168}"/>
                </a:ext>
              </a:extLst>
            </p:cNvPr>
            <p:cNvSpPr/>
            <p:nvPr/>
          </p:nvSpPr>
          <p:spPr>
            <a:xfrm>
              <a:off x="7912687" y="4674768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E3C9C310-0724-6041-AAFB-3AD239950D51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Artikel von Andy Chesire</a:t>
            </a:r>
          </a:p>
        </p:txBody>
      </p:sp>
    </p:spTree>
    <p:extLst>
      <p:ext uri="{BB962C8B-B14F-4D97-AF65-F5344CB8AC3E}">
        <p14:creationId xmlns:p14="http://schemas.microsoft.com/office/powerpoint/2010/main" val="28530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Fehlende Werte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21.4% fehlende!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Keine Angaben über fehlende Werte, </a:t>
            </a:r>
            <a:r>
              <a:rPr lang="de-CH" sz="2000" dirty="0" err="1"/>
              <a:t>Imputationen</a:t>
            </a:r>
            <a:r>
              <a:rPr lang="de-CH" sz="2000" dirty="0"/>
              <a:t> etc.</a:t>
            </a:r>
          </a:p>
          <a:p>
            <a:endParaRPr lang="en-CH" sz="2000" dirty="0"/>
          </a:p>
          <a:p>
            <a:r>
              <a:rPr lang="en-GB" sz="2000" dirty="0"/>
              <a:t>Gedankenexperiment:</a:t>
            </a:r>
          </a:p>
          <a:p>
            <a:pPr lvl="1"/>
            <a:r>
              <a:rPr lang="de-CH" sz="1600" dirty="0"/>
              <a:t>28 Fehlende Werte sind in der Gruppe CHO</a:t>
            </a:r>
          </a:p>
          <a:p>
            <a:pPr lvl="1"/>
            <a:r>
              <a:rPr lang="de-CH" sz="1600" dirty="0"/>
              <a:t>Mittleres Körpergewicht von 90 kg</a:t>
            </a:r>
          </a:p>
          <a:p>
            <a:pPr lvl="1"/>
            <a:r>
              <a:rPr lang="de-CH" sz="1600" dirty="0"/>
              <a:t>Mit einer Standardabweichung von 4 kg</a:t>
            </a:r>
          </a:p>
          <a:p>
            <a:pPr lvl="1"/>
            <a:r>
              <a:rPr lang="de-CH" sz="1600" dirty="0"/>
              <a:t>Verzerrung, Bias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Erweiterung der Studie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Erweiterung durch Placebo-Gruppe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Zusätzliches Proteinhaltiges Getränk um Vergleich von Milch zu messen</a:t>
            </a:r>
          </a:p>
          <a:p>
            <a:endParaRPr lang="de-CH" sz="2000" dirty="0"/>
          </a:p>
          <a:p>
            <a:r>
              <a:rPr lang="de-CH" sz="2000" dirty="0"/>
              <a:t>Einschränkung der Ernährung während der Studie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9E4CDC-5F0E-478A-B346-34B84FE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B087B-3239-4A96-974B-344EB37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Studie ist ungenügend genau und enthält viele offene Fragen bezüglich:</a:t>
            </a:r>
          </a:p>
          <a:p>
            <a:pPr marL="0" indent="0">
              <a:buNone/>
            </a:pPr>
            <a:endParaRPr lang="de-CH" sz="2000" dirty="0"/>
          </a:p>
          <a:p>
            <a:r>
              <a:rPr lang="de-CH" sz="2000" dirty="0"/>
              <a:t>Methodik</a:t>
            </a:r>
          </a:p>
          <a:p>
            <a:r>
              <a:rPr lang="de-CH" sz="2000" dirty="0"/>
              <a:t>Fehlende Werte</a:t>
            </a:r>
          </a:p>
          <a:p>
            <a:r>
              <a:rPr lang="de-CH" sz="2000" dirty="0"/>
              <a:t>Repräsentativität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 Finanzierung durch </a:t>
            </a:r>
            <a:r>
              <a:rPr lang="de-CH" sz="2000" dirty="0" err="1"/>
              <a:t>Dairy</a:t>
            </a:r>
            <a:r>
              <a:rPr lang="de-CH" sz="2000" dirty="0"/>
              <a:t> Max lässt die Studie nochmal in einem anderen Licht erscheinen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852581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logo: 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Bild </a:t>
            </a:r>
            <a:r>
              <a:rPr lang="de-CH" sz="900" dirty="0" err="1"/>
              <a:t>foto</a:t>
            </a:r>
            <a:r>
              <a:rPr lang="de-CH" sz="900" dirty="0"/>
              <a:t>: 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3482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schokomilch :https://www.kuriose-feiertage.de/wp-content/uploads/2015/09/Tag-des-Kakao-National-Chocolate-Milk-Day-USA-Kuriose-Feiertage-27.September-2019-Sven-Giese_.jpg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42287" y="63808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/>
              <a:t>Bild: dose https://www.werbung-schenken.de/werbeartikel/bilder/rd/RD-2P010g-sport-drink.jpg</a:t>
            </a:r>
            <a:endParaRPr lang="de-CH" sz="800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AB998D-2919-472F-AC45-077DC6514C70}"/>
              </a:ext>
            </a:extLst>
          </p:cNvPr>
          <p:cNvGrpSpPr/>
          <p:nvPr/>
        </p:nvGrpSpPr>
        <p:grpSpPr>
          <a:xfrm>
            <a:off x="1581170" y="1491267"/>
            <a:ext cx="5991538" cy="3963344"/>
            <a:chOff x="1581170" y="1491267"/>
            <a:chExt cx="5991538" cy="396334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5E465EA-A333-47CC-86F7-71CF772B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4717" y="1710344"/>
              <a:ext cx="787585" cy="12102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89C8D7-DDB5-4F6A-BEB5-80F673FF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374" y="1491267"/>
              <a:ext cx="626630" cy="135243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DD6E65-BD26-4A67-B18B-89DA2BB24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84" t="24583"/>
            <a:stretch/>
          </p:blipFill>
          <p:spPr>
            <a:xfrm>
              <a:off x="1753691" y="4399261"/>
              <a:ext cx="1188949" cy="1055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6649475-9D8F-456E-AD3F-33593A93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73" t="15234"/>
            <a:stretch/>
          </p:blipFill>
          <p:spPr>
            <a:xfrm>
              <a:off x="1581170" y="3098464"/>
              <a:ext cx="1052422" cy="1090316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F93BFE-CB51-42D8-9F4A-FD297DCF9B20}"/>
                </a:ext>
              </a:extLst>
            </p:cNvPr>
            <p:cNvSpPr txBox="1"/>
            <p:nvPr/>
          </p:nvSpPr>
          <p:spPr>
            <a:xfrm>
              <a:off x="3960417" y="468840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+ 15 %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9396375-2F13-4A08-AD0B-8BB700D3DD8F}"/>
                </a:ext>
              </a:extLst>
            </p:cNvPr>
            <p:cNvSpPr txBox="1"/>
            <p:nvPr/>
          </p:nvSpPr>
          <p:spPr>
            <a:xfrm>
              <a:off x="6306298" y="3480219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- 3.2 %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478819A2-BD4F-442D-AA9E-B793C6D4E8F3}"/>
                </a:ext>
              </a:extLst>
            </p:cNvPr>
            <p:cNvSpPr txBox="1"/>
            <p:nvPr/>
          </p:nvSpPr>
          <p:spPr>
            <a:xfrm>
              <a:off x="4036166" y="3480219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+ 3.5 %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72D67E-94A9-4D49-BF59-06D4CAF3535F}"/>
                </a:ext>
              </a:extLst>
            </p:cNvPr>
            <p:cNvSpPr txBox="1"/>
            <p:nvPr/>
          </p:nvSpPr>
          <p:spPr>
            <a:xfrm>
              <a:off x="6332901" y="4698521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+ 8 %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B68FC8-081E-4462-BDCA-6907D2E051EA}"/>
              </a:ext>
            </a:extLst>
          </p:cNvPr>
          <p:cNvSpPr/>
          <p:nvPr/>
        </p:nvSpPr>
        <p:spPr>
          <a:xfrm>
            <a:off x="92422" y="656455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bankdrücken https://encrypted-tbn0.gstatic.com/images?q=tbn:ANd9GcTpIZr433rgyLulQTGhRTmkPeyxUcQdgW-eQ_-OC60YsXOMFGVPVRkwREAsSR-Jagkfx_I&amp;usqp=CAU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7BDD1E-8D05-4458-AE8E-5E5290D5110B}"/>
              </a:ext>
            </a:extLst>
          </p:cNvPr>
          <p:cNvSpPr/>
          <p:nvPr/>
        </p:nvSpPr>
        <p:spPr>
          <a:xfrm>
            <a:off x="6748635" y="657184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</a:t>
            </a:r>
            <a:r>
              <a:rPr lang="de-CH" sz="800" dirty="0" err="1"/>
              <a:t>squat</a:t>
            </a:r>
            <a:r>
              <a:rPr lang="de-CH" sz="800" dirty="0"/>
              <a:t> : https://upload.wikimedia.org/wikipedia/commons/thumb/8/82/Squats.svg/1280px-Squats.svg.png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CH" sz="2000" dirty="0"/>
              <a:t>University of Texas at Austin USA</a:t>
            </a:r>
            <a:endParaRPr lang="de-CH" sz="2000" dirty="0"/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Finanziert durch Dairy Max</a:t>
            </a:r>
            <a:endParaRPr lang="de-CH" sz="2000" dirty="0"/>
          </a:p>
          <a:p>
            <a:endParaRPr lang="en-CH" sz="2000" dirty="0"/>
          </a:p>
          <a:p>
            <a:r>
              <a:rPr lang="en-GB" sz="2000" dirty="0" err="1"/>
              <a:t>Untersuchung</a:t>
            </a:r>
            <a:r>
              <a:rPr lang="en-GB" sz="2000" dirty="0"/>
              <a:t> des </a:t>
            </a:r>
            <a:r>
              <a:rPr lang="en-GB" sz="2000" dirty="0" err="1"/>
              <a:t>Effektes</a:t>
            </a:r>
            <a:r>
              <a:rPr lang="en-GB" sz="2000" dirty="0"/>
              <a:t> der </a:t>
            </a:r>
            <a:r>
              <a:rPr lang="en-GB" sz="2000" dirty="0" err="1"/>
              <a:t>Einnahme</a:t>
            </a:r>
            <a:r>
              <a:rPr lang="en-GB" sz="2000" dirty="0"/>
              <a:t> von </a:t>
            </a:r>
            <a:r>
              <a:rPr lang="en-GB" sz="2000" dirty="0" err="1"/>
              <a:t>Schokoladenmilch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Erholungsgetränk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Gegensatz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kommerziellen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.</a:t>
            </a:r>
            <a:endParaRPr lang="en-CH" sz="2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Aufbau der Versuchsreihe:</a:t>
            </a:r>
          </a:p>
          <a:p>
            <a:r>
              <a:rPr lang="de-CH" sz="2000" dirty="0"/>
              <a:t>7-wöchiges Sommer Trainingsprogramm</a:t>
            </a:r>
          </a:p>
          <a:p>
            <a:r>
              <a:rPr lang="de-CH" sz="2000" dirty="0"/>
              <a:t>Teilnehmer einer grossen westlichen High School</a:t>
            </a:r>
          </a:p>
          <a:p>
            <a:r>
              <a:rPr lang="de-CH" sz="2000" dirty="0"/>
              <a:t>Kraft- und Ausdauertests in Woche 1 und 7</a:t>
            </a:r>
          </a:p>
          <a:p>
            <a:r>
              <a:rPr lang="de-CH" sz="2000" dirty="0"/>
              <a:t>5 Wochen lang, 4 Tage die Woche, je 1h Ausdauer und 1h Kraft</a:t>
            </a:r>
            <a:endParaRPr lang="en-CH" sz="2000" dirty="0"/>
          </a:p>
          <a:p>
            <a:r>
              <a:rPr lang="en-CH" sz="2000" dirty="0"/>
              <a:t>Einnahme nach der letzten Trainingseinheit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E6DD395-D900-4E54-811D-A3961A43E3BA}"/>
              </a:ext>
            </a:extLst>
          </p:cNvPr>
          <p:cNvGraphicFramePr/>
          <p:nvPr/>
        </p:nvGraphicFramePr>
        <p:xfrm>
          <a:off x="1454785" y="3024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4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Grundgesamtheit:</a:t>
            </a:r>
          </a:p>
          <a:p>
            <a:r>
              <a:rPr lang="en-CH" sz="2000" dirty="0"/>
              <a:t>Knapp 8 Millionen jugendliche High School Sportler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dirty="0"/>
              <a:t>Auswahlrahmen:</a:t>
            </a:r>
          </a:p>
          <a:p>
            <a:r>
              <a:rPr lang="en-CH" sz="2000" dirty="0"/>
              <a:t>Teilnehmer eines Sommer Trainingprogrammes einer Schule</a:t>
            </a:r>
          </a:p>
          <a:p>
            <a:r>
              <a:rPr lang="en-CH" sz="2000" dirty="0"/>
              <a:t>Ist dies repräsentativ?</a:t>
            </a:r>
            <a:r>
              <a:rPr lang="de-CH" sz="2000" dirty="0"/>
              <a:t> Vergleich später</a:t>
            </a:r>
            <a:endParaRPr lang="en-CH" sz="20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1A4C2A-28B0-420D-BCBE-E3C9D3284A70}"/>
              </a:ext>
            </a:extLst>
          </p:cNvPr>
          <p:cNvSpPr/>
          <p:nvPr/>
        </p:nvSpPr>
        <p:spPr>
          <a:xfrm>
            <a:off x="99060" y="6541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Karte </a:t>
            </a:r>
            <a:r>
              <a:rPr lang="de-CH" sz="800" dirty="0" err="1"/>
              <a:t>usa</a:t>
            </a:r>
            <a:r>
              <a:rPr lang="de-CH" sz="800" dirty="0"/>
              <a:t> : https://www.nationsonline.org/maps/US-states-Abbreviation-map.jpg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E054AD-F41C-46E1-95B9-0051A3B5EEE8}"/>
              </a:ext>
            </a:extLst>
          </p:cNvPr>
          <p:cNvGrpSpPr/>
          <p:nvPr/>
        </p:nvGrpSpPr>
        <p:grpSpPr>
          <a:xfrm>
            <a:off x="8296644" y="1932533"/>
            <a:ext cx="3376558" cy="3085237"/>
            <a:chOff x="8296644" y="1932533"/>
            <a:chExt cx="3376558" cy="3085237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2E85D52E-8F6A-4657-BC8C-32075C2F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6644" y="1932533"/>
              <a:ext cx="3376558" cy="2210842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413E962-99EF-4501-A58D-9850DF6A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85" y="3712663"/>
              <a:ext cx="657225" cy="13051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E9F9B8-4044-5443-95BB-3C30B4C81763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2A145F-2878-DB4C-BBEF-B523447AFBA0}"/>
              </a:ext>
            </a:extLst>
          </p:cNvPr>
          <p:cNvSpPr txBox="1">
            <a:spLocks/>
          </p:cNvSpPr>
          <p:nvPr/>
        </p:nvSpPr>
        <p:spPr>
          <a:xfrm>
            <a:off x="1136396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Stichprobe:</a:t>
            </a:r>
          </a:p>
          <a:p>
            <a:r>
              <a:rPr lang="en-CH" sz="2000" dirty="0"/>
              <a:t>Teilnehmer mussten bestimmte Eigenschaften erfüllen</a:t>
            </a:r>
          </a:p>
          <a:p>
            <a:pPr lvl="1"/>
            <a:r>
              <a:rPr lang="en-CH" sz="2000" dirty="0"/>
              <a:t>Englisch</a:t>
            </a:r>
          </a:p>
          <a:p>
            <a:pPr lvl="1"/>
            <a:r>
              <a:rPr lang="en-CH" sz="2000" dirty="0"/>
              <a:t>Handy besitzen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Verletzungen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mentale/physische Behinderungen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Allergien (Laktose)</a:t>
            </a:r>
            <a:endParaRPr lang="de-CH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9F6077-67D9-C848-B5BD-B399CFE24583}"/>
              </a:ext>
            </a:extLst>
          </p:cNvPr>
          <p:cNvSpPr txBox="1">
            <a:spLocks/>
          </p:cNvSpPr>
          <p:nvPr/>
        </p:nvSpPr>
        <p:spPr>
          <a:xfrm>
            <a:off x="6336433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Anzahl und fehlende Werte:</a:t>
            </a:r>
          </a:p>
          <a:p>
            <a:r>
              <a:rPr lang="de-CH" sz="2000" dirty="0"/>
              <a:t>131 Studienteilnehmer</a:t>
            </a:r>
          </a:p>
          <a:p>
            <a:r>
              <a:rPr lang="de-CH" sz="2000" dirty="0"/>
              <a:t>101 haben die Studie beendet</a:t>
            </a:r>
          </a:p>
          <a:p>
            <a:r>
              <a:rPr lang="de-CH" sz="2000" dirty="0"/>
              <a:t>28 fehlende Werte, dazu später mehr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Stichprobendesign:</a:t>
            </a:r>
          </a:p>
          <a:p>
            <a:r>
              <a:rPr lang="de-CH" sz="2000" dirty="0"/>
              <a:t>Einteilung in 3 Gruppen (von den Trainern selber)</a:t>
            </a:r>
          </a:p>
          <a:p>
            <a:pPr lvl="1"/>
            <a:r>
              <a:rPr lang="de-CH" sz="2000" dirty="0"/>
              <a:t>Weibliche Teilnehmer zw. 13 und 17 Jahren</a:t>
            </a:r>
          </a:p>
          <a:p>
            <a:pPr lvl="1"/>
            <a:r>
              <a:rPr lang="de-CH" sz="2000" dirty="0"/>
              <a:t>Männlich Teilnehmer zw. 13 und 15 Jahren</a:t>
            </a:r>
            <a:endParaRPr lang="en-CH" sz="2000" dirty="0"/>
          </a:p>
          <a:p>
            <a:pPr lvl="1"/>
            <a:r>
              <a:rPr lang="de-CH" sz="2000" dirty="0"/>
              <a:t>Männliche Teilnehmer zw. 15 und 17 Jahren</a:t>
            </a:r>
            <a:r>
              <a:rPr lang="en-CH" sz="2000" dirty="0"/>
              <a:t>	</a:t>
            </a:r>
          </a:p>
          <a:p>
            <a:r>
              <a:rPr lang="de-CH" sz="2000" dirty="0"/>
              <a:t>Studie liefert keine Antwort ob auch so gezogen wurde</a:t>
            </a:r>
          </a:p>
          <a:p>
            <a:r>
              <a:rPr lang="de-CH" sz="2000" dirty="0"/>
              <a:t>Gemäss Studie keine Unterschiede in den Gruppen.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Office PowerPoint</Application>
  <PresentationFormat>Breitbild</PresentationFormat>
  <Paragraphs>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PowerPoint-Präsentation</vt:lpstr>
      <vt:lpstr>Studie</vt:lpstr>
      <vt:lpstr>Studie</vt:lpstr>
      <vt:lpstr>Studie</vt:lpstr>
      <vt:lpstr>PowerPoint-Präsentation</vt:lpstr>
      <vt:lpstr>Studie</vt:lpstr>
      <vt:lpstr>Studie</vt:lpstr>
      <vt:lpstr>PowerPoint-Präsentation</vt:lpstr>
      <vt:lpstr>Studie</vt:lpstr>
      <vt:lpstr>PowerPoint-Präsentation</vt:lpstr>
      <vt:lpstr>PowerPoint-Präsentation</vt:lpstr>
      <vt:lpstr>Fehlende Werte</vt:lpstr>
      <vt:lpstr>Erweiterung der Studie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pascal bühler</cp:lastModifiedBy>
  <cp:revision>27</cp:revision>
  <dcterms:created xsi:type="dcterms:W3CDTF">2021-05-03T14:29:55Z</dcterms:created>
  <dcterms:modified xsi:type="dcterms:W3CDTF">2021-05-08T11:33:19Z</dcterms:modified>
</cp:coreProperties>
</file>