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 snapToObjects="1" showGuides="1">
      <p:cViewPr>
        <p:scale>
          <a:sx n="197" d="100"/>
          <a:sy n="197" d="100"/>
        </p:scale>
        <p:origin x="496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15D2-D692-584A-BC37-117D9FBD5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5A513-AED1-4A48-BEAB-068FAF16F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327F-CE31-C24E-B923-3CC5F7DA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03.05.21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385C-DF8C-8044-A125-2D27044D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1F180-F60B-9E42-936C-E40B4397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100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B5BF-97DC-9B40-B6E8-2F9B2D6E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7A822-7235-AC4F-BF28-B265B7F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EDF9F-DA60-C849-B7D1-052A717C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03.05.21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CB76-D309-F044-840D-553201BE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31A7-1A2A-C047-9828-DB1762FE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703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4243E-9682-0D44-A7CF-1CB79B416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B6A40-E8C7-D548-BC7E-439AFCC73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580B-8A22-A04F-AF88-FDC94D75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03.05.21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2411-51D0-6D4E-BB33-20D57A5D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8836-729F-1143-B2CC-D5925103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596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CC4C-90E7-434F-B6E5-AE71235D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CA98-AF40-3049-A4B8-2F9E4D8E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3CAC9-7A65-C74F-B6F8-1091D166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03.05.21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8D73D-ED0D-BE4B-BCC0-83D1CEA5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D724-9A53-3545-8B12-765A9B4D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93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B968-611E-6649-B9EE-4B9AFC36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CF94B-5CC9-EC48-B2C6-3DEB6401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7B95D-97C3-F24F-8916-2697BF6D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03.05.21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E0F5-8F55-E04B-A860-98F04948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5063-BC48-8047-8C5A-83D4240F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56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FC59-3E34-284C-AA1C-87A47C78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7DC0-E762-2E40-8902-B9F30066D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A1303-07BF-AE43-B0F7-861B90573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04231-BCAC-3545-A626-560CC4A6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03.05.21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B7EDC-A36C-2E44-A068-8ED8449B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FBBB3-DC8C-6142-8C79-D0BB2DF6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090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1AB-5366-C84D-8496-76E951C4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D81CF-A501-7143-918F-D8C087FA7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830A6-E187-0547-9C5E-2CA478646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5F317-E719-FC44-827E-3D7F6D7ED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3D2A6-8DBB-FF40-97C7-FFAEEA76E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B02FC-2CBD-6546-82B8-7EE19583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03.05.21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1DF84-89BD-B549-9B5C-89172023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5B911-ADAF-7140-9CE9-DBF13292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284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9740-0AD0-514B-AAFB-A5ED9D3C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2091C-9466-B941-B124-BCB1E9C4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03.05.21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8DF4D-49FA-C94D-94BA-F2407EB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87EF7-784C-BB4F-BA35-7E1D43E3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514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A0709-523A-F142-BC8F-0A8C1C9C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03.05.21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DB854-9379-464C-AD39-22ED663B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9879F-81C0-3847-B7E5-3BCE79A7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636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5F75-A8E6-2842-BF98-8542F8F5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CD8A-D2C8-0347-B022-0A12C0A8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E99DE-EA64-F940-8671-F528BA63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D093E-02C1-814B-8BB0-09EE5A7D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03.05.21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77136-1292-0449-9593-D38B59C8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F9BD9-D345-4D4A-8637-F9AF357D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175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1DD-61A0-A141-855A-FF8605F5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DEC5D-D385-944A-8A67-0AA478760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AF63D-2A96-8145-93FF-45C66BBA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FB625-7D1E-4642-8A76-014FFAE9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03.05.21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E88AB-A4E4-AA49-A811-26EC0B74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D530-932A-A644-BE67-6E05DEFC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27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79C99-E581-6E42-98F1-BAFF9AEF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DFDA4-B36E-424A-972D-23BCC653A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0D121-B815-A24A-895F-FFA7F2F4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5DF7-A7DA-E04D-B081-ECE5B223B74E}" type="datetimeFigureOut">
              <a:rPr lang="en-CH" smtClean="0"/>
              <a:t>03.05.21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BFEA-834E-AB4D-BAF3-EE3526A20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00F6A-38FA-C94F-BE4C-EF440C14E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095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94E8-16DF-E443-8A9D-C19FA9695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/>
              <a:t>Schokomilch gegen normale Sportgetränke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A86C-2C18-CE42-8BD1-2753383CB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/>
              <a:t>Bühler Simon Pascal</a:t>
            </a:r>
          </a:p>
          <a:p>
            <a:r>
              <a:rPr lang="en-CH"/>
              <a:t>Rieser Philipp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032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644B-59E1-D945-A6AC-CC55E25E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Stichprobendesign:</a:t>
            </a:r>
          </a:p>
          <a:p>
            <a:r>
              <a:rPr lang="de-CH" dirty="0"/>
              <a:t>Einteilung in 3 Gruppen (von den Trainern selber)</a:t>
            </a:r>
          </a:p>
          <a:p>
            <a:pPr lvl="1"/>
            <a:r>
              <a:rPr lang="de-CH" dirty="0"/>
              <a:t>Weibliche Teilnehmer zw. 13 und 17 Jahren</a:t>
            </a:r>
          </a:p>
          <a:p>
            <a:pPr lvl="1"/>
            <a:r>
              <a:rPr lang="de-CH" dirty="0"/>
              <a:t>Männlich Teilnehmer zw. 13 und 15 Jahren</a:t>
            </a:r>
            <a:endParaRPr lang="en-CH" dirty="0"/>
          </a:p>
          <a:p>
            <a:pPr lvl="1"/>
            <a:r>
              <a:rPr lang="de-CH" dirty="0"/>
              <a:t>Männliche Teilnehmer zw. 15 und 17 Jahren</a:t>
            </a:r>
            <a:r>
              <a:rPr lang="en-CH" dirty="0"/>
              <a:t>	</a:t>
            </a:r>
          </a:p>
          <a:p>
            <a:r>
              <a:rPr lang="de-CH" dirty="0"/>
              <a:t>Studie liefert keine Antwort ob auch so gezogen wurde</a:t>
            </a:r>
          </a:p>
          <a:p>
            <a:r>
              <a:rPr lang="de-CH" dirty="0"/>
              <a:t>Getestet wurde über die ganze Stichprobe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6429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Studie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644B-59E1-D945-A6AC-CC55E25E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H"/>
              <a:t>Designgewichte:</a:t>
            </a:r>
          </a:p>
          <a:p>
            <a:pPr marL="0" indent="0">
              <a:buNone/>
            </a:pPr>
            <a:endParaRPr lang="en-CH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9127E71-532A-E545-B791-244A6FF9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534" y="1120302"/>
            <a:ext cx="6371324" cy="461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6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70FB-8481-1640-BE18-0E01E532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Traktanden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08E4-6EAF-9742-BBF9-53DA58DD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Artikel</a:t>
            </a:r>
          </a:p>
          <a:p>
            <a:r>
              <a:rPr lang="en-CH" dirty="0"/>
              <a:t>Studie</a:t>
            </a:r>
          </a:p>
          <a:p>
            <a:r>
              <a:rPr lang="en-CH" dirty="0"/>
              <a:t>Analyse der Resultate</a:t>
            </a:r>
          </a:p>
          <a:p>
            <a:r>
              <a:rPr lang="en-CH" dirty="0"/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4531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8982-1151-CB44-9222-25AB225C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Artikel von Andy Chesire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A7D8-B775-C843-B288-E4E22ED9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Seine Behauptungen aus der Studie:</a:t>
            </a:r>
          </a:p>
          <a:p>
            <a:r>
              <a:rPr lang="en-GB" sz="2400" dirty="0" err="1"/>
              <a:t>Bankdrücken</a:t>
            </a:r>
            <a:r>
              <a:rPr lang="en-GB" sz="2400" dirty="0"/>
              <a:t>: </a:t>
            </a:r>
            <a:r>
              <a:rPr lang="en-GB" sz="2400" dirty="0" err="1"/>
              <a:t>Unterschied</a:t>
            </a:r>
            <a:r>
              <a:rPr lang="en-GB" sz="2400" dirty="0"/>
              <a:t> von 6.7%</a:t>
            </a:r>
          </a:p>
          <a:p>
            <a:pPr lvl="1"/>
            <a:r>
              <a:rPr lang="en-GB" sz="2000" dirty="0" err="1"/>
              <a:t>Schokomilch</a:t>
            </a:r>
            <a:r>
              <a:rPr lang="en-GB" sz="2000" dirty="0"/>
              <a:t> (CM): 3.5% </a:t>
            </a:r>
            <a:r>
              <a:rPr lang="en-GB" sz="2000" dirty="0" err="1"/>
              <a:t>Kraftzuwachs</a:t>
            </a:r>
            <a:endParaRPr lang="en-GB" sz="2000" dirty="0"/>
          </a:p>
          <a:p>
            <a:pPr lvl="1"/>
            <a:r>
              <a:rPr lang="en-GB" sz="2000" dirty="0" err="1"/>
              <a:t>Kommerzielle</a:t>
            </a:r>
            <a:r>
              <a:rPr lang="en-GB" sz="2000" dirty="0"/>
              <a:t> </a:t>
            </a:r>
            <a:r>
              <a:rPr lang="en-GB" sz="2000" dirty="0" err="1"/>
              <a:t>Sportgetränke</a:t>
            </a:r>
            <a:r>
              <a:rPr lang="en-GB" sz="2000" dirty="0"/>
              <a:t> (CHO): 3.2% </a:t>
            </a:r>
            <a:r>
              <a:rPr lang="en-GB" sz="2000" dirty="0" err="1"/>
              <a:t>weniger</a:t>
            </a:r>
            <a:r>
              <a:rPr lang="en-GB" sz="2000" dirty="0"/>
              <a:t> Kraft</a:t>
            </a:r>
            <a:endParaRPr lang="en-CH" sz="2000" dirty="0"/>
          </a:p>
          <a:p>
            <a:endParaRPr lang="en-CH" sz="2400" dirty="0"/>
          </a:p>
          <a:p>
            <a:r>
              <a:rPr lang="en-CH" sz="2400" dirty="0"/>
              <a:t>Kniebeugen: doppelter Kraftzuwachs bei Schokomilch</a:t>
            </a:r>
          </a:p>
          <a:p>
            <a:pPr lvl="1"/>
            <a:r>
              <a:rPr lang="en-CH" sz="2000" dirty="0"/>
              <a:t>15% mehr Gewicht bei Schokomilch (CM)</a:t>
            </a:r>
          </a:p>
          <a:p>
            <a:pPr lvl="1"/>
            <a:r>
              <a:rPr lang="en-CH" sz="2000" dirty="0"/>
              <a:t>8% mehr bei kommerziellen Sportgetränken (CHO)</a:t>
            </a:r>
          </a:p>
        </p:txBody>
      </p:sp>
    </p:spTree>
    <p:extLst>
      <p:ext uri="{BB962C8B-B14F-4D97-AF65-F5344CB8AC3E}">
        <p14:creationId xmlns:p14="http://schemas.microsoft.com/office/powerpoint/2010/main" val="27821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Artikel von Andy Chesire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136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Infos zur Studie:</a:t>
            </a:r>
          </a:p>
          <a:p>
            <a:r>
              <a:rPr lang="en-CH" dirty="0"/>
              <a:t>University of Texas at Austin USA</a:t>
            </a:r>
          </a:p>
          <a:p>
            <a:r>
              <a:rPr lang="en-CH" dirty="0"/>
              <a:t>Finanziert durch Dairy Max (Verband von Milchprodukte Vertretern)</a:t>
            </a:r>
          </a:p>
          <a:p>
            <a:r>
              <a:rPr lang="en-CH" dirty="0"/>
              <a:t>Erschien im Journal of the International Society of Sports Nutrition</a:t>
            </a:r>
          </a:p>
          <a:p>
            <a:endParaRPr lang="en-CH" dirty="0"/>
          </a:p>
          <a:p>
            <a:pPr marL="0" indent="0">
              <a:buNone/>
            </a:pPr>
            <a:r>
              <a:rPr lang="en-CH" dirty="0"/>
              <a:t>Zweck der Studie:</a:t>
            </a:r>
          </a:p>
          <a:p>
            <a:r>
              <a:rPr lang="en-GB" dirty="0" err="1"/>
              <a:t>Untersuchung</a:t>
            </a:r>
            <a:r>
              <a:rPr lang="en-GB" dirty="0"/>
              <a:t> des </a:t>
            </a:r>
            <a:r>
              <a:rPr lang="en-GB" dirty="0" err="1"/>
              <a:t>Effektes</a:t>
            </a:r>
            <a:r>
              <a:rPr lang="en-GB" dirty="0"/>
              <a:t> der </a:t>
            </a:r>
            <a:r>
              <a:rPr lang="en-GB" dirty="0" err="1"/>
              <a:t>Einnahme</a:t>
            </a:r>
            <a:r>
              <a:rPr lang="en-GB" dirty="0"/>
              <a:t> von </a:t>
            </a:r>
            <a:r>
              <a:rPr lang="en-GB" dirty="0" err="1"/>
              <a:t>Schokoladenmilch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Erholungsgetränk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Gegensatz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kommerziellen</a:t>
            </a:r>
            <a:r>
              <a:rPr lang="en-GB" dirty="0"/>
              <a:t> </a:t>
            </a:r>
            <a:r>
              <a:rPr lang="en-GB" dirty="0" err="1"/>
              <a:t>Sportgetränke</a:t>
            </a:r>
            <a:r>
              <a:rPr lang="en-GB" dirty="0"/>
              <a:t>.</a:t>
            </a:r>
            <a:endParaRPr lang="en-CH" dirty="0"/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8587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Studie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/>
              <a:t>Aufbau der Versuchsreihe:</a:t>
            </a:r>
          </a:p>
          <a:p>
            <a:r>
              <a:rPr lang="de-CH"/>
              <a:t>7-wöchiges Sommer Trainingsprogrammes</a:t>
            </a:r>
          </a:p>
          <a:p>
            <a:r>
              <a:rPr lang="de-CH"/>
              <a:t>Teilnehmer einer grossen westlichen High School</a:t>
            </a:r>
          </a:p>
          <a:p>
            <a:r>
              <a:rPr lang="de-CH"/>
              <a:t>Kraft- und Ausdauertests in Woche 1 und 7</a:t>
            </a:r>
          </a:p>
          <a:p>
            <a:r>
              <a:rPr lang="de-CH"/>
              <a:t>5 Wochen lang, 4 Tage die Woche, je 1h Ausdauer und 1h Kraft</a:t>
            </a:r>
            <a:endParaRPr lang="en-CH"/>
          </a:p>
          <a:p>
            <a:r>
              <a:rPr lang="en-CH"/>
              <a:t>Einnahme nach der letzten Trainingseinheit</a:t>
            </a:r>
          </a:p>
          <a:p>
            <a:r>
              <a:rPr lang="en-CH"/>
              <a:t>Vom Camp in 3 Gruppen aufgeteilt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3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83CC-366C-6E4B-ACFF-732183E5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0879-0CA2-9E4E-B37D-BDA6FFB3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Grundgesamtheit:</a:t>
            </a:r>
          </a:p>
          <a:p>
            <a:r>
              <a:rPr lang="en-CH" dirty="0"/>
              <a:t>Knapp 8 Millionen jugendliche High School Sportler</a:t>
            </a:r>
          </a:p>
          <a:p>
            <a:endParaRPr lang="en-CH" dirty="0"/>
          </a:p>
          <a:p>
            <a:pPr marL="0" indent="0">
              <a:buNone/>
            </a:pPr>
            <a:r>
              <a:rPr lang="en-CH" dirty="0"/>
              <a:t>Auswahlrahmen:</a:t>
            </a:r>
          </a:p>
          <a:p>
            <a:r>
              <a:rPr lang="en-CH" dirty="0"/>
              <a:t>Teilnehmer eines Sommer Trainingprogrammes einer Schule</a:t>
            </a:r>
          </a:p>
          <a:p>
            <a:r>
              <a:rPr lang="en-CH" dirty="0"/>
              <a:t>Ist dies repräsentativ?</a:t>
            </a:r>
          </a:p>
        </p:txBody>
      </p:sp>
    </p:spTree>
    <p:extLst>
      <p:ext uri="{BB962C8B-B14F-4D97-AF65-F5344CB8AC3E}">
        <p14:creationId xmlns:p14="http://schemas.microsoft.com/office/powerpoint/2010/main" val="35729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7ACD-F6AF-A24F-A289-AABDE33C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59D2-9C78-A845-88C3-BCBCD55F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Stichprobe:</a:t>
            </a:r>
          </a:p>
          <a:p>
            <a:r>
              <a:rPr lang="en-CH" dirty="0"/>
              <a:t>Zufällige Aufteilung in CM und CHO</a:t>
            </a:r>
          </a:p>
          <a:p>
            <a:r>
              <a:rPr lang="en-CH" dirty="0"/>
              <a:t>Teilnehmer mussten bestimmte Eigenschaften erfüllen</a:t>
            </a:r>
          </a:p>
          <a:p>
            <a:pPr lvl="1"/>
            <a:r>
              <a:rPr lang="en-CH" dirty="0"/>
              <a:t>Englisch</a:t>
            </a:r>
          </a:p>
          <a:p>
            <a:pPr lvl="1"/>
            <a:r>
              <a:rPr lang="en-CH" dirty="0"/>
              <a:t>Handy besitzen</a:t>
            </a:r>
          </a:p>
          <a:p>
            <a:pPr lvl="1"/>
            <a:r>
              <a:rPr lang="en-GB" dirty="0"/>
              <a:t>K</a:t>
            </a:r>
            <a:r>
              <a:rPr lang="en-CH" dirty="0"/>
              <a:t>eine Verletzungen</a:t>
            </a:r>
          </a:p>
          <a:p>
            <a:pPr lvl="1"/>
            <a:r>
              <a:rPr lang="en-GB" dirty="0"/>
              <a:t>K</a:t>
            </a:r>
            <a:r>
              <a:rPr lang="en-CH" dirty="0"/>
              <a:t>eine mentale/physische Behinderungen</a:t>
            </a:r>
          </a:p>
          <a:p>
            <a:pPr lvl="1"/>
            <a:r>
              <a:rPr lang="en-GB" dirty="0"/>
              <a:t>K</a:t>
            </a:r>
            <a:r>
              <a:rPr lang="en-CH" dirty="0"/>
              <a:t>eine Allergien (Laktose)</a:t>
            </a:r>
          </a:p>
        </p:txBody>
      </p:sp>
    </p:spTree>
    <p:extLst>
      <p:ext uri="{BB962C8B-B14F-4D97-AF65-F5344CB8AC3E}">
        <p14:creationId xmlns:p14="http://schemas.microsoft.com/office/powerpoint/2010/main" val="6316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7ACD-F6AF-A24F-A289-AABDE33C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59D2-9C78-A845-88C3-BCBCD55F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Anzahl und fehlende Werte:</a:t>
            </a:r>
          </a:p>
          <a:p>
            <a:r>
              <a:rPr lang="de-CH" dirty="0"/>
              <a:t>131 Studienteilnehmer</a:t>
            </a:r>
          </a:p>
          <a:p>
            <a:r>
              <a:rPr lang="de-CH" dirty="0"/>
              <a:t>101 haben die Studie beendet</a:t>
            </a:r>
          </a:p>
          <a:p>
            <a:r>
              <a:rPr lang="de-CH" dirty="0"/>
              <a:t>Keine Infos über die 28 fehlenden Werte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517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{FF2FD9A3-5E5D-A34B-934E-5596946C14A0}tf10001063</Template>
  <TotalTime>932</TotalTime>
  <Words>304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Schokomilch gegen normale Sportgetränke</vt:lpstr>
      <vt:lpstr>Traktanden</vt:lpstr>
      <vt:lpstr>Artikel von Andy Chesire</vt:lpstr>
      <vt:lpstr>Artikel von Andy Chesire</vt:lpstr>
      <vt:lpstr>Studie</vt:lpstr>
      <vt:lpstr>Studie</vt:lpstr>
      <vt:lpstr>Studie</vt:lpstr>
      <vt:lpstr>Studie</vt:lpstr>
      <vt:lpstr>Studie</vt:lpstr>
      <vt:lpstr>Studie</vt:lpstr>
      <vt:lpstr>Studie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Schokomilch für gegen normale Sportgetränke</dc:title>
  <dc:creator>Rieser Philipp (riesephi)</dc:creator>
  <cp:lastModifiedBy>Rieser Philipp (riesephi)</cp:lastModifiedBy>
  <cp:revision>10</cp:revision>
  <dcterms:created xsi:type="dcterms:W3CDTF">2021-05-03T14:29:55Z</dcterms:created>
  <dcterms:modified xsi:type="dcterms:W3CDTF">2021-05-04T06:02:23Z</dcterms:modified>
</cp:coreProperties>
</file>