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3"/>
    <p:restoredTop sz="96327"/>
  </p:normalViewPr>
  <p:slideViewPr>
    <p:cSldViewPr snapToGrid="0" snapToObjects="1" showGuides="1">
      <p:cViewPr varScale="1">
        <p:scale>
          <a:sx n="224" d="100"/>
          <a:sy n="224" d="100"/>
        </p:scale>
        <p:origin x="12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41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91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4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6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2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15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4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72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17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CH" sz="5400"/>
              <a:t>Schokomilch gegen normale Sportgetränke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CH" sz="2000"/>
              <a:t>Bühler Simon Pascal</a:t>
            </a:r>
          </a:p>
          <a:p>
            <a:pPr algn="l"/>
            <a:r>
              <a:rPr lang="en-CH" sz="2000"/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 dirty="0"/>
              <a:t>Stichprobendesign:</a:t>
            </a:r>
          </a:p>
          <a:p>
            <a:r>
              <a:rPr lang="de-CH" sz="2400" dirty="0"/>
              <a:t>Einteilung in 3 Gruppen (von den Trainern selber)</a:t>
            </a:r>
          </a:p>
          <a:p>
            <a:pPr lvl="1"/>
            <a:r>
              <a:rPr lang="de-CH" dirty="0"/>
              <a:t>Weibliche Teilnehmer zw. 13 und 17 Jahren</a:t>
            </a:r>
          </a:p>
          <a:p>
            <a:pPr lvl="1"/>
            <a:r>
              <a:rPr lang="de-CH" dirty="0"/>
              <a:t>Männlich Teilnehmer zw. 13 und 15 Jahren</a:t>
            </a:r>
            <a:endParaRPr lang="en-CH" dirty="0"/>
          </a:p>
          <a:p>
            <a:pPr lvl="1"/>
            <a:r>
              <a:rPr lang="de-CH" dirty="0"/>
              <a:t>Männliche Teilnehmer zw. 15 und 17 Jahren</a:t>
            </a:r>
            <a:r>
              <a:rPr lang="en-CH" dirty="0"/>
              <a:t>	</a:t>
            </a:r>
          </a:p>
          <a:p>
            <a:r>
              <a:rPr lang="de-CH" sz="2400" dirty="0"/>
              <a:t>Studie liefert keine Antwort ob auch so gezogen wurde</a:t>
            </a:r>
          </a:p>
          <a:p>
            <a:r>
              <a:rPr lang="de-CH" sz="2400" dirty="0"/>
              <a:t>Getestet wurde über die ganze Stichprobe</a:t>
            </a:r>
            <a:endParaRPr lang="en-CH" sz="2400" dirty="0"/>
          </a:p>
          <a:p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79" y="1845646"/>
            <a:ext cx="6493549" cy="2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F8582B-19AF-AE4E-B676-B4A36EC7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67" y="1585411"/>
            <a:ext cx="5847672" cy="42541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Resultate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Statistische Tests der Studie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13" name="Picture 1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0E9076C5-E9A8-5E4D-90BD-9A1C06EE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16" y="2047985"/>
            <a:ext cx="6492732" cy="27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08E4-6EAF-9742-BBF9-53DA58D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H" sz="2400" dirty="0"/>
              <a:t>Artikel</a:t>
            </a:r>
          </a:p>
          <a:p>
            <a:r>
              <a:rPr lang="en-CH" sz="2400" dirty="0"/>
              <a:t>Studie</a:t>
            </a:r>
          </a:p>
          <a:p>
            <a:r>
              <a:rPr lang="en-CH" sz="2400" dirty="0"/>
              <a:t>Resultate</a:t>
            </a:r>
          </a:p>
          <a:p>
            <a:r>
              <a:rPr lang="en-CH" sz="2400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7D8-B775-C843-B288-E4E22ED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 dirty="0"/>
              <a:t>Unterschied zu normalen Sportgetränken sei das Protein</a:t>
            </a:r>
          </a:p>
          <a:p>
            <a:pPr marL="0" indent="0">
              <a:buNone/>
            </a:pPr>
            <a:r>
              <a:rPr lang="de-CH" sz="2400" dirty="0"/>
              <a:t>Proteine</a:t>
            </a:r>
          </a:p>
          <a:p>
            <a:pPr marL="0" indent="0">
              <a:buNone/>
            </a:pPr>
            <a:r>
              <a:rPr lang="de-CH" sz="2400" dirty="0"/>
              <a:t>Milch -&gt; Kasein, </a:t>
            </a:r>
            <a:r>
              <a:rPr lang="de-CH" sz="2400" dirty="0" err="1"/>
              <a:t>Molkeprotein</a:t>
            </a:r>
            <a:endParaRPr lang="en-CH" dirty="0"/>
          </a:p>
          <a:p>
            <a:endParaRPr lang="en-CH" sz="2400" dirty="0"/>
          </a:p>
          <a:p>
            <a:pPr marL="0" indent="0">
              <a:buNone/>
            </a:pPr>
            <a:r>
              <a:rPr lang="en-CH" sz="2400" dirty="0"/>
              <a:t>Schokomilch als konstengünstige Alternative zur Rehydration und der Erholungsphase beim Muskelaufbau</a:t>
            </a:r>
          </a:p>
        </p:txBody>
      </p:sp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83492F-BF29-D045-A0A9-5CDC3F5935A8}"/>
              </a:ext>
            </a:extLst>
          </p:cNvPr>
          <p:cNvSpPr txBox="1">
            <a:spLocks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H" sz="2400" dirty="0"/>
              <a:t>Seine Behauptungen aus der Studie:</a:t>
            </a:r>
          </a:p>
          <a:p>
            <a:r>
              <a:rPr lang="en-GB" sz="2400" dirty="0" err="1"/>
              <a:t>Bankdrücken</a:t>
            </a:r>
            <a:r>
              <a:rPr lang="en-GB" sz="2400" dirty="0"/>
              <a:t>: </a:t>
            </a:r>
            <a:r>
              <a:rPr lang="en-GB" sz="2400" dirty="0" err="1"/>
              <a:t>Unterschied</a:t>
            </a:r>
            <a:r>
              <a:rPr lang="en-GB" sz="2400" dirty="0"/>
              <a:t> von 6.7%</a:t>
            </a:r>
          </a:p>
          <a:p>
            <a:pPr lvl="1"/>
            <a:r>
              <a:rPr lang="en-GB" dirty="0" err="1"/>
              <a:t>Schokomilch</a:t>
            </a:r>
            <a:r>
              <a:rPr lang="en-GB" dirty="0"/>
              <a:t> (CM): 3.5% </a:t>
            </a:r>
            <a:r>
              <a:rPr lang="en-GB" dirty="0" err="1"/>
              <a:t>Kraftzuwachs</a:t>
            </a:r>
            <a:endParaRPr lang="en-GB" dirty="0"/>
          </a:p>
          <a:p>
            <a:pPr lvl="1"/>
            <a:r>
              <a:rPr lang="en-GB" dirty="0" err="1"/>
              <a:t>Kommerzielle</a:t>
            </a:r>
            <a:r>
              <a:rPr lang="en-GB" dirty="0"/>
              <a:t> </a:t>
            </a:r>
            <a:r>
              <a:rPr lang="en-GB" dirty="0" err="1"/>
              <a:t>Sportgetränke</a:t>
            </a:r>
            <a:r>
              <a:rPr lang="en-GB" dirty="0"/>
              <a:t> (CHO): 3.2% </a:t>
            </a:r>
            <a:r>
              <a:rPr lang="en-GB" dirty="0" err="1"/>
              <a:t>weniger</a:t>
            </a:r>
            <a:r>
              <a:rPr lang="en-GB" dirty="0"/>
              <a:t> Kraft</a:t>
            </a:r>
            <a:endParaRPr lang="en-CH" dirty="0"/>
          </a:p>
          <a:p>
            <a:endParaRPr lang="en-CH" sz="2400" dirty="0"/>
          </a:p>
          <a:p>
            <a:r>
              <a:rPr lang="en-CH" sz="2400" dirty="0"/>
              <a:t>Kniebeugen: doppelter Kraftzuwachs bei Schokomilch</a:t>
            </a:r>
          </a:p>
          <a:p>
            <a:pPr lvl="1"/>
            <a:r>
              <a:rPr lang="en-CH" dirty="0"/>
              <a:t>15% mehr Gewicht bei Schokomilch (CM)</a:t>
            </a:r>
          </a:p>
          <a:p>
            <a:pPr lvl="1"/>
            <a:r>
              <a:rPr lang="en-CH" dirty="0"/>
              <a:t>8% mehr bei kommerziellen Sportgetränken (CHO)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Infos zur Studie:</a:t>
            </a:r>
          </a:p>
          <a:p>
            <a:r>
              <a:rPr lang="en-CH" sz="2400"/>
              <a:t>University of Texas at Austin USA</a:t>
            </a:r>
          </a:p>
          <a:p>
            <a:r>
              <a:rPr lang="en-CH" sz="2400"/>
              <a:t>Finanziert durch Dairy Max (Verband von Milchprodukte Vertretern)</a:t>
            </a:r>
          </a:p>
          <a:p>
            <a:r>
              <a:rPr lang="en-CH" sz="2400"/>
              <a:t>Erschien im Journal of the International Society of Sports Nutrition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Zweck der Studie:</a:t>
            </a:r>
          </a:p>
          <a:p>
            <a:r>
              <a:rPr lang="en-GB" sz="2400"/>
              <a:t>Untersuchung des Effektes der Einnahme von Schokoladenmilch als Erholungsgetränk im Gegensatz zu kommerziellen Sportgetränke.</a:t>
            </a:r>
            <a:endParaRPr lang="en-CH" sz="2400"/>
          </a:p>
          <a:p>
            <a:pPr marL="0" indent="0">
              <a:buNone/>
            </a:pP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/>
              <a:t>Aufbau der Versuchsreihe:</a:t>
            </a:r>
          </a:p>
          <a:p>
            <a:r>
              <a:rPr lang="de-CH" sz="2400"/>
              <a:t>7-wöchiges Sommer Trainingsprogramm</a:t>
            </a:r>
          </a:p>
          <a:p>
            <a:r>
              <a:rPr lang="de-CH" sz="2400"/>
              <a:t>Teilnehmer einer grossen westlichen High School</a:t>
            </a:r>
          </a:p>
          <a:p>
            <a:r>
              <a:rPr lang="de-CH" sz="2400"/>
              <a:t>Kraft- und Ausdauertests in Woche 1 und 7</a:t>
            </a:r>
          </a:p>
          <a:p>
            <a:r>
              <a:rPr lang="de-CH" sz="2400"/>
              <a:t>5 Wochen lang, 4 Tage die Woche, je 1h Ausdauer und 1h Kraft</a:t>
            </a:r>
            <a:endParaRPr lang="en-CH" sz="2400"/>
          </a:p>
          <a:p>
            <a:r>
              <a:rPr lang="en-CH" sz="2400"/>
              <a:t>Einnahme nach der letzten Trainingseinheit</a:t>
            </a:r>
          </a:p>
          <a:p>
            <a:r>
              <a:rPr lang="en-CH" sz="2400"/>
              <a:t>Vom Camp in 3 Gruppen aufgeteilt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Grundgesamtheit:</a:t>
            </a:r>
          </a:p>
          <a:p>
            <a:r>
              <a:rPr lang="en-CH" sz="2400"/>
              <a:t>Knapp 8 Millionen jugendliche High School Sportler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Auswahlrahmen:</a:t>
            </a:r>
          </a:p>
          <a:p>
            <a:r>
              <a:rPr lang="en-CH" sz="2400"/>
              <a:t>Teilnehmer eines Sommer Trainingprogrammes einer Schule</a:t>
            </a:r>
          </a:p>
          <a:p>
            <a:r>
              <a:rPr lang="en-CH" sz="2400"/>
              <a:t>Ist dies repräsentativ?</a:t>
            </a:r>
          </a:p>
        </p:txBody>
      </p: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Stichprobe:</a:t>
            </a:r>
          </a:p>
          <a:p>
            <a:r>
              <a:rPr lang="en-CH" sz="2400"/>
              <a:t>Zufällige Aufteilung in CM und CHO</a:t>
            </a:r>
          </a:p>
          <a:p>
            <a:r>
              <a:rPr lang="en-CH" sz="2400"/>
              <a:t>Teilnehmer mussten bestimmte Eigenschaften erfüllen</a:t>
            </a:r>
          </a:p>
          <a:p>
            <a:pPr lvl="1"/>
            <a:r>
              <a:rPr lang="en-CH" dirty="0"/>
              <a:t>Englisch</a:t>
            </a:r>
          </a:p>
          <a:p>
            <a:pPr lvl="1"/>
            <a:r>
              <a:rPr lang="en-CH" dirty="0"/>
              <a:t>Handy besitzen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Verletzungen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mentale/physische Behinderungen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Allergien (Laktose)</a:t>
            </a:r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Anzahl und fehlende Werte:</a:t>
            </a:r>
          </a:p>
          <a:p>
            <a:r>
              <a:rPr lang="de-CH" sz="2400"/>
              <a:t>131 Studienteilnehmer</a:t>
            </a:r>
          </a:p>
          <a:p>
            <a:r>
              <a:rPr lang="de-CH" sz="2400"/>
              <a:t>101 haben die Studie beendet</a:t>
            </a:r>
          </a:p>
          <a:p>
            <a:r>
              <a:rPr lang="de-CH" sz="2400"/>
              <a:t>Keine Infos über die 28 fehlenden Werte</a:t>
            </a: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1251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334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Schokomilch gegen normale Sportgetränke</vt:lpstr>
      <vt:lpstr>Inhalt</vt:lpstr>
      <vt:lpstr>Artikel von Andy Chesire</vt:lpstr>
      <vt:lpstr>Artikel von Andy Chesire</vt:lpstr>
      <vt:lpstr>Studie</vt:lpstr>
      <vt:lpstr>Studie</vt:lpstr>
      <vt:lpstr>Studie</vt:lpstr>
      <vt:lpstr>Studie</vt:lpstr>
      <vt:lpstr>Studie</vt:lpstr>
      <vt:lpstr>Studie</vt:lpstr>
      <vt:lpstr>Studie</vt:lpstr>
      <vt:lpstr>Studie</vt:lpstr>
      <vt:lpstr>Resultate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21</cp:revision>
  <dcterms:created xsi:type="dcterms:W3CDTF">2021-05-03T14:29:55Z</dcterms:created>
  <dcterms:modified xsi:type="dcterms:W3CDTF">2021-05-05T16:13:20Z</dcterms:modified>
</cp:coreProperties>
</file>